
<file path=[Content_Types].xml><?xml version="1.0" encoding="utf-8"?>
<Types xmlns="http://schemas.openxmlformats.org/package/2006/content-types">
  <Override PartName="/ppt/slides/slide18.xml" ContentType="application/vnd.openxmlformats-officedocument.presentationml.slide+xml"/>
  <Override PartName="/ppt/notesSlides/notesSlide4.xml" ContentType="application/vnd.openxmlformats-officedocument.presentationml.notesSlide+xml"/>
  <Override PartName="/ppt/slideLayouts/slideLayout15.xml" ContentType="application/vnd.openxmlformats-officedocument.presentationml.slideLayout+xml"/>
  <Override PartName="/ppt/slides/slide9.xml" ContentType="application/vnd.openxmlformats-officedocument.presentationml.slide+xml"/>
  <Override PartName="/ppt/slides/slide14.xml" ContentType="application/vnd.openxmlformats-officedocument.presentationml.slide+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slides/slide5.xml" ContentType="application/vnd.openxmlformats-officedocument.presentationml.slide+xml"/>
  <Override PartName="/ppt/notesSlides/notesSlide9.xml" ContentType="application/vnd.openxmlformats-officedocument.presentationml.notesSlide+xml"/>
  <Override PartName="/ppt/notesSlides/notesSlide16.xml" ContentType="application/vnd.openxmlformats-officedocument.presentationml.notesSlide+xml"/>
  <Default Extension="rels" ContentType="application/vnd.openxmlformats-package.relationships+xml"/>
  <Default Extension="jpeg" ContentType="image/jpeg"/>
  <Override PartName="/ppt/slides/slide10.xml" ContentType="application/vnd.openxmlformats-officedocument.presentationml.slide+xml"/>
  <Override PartName="/ppt/notesMasters/notesMaster1.xml" ContentType="application/vnd.openxmlformats-officedocument.presentationml.notesMaster+xml"/>
  <Override PartName="/ppt/slides/slide1.xml" ContentType="application/vnd.openxmlformats-officedocument.presentationml.slide+xml"/>
  <Override PartName="/ppt/slideLayouts/slideLayout5.xml" ContentType="application/vnd.openxmlformats-officedocument.presentationml.slideLayout+xml"/>
  <Override PartName="/ppt/notesSlides/notesSlide12.xml" ContentType="application/vnd.openxmlformats-officedocument.presentationml.notesSlide+xml"/>
  <Override PartName="/docProps/app.xml" ContentType="application/vnd.openxmlformats-officedocument.extended-properties+xml"/>
  <Override PartName="/ppt/theme/theme2.xml" ContentType="application/vnd.openxmlformats-officedocument.theme+xml"/>
  <Override PartName="/ppt/slideLayouts/slideLayout1.xml" ContentType="application/vnd.openxmlformats-officedocument.presentationml.slideLayout+xml"/>
  <Default Extension="xml" ContentType="application/xml"/>
  <Override PartName="/ppt/notesSlides/notesSlide5.xml" ContentType="application/vnd.openxmlformats-officedocument.presentationml.notesSlide+xml"/>
  <Override PartName="/ppt/slideLayouts/slideLayout16.xml" ContentType="application/vnd.openxmlformats-officedocument.presentationml.slideLayout+xml"/>
  <Override PartName="/ppt/tableStyles.xml" ContentType="application/vnd.openxmlformats-officedocument.presentationml.tableStyles+xml"/>
  <Override PartName="/ppt/slides/slide15.xml" ContentType="application/vnd.openxmlformats-officedocument.presentationml.slide+xml"/>
  <Override PartName="/ppt/notesSlides/notesSlide1.xml" ContentType="application/vnd.openxmlformats-officedocument.presentationml.notesSlide+xml"/>
  <Override PartName="/ppt/slideLayouts/slideLayout12.xml" ContentType="application/vnd.openxmlformats-officedocument.presentationml.slideLayout+xml"/>
  <Override PartName="/ppt/slides/slide6.xml" ContentType="application/vnd.openxmlformats-officedocument.presentationml.slide+xml"/>
  <Override PartName="/ppt/notesSlides/notesSlide17.xml" ContentType="application/vnd.openxmlformats-officedocument.presentationml.notesSlide+xml"/>
  <Override PartName="/docProps/core.xml" ContentType="application/vnd.openxmlformats-package.core-properties+xml"/>
  <Override PartName="/ppt/slides/slide11.xml" ContentType="application/vnd.openxmlformats-officedocument.presentationml.slide+xml"/>
  <Override PartName="/ppt/slideLayouts/slideLayout6.xml" ContentType="application/vnd.openxmlformats-officedocument.presentationml.slideLayout+xml"/>
  <Override PartName="/ppt/notesSlides/notesSlide13.xml" ContentType="application/vnd.openxmlformats-officedocument.presentationml.notesSlide+xml"/>
  <Override PartName="/ppt/slides/slide2.xml" ContentType="application/vnd.openxmlformats-officedocument.presentationml.slide+xml"/>
  <Override PartName="/ppt/slideLayouts/slideLayout2.xml" ContentType="application/vnd.openxmlformats-officedocument.presentationml.slideLayout+xml"/>
  <Override PartName="/ppt/media/audio1.bin" ContentType="audio/unknown"/>
  <Override PartName="/ppt/slideLayouts/slideLayout17.xml" ContentType="application/vnd.openxmlformats-officedocument.presentationml.slideLayout+xml"/>
  <Override PartName="/ppt/notesSlides/notesSlide6.xml" ContentType="application/vnd.openxmlformats-officedocument.presentationml.notesSlide+xml"/>
  <Override PartName="/ppt/slides/slide16.xml" ContentType="application/vnd.openxmlformats-officedocument.presentationml.slide+xml"/>
  <Override PartName="/ppt/notesSlides/notesSlide2.xml" ContentType="application/vnd.openxmlformats-officedocument.presentationml.notesSlide+xml"/>
  <Override PartName="/ppt/slideLayouts/slideLayout13.xml" ContentType="application/vnd.openxmlformats-officedocument.presentationml.slideLayout+xml"/>
  <Override PartName="/ppt/slides/slide7.xml" ContentType="application/vnd.openxmlformats-officedocument.presentationml.slide+xml"/>
  <Override PartName="/ppt/notesSlides/notesSlide18.xml" ContentType="application/vnd.openxmlformats-officedocument.presentationml.notesSlide+xml"/>
  <Override PartName="/ppt/presentation.xml" ContentType="application/vnd.openxmlformats-officedocument.presentationml.presentation.main+xml"/>
  <Override PartName="/ppt/slides/slide12.xml" ContentType="application/vnd.openxmlformats-officedocument.presentationml.slide+xml"/>
  <Override PartName="/ppt/slideLayouts/slideLayout7.xml" ContentType="application/vnd.openxmlformats-officedocument.presentationml.slideLayout+xml"/>
  <Override PartName="/ppt/notesSlides/notesSlide14.xml" ContentType="application/vnd.openxmlformats-officedocument.presentationml.notesSlide+xml"/>
  <Override PartName="/ppt/slides/slide3.xml" ContentType="application/vnd.openxmlformats-officedocument.presentationml.slide+xml"/>
  <Override PartName="/ppt/slideLayouts/slideLayout3.xml" ContentType="application/vnd.openxmlformats-officedocument.presentationml.slideLayout+xml"/>
  <Override PartName="/ppt/notesSlides/notesSlide7.xml" ContentType="application/vnd.openxmlformats-officedocument.presentationml.notesSlide+xml"/>
  <Override PartName="/ppt/slides/slide17.xml" ContentType="application/vnd.openxmlformats-officedocument.presentationml.slide+xml"/>
  <Override PartName="/ppt/notesSlides/notesSlide3.xml" ContentType="application/vnd.openxmlformats-officedocument.presentationml.notesSlide+xml"/>
  <Override PartName="/ppt/slideLayouts/slideLayout14.xml" ContentType="application/vnd.openxmlformats-officedocument.presentationml.slideLayout+xml"/>
  <Override PartName="/ppt/slides/slide8.xml" ContentType="application/vnd.openxmlformats-officedocument.presentationml.slide+xml"/>
  <Override PartName="/ppt/notesSlides/notesSlide10.xml" ContentType="application/vnd.openxmlformats-officedocument.presentationml.notesSlide+xml"/>
  <Override PartName="/ppt/presProps.xml" ContentType="application/vnd.openxmlformats-officedocument.presentationml.presProps+xml"/>
  <Override PartName="/ppt/slides/slide13.xml" ContentType="application/vnd.openxmlformats-officedocument.presentationml.slide+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s/slide4.xml" ContentType="application/vnd.openxmlformats-officedocument.presentationml.slide+xml"/>
  <Override PartName="/ppt/notesSlides/notesSlide8.xml" ContentType="application/vnd.openxmlformats-officedocument.presentationml.notesSlide+xml"/>
  <Override PartName="/ppt/notesSlides/notesSlide15.xml" ContentType="application/vnd.openxmlformats-officedocument.presentationml.notesSlide+xml"/>
  <Default Extension="wmf" ContentType="image/x-wmf"/>
  <Override PartName="/ppt/notesSlides/notesSlide11.xml" ContentType="application/vnd.openxmlformats-officedocument.presentationml.notesSlide+xml"/>
  <Override PartName="/ppt/slideLayouts/slideLayout4.xml" ContentType="application/vnd.openxmlformats-officedocument.presentationml.slideLayout+xml"/>
  <Override PartName="/ppt/slideMasters/slideMaster1.xml" ContentType="application/vnd.openxmlformats-officedocument.presentationml.slideMaster+xml"/>
  <Override PartName="/ppt/theme/theme1.xml" ContentType="application/vnd.openxmlformats-officedocument.theme+xml"/>
  <Override PartName="/ppt/viewProps.xml" ContentType="application/vnd.openxmlformats-officedocument.presentationml.viewProps+xml"/>
  <Default Extension="bin" ContentType="application/vnd.openxmlformats-officedocument.presentationml.printerSettings"/>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trictFirstAndLastChars="0" saveSubsetFonts="1">
  <p:sldMasterIdLst>
    <p:sldMasterId id="2147483705" r:id="rId1"/>
  </p:sldMasterIdLst>
  <p:notesMasterIdLst>
    <p:notesMasterId r:id="rId20"/>
  </p:notesMasterIdLst>
  <p:sldIdLst>
    <p:sldId id="256" r:id="rId2"/>
    <p:sldId id="257" r:id="rId3"/>
    <p:sldId id="258" r:id="rId4"/>
    <p:sldId id="259" r:id="rId5"/>
    <p:sldId id="260" r:id="rId6"/>
    <p:sldId id="268" r:id="rId7"/>
    <p:sldId id="261" r:id="rId8"/>
    <p:sldId id="262" r:id="rId9"/>
    <p:sldId id="263" r:id="rId10"/>
    <p:sldId id="264" r:id="rId11"/>
    <p:sldId id="269" r:id="rId12"/>
    <p:sldId id="270" r:id="rId13"/>
    <p:sldId id="271" r:id="rId14"/>
    <p:sldId id="272" r:id="rId15"/>
    <p:sldId id="273" r:id="rId16"/>
    <p:sldId id="265" r:id="rId17"/>
    <p:sldId id="266" r:id="rId18"/>
    <p:sldId id="267" r:id="rId19"/>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Times" charset="0"/>
        <a:ea typeface="+mn-ea"/>
        <a:cs typeface="+mn-cs"/>
      </a:defRPr>
    </a:lvl1pPr>
    <a:lvl2pPr marL="457200" algn="l" rtl="0" eaLnBrk="0" fontAlgn="base" hangingPunct="0">
      <a:spcBef>
        <a:spcPct val="0"/>
      </a:spcBef>
      <a:spcAft>
        <a:spcPct val="0"/>
      </a:spcAft>
      <a:defRPr sz="2400" kern="1200">
        <a:solidFill>
          <a:schemeClr val="tx1"/>
        </a:solidFill>
        <a:latin typeface="Times" charset="0"/>
        <a:ea typeface="+mn-ea"/>
        <a:cs typeface="+mn-cs"/>
      </a:defRPr>
    </a:lvl2pPr>
    <a:lvl3pPr marL="914400" algn="l" rtl="0" eaLnBrk="0" fontAlgn="base" hangingPunct="0">
      <a:spcBef>
        <a:spcPct val="0"/>
      </a:spcBef>
      <a:spcAft>
        <a:spcPct val="0"/>
      </a:spcAft>
      <a:defRPr sz="2400" kern="1200">
        <a:solidFill>
          <a:schemeClr val="tx1"/>
        </a:solidFill>
        <a:latin typeface="Times" charset="0"/>
        <a:ea typeface="+mn-ea"/>
        <a:cs typeface="+mn-cs"/>
      </a:defRPr>
    </a:lvl3pPr>
    <a:lvl4pPr marL="1371600" algn="l" rtl="0" eaLnBrk="0" fontAlgn="base" hangingPunct="0">
      <a:spcBef>
        <a:spcPct val="0"/>
      </a:spcBef>
      <a:spcAft>
        <a:spcPct val="0"/>
      </a:spcAft>
      <a:defRPr sz="2400" kern="1200">
        <a:solidFill>
          <a:schemeClr val="tx1"/>
        </a:solidFill>
        <a:latin typeface="Times" charset="0"/>
        <a:ea typeface="+mn-ea"/>
        <a:cs typeface="+mn-cs"/>
      </a:defRPr>
    </a:lvl4pPr>
    <a:lvl5pPr marL="1828800" algn="l" rtl="0" eaLnBrk="0" fontAlgn="base" hangingPunct="0">
      <a:spcBef>
        <a:spcPct val="0"/>
      </a:spcBef>
      <a:spcAft>
        <a:spcPct val="0"/>
      </a:spcAft>
      <a:defRPr sz="2400" kern="1200">
        <a:solidFill>
          <a:schemeClr val="tx1"/>
        </a:solidFill>
        <a:latin typeface="Times" charset="0"/>
        <a:ea typeface="+mn-ea"/>
        <a:cs typeface="+mn-cs"/>
      </a:defRPr>
    </a:lvl5pPr>
    <a:lvl6pPr marL="2286000" algn="l" defTabSz="914400" rtl="0" eaLnBrk="1" latinLnBrk="0" hangingPunct="1">
      <a:defRPr sz="2400" kern="1200">
        <a:solidFill>
          <a:schemeClr val="tx1"/>
        </a:solidFill>
        <a:latin typeface="Times" charset="0"/>
        <a:ea typeface="+mn-ea"/>
        <a:cs typeface="+mn-cs"/>
      </a:defRPr>
    </a:lvl6pPr>
    <a:lvl7pPr marL="2743200" algn="l" defTabSz="914400" rtl="0" eaLnBrk="1" latinLnBrk="0" hangingPunct="1">
      <a:defRPr sz="2400" kern="1200">
        <a:solidFill>
          <a:schemeClr val="tx1"/>
        </a:solidFill>
        <a:latin typeface="Times" charset="0"/>
        <a:ea typeface="+mn-ea"/>
        <a:cs typeface="+mn-cs"/>
      </a:defRPr>
    </a:lvl7pPr>
    <a:lvl8pPr marL="3200400" algn="l" defTabSz="914400" rtl="0" eaLnBrk="1" latinLnBrk="0" hangingPunct="1">
      <a:defRPr sz="2400" kern="1200">
        <a:solidFill>
          <a:schemeClr val="tx1"/>
        </a:solidFill>
        <a:latin typeface="Times" charset="0"/>
        <a:ea typeface="+mn-ea"/>
        <a:cs typeface="+mn-cs"/>
      </a:defRPr>
    </a:lvl8pPr>
    <a:lvl9pPr marL="3657600" algn="l" defTabSz="914400" rtl="0" eaLnBrk="1" latinLnBrk="0" hangingPunct="1">
      <a:defRPr sz="2400" kern="1200">
        <a:solidFill>
          <a:schemeClr val="tx1"/>
        </a:solidFill>
        <a:latin typeface="Times"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p:restoredLeft sz="32787"/>
    <p:restoredTop sz="90929"/>
  </p:normalViewPr>
  <p:slideViewPr>
    <p:cSldViewPr>
      <p:cViewPr varScale="1">
        <p:scale>
          <a:sx n="121" d="100"/>
          <a:sy n="121" d="100"/>
        </p:scale>
        <p:origin x="-1768" y="-10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notesMaster" Target="notesMasters/notesMaster1.xml"/><Relationship Id="rId21" Type="http://schemas.openxmlformats.org/officeDocument/2006/relationships/printerSettings" Target="printerSettings/printerSettings1.bin"/><Relationship Id="rId22" Type="http://schemas.openxmlformats.org/officeDocument/2006/relationships/presProps" Target="presProps.xml"/><Relationship Id="rId23" Type="http://schemas.openxmlformats.org/officeDocument/2006/relationships/viewProps" Target="viewProps.xml"/><Relationship Id="rId24" Type="http://schemas.openxmlformats.org/officeDocument/2006/relationships/theme" Target="theme/theme1.xml"/><Relationship Id="rId25"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4F4D0764-B6C2-4ADE-A5EF-BB59D623C727}" type="datetimeFigureOut">
              <a:rPr lang="en-US"/>
              <a:pPr>
                <a:defRPr/>
              </a:pPr>
              <a:t>11/4/13</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GB"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smtClean="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A880F115-2644-48DD-80FA-7924D09BB3AC}" type="slidenum">
              <a:rPr lang="en-GB"/>
              <a:pPr>
                <a:defRPr/>
              </a:pPr>
              <a:t>‹#›</a:t>
            </a:fld>
            <a:endParaRPr lang="en-GB"/>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bwMode="auto">
          <a:noFill/>
          <a:ln>
            <a:solidFill>
              <a:srgbClr val="000000"/>
            </a:solidFill>
            <a:miter lim="800000"/>
            <a:headEnd/>
            <a:tailEnd/>
          </a:ln>
        </p:spPr>
      </p:sp>
      <p:sp>
        <p:nvSpPr>
          <p:cNvPr id="1638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smtClean="0"/>
          </a:p>
        </p:txBody>
      </p:sp>
      <p:sp>
        <p:nvSpPr>
          <p:cNvPr id="1638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5A1E83F-74B3-45BB-B612-BF3669083793}" type="slidenum">
              <a:rPr lang="en-GB" smtClean="0"/>
              <a:pPr/>
              <a:t>1</a:t>
            </a:fld>
            <a:endParaRPr lang="en-GB"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A880F115-2644-48DD-80FA-7924D09BB3AC}" type="slidenum">
              <a:rPr lang="en-GB" smtClean="0"/>
              <a:pPr>
                <a:defRPr/>
              </a:pPr>
              <a:t>10</a:t>
            </a:fld>
            <a:endParaRPr lang="en-GB"/>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61C41BA2-AEA0-4E90-ABB4-058727611C12}" type="slidenum">
              <a:rPr lang="en-GB" smtClean="0"/>
              <a:pPr/>
              <a:t>11</a:t>
            </a:fld>
            <a:endParaRPr lang="en-GB"/>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61C41BA2-AEA0-4E90-ABB4-058727611C12}" type="slidenum">
              <a:rPr lang="en-GB" smtClean="0"/>
              <a:pPr/>
              <a:t>12</a:t>
            </a:fld>
            <a:endParaRPr lang="en-GB"/>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61C41BA2-AEA0-4E90-ABB4-058727611C12}" type="slidenum">
              <a:rPr lang="en-GB" smtClean="0"/>
              <a:pPr/>
              <a:t>13</a:t>
            </a:fld>
            <a:endParaRPr lang="en-GB"/>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61C41BA2-AEA0-4E90-ABB4-058727611C12}" type="slidenum">
              <a:rPr lang="en-GB" smtClean="0"/>
              <a:pPr/>
              <a:t>14</a:t>
            </a:fld>
            <a:endParaRPr lang="en-GB"/>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61C41BA2-AEA0-4E90-ABB4-058727611C12}" type="slidenum">
              <a:rPr lang="en-GB" smtClean="0"/>
              <a:pPr/>
              <a:t>15</a:t>
            </a:fld>
            <a:endParaRPr lang="en-GB"/>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In “The Laugh of the Medusa,” (1975)  Hélène </a:t>
            </a:r>
            <a:r>
              <a:rPr lang="en-US" sz="1200" kern="1200" dirty="0" err="1" smtClean="0">
                <a:solidFill>
                  <a:schemeClr val="tx1"/>
                </a:solidFill>
                <a:latin typeface="+mn-lt"/>
                <a:ea typeface="+mn-ea"/>
                <a:cs typeface="+mn-cs"/>
              </a:rPr>
              <a:t>Cixous</a:t>
            </a:r>
            <a:r>
              <a:rPr lang="en-US" sz="1200" kern="1200" dirty="0" smtClean="0">
                <a:solidFill>
                  <a:schemeClr val="tx1"/>
                </a:solidFill>
                <a:latin typeface="+mn-lt"/>
                <a:ea typeface="+mn-ea"/>
                <a:cs typeface="+mn-cs"/>
              </a:rPr>
              <a:t> proposes </a:t>
            </a:r>
            <a:r>
              <a:rPr lang="en-US" sz="1200" i="1" kern="1200" dirty="0" err="1" smtClean="0">
                <a:solidFill>
                  <a:schemeClr val="tx1"/>
                </a:solidFill>
                <a:latin typeface="+mn-lt"/>
                <a:ea typeface="+mn-ea"/>
                <a:cs typeface="+mn-cs"/>
              </a:rPr>
              <a:t>l’ecriture</a:t>
            </a:r>
            <a:r>
              <a:rPr lang="en-US" sz="1200" i="1" kern="1200" dirty="0" smtClean="0">
                <a:solidFill>
                  <a:schemeClr val="tx1"/>
                </a:solidFill>
                <a:latin typeface="+mn-lt"/>
                <a:ea typeface="+mn-ea"/>
                <a:cs typeface="+mn-cs"/>
              </a:rPr>
              <a:t> feminine </a:t>
            </a:r>
            <a:r>
              <a:rPr lang="en-US" sz="1200" kern="1200" dirty="0" smtClean="0">
                <a:solidFill>
                  <a:schemeClr val="tx1"/>
                </a:solidFill>
                <a:latin typeface="+mn-lt"/>
                <a:ea typeface="+mn-ea"/>
                <a:cs typeface="+mn-cs"/>
              </a:rPr>
              <a:t>as a model that allows feminine desire, the language of the body, to reconstitute expression as a revolutionary movement against the masculine rhetorical structure that has defined language over time. </a:t>
            </a:r>
            <a:endParaRPr lang="en-GB" dirty="0"/>
          </a:p>
        </p:txBody>
      </p:sp>
      <p:sp>
        <p:nvSpPr>
          <p:cNvPr id="4" name="Slide Number Placeholder 3"/>
          <p:cNvSpPr>
            <a:spLocks noGrp="1"/>
          </p:cNvSpPr>
          <p:nvPr>
            <p:ph type="sldNum" sz="quarter" idx="10"/>
          </p:nvPr>
        </p:nvSpPr>
        <p:spPr/>
        <p:txBody>
          <a:bodyPr/>
          <a:lstStyle/>
          <a:p>
            <a:pPr>
              <a:defRPr/>
            </a:pPr>
            <a:fld id="{A880F115-2644-48DD-80FA-7924D09BB3AC}" type="slidenum">
              <a:rPr lang="en-GB" smtClean="0"/>
              <a:pPr>
                <a:defRPr/>
              </a:pPr>
              <a:t>16</a:t>
            </a:fld>
            <a:endParaRPr lang="en-GB"/>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A880F115-2644-48DD-80FA-7924D09BB3AC}" type="slidenum">
              <a:rPr lang="en-GB" smtClean="0"/>
              <a:pPr>
                <a:defRPr/>
              </a:pPr>
              <a:t>17</a:t>
            </a:fld>
            <a:endParaRPr lang="en-GB"/>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A880F115-2644-48DD-80FA-7924D09BB3AC}" type="slidenum">
              <a:rPr lang="en-GB" smtClean="0"/>
              <a:pPr>
                <a:defRPr/>
              </a:pPr>
              <a:t>18</a:t>
            </a:fld>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bwMode="auto">
          <a:noFill/>
          <a:ln>
            <a:solidFill>
              <a:srgbClr val="000000"/>
            </a:solidFill>
            <a:miter lim="800000"/>
            <a:headEnd/>
            <a:tailEnd/>
          </a:ln>
        </p:spPr>
      </p:sp>
      <p:sp>
        <p:nvSpPr>
          <p:cNvPr id="1741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smtClean="0"/>
          </a:p>
        </p:txBody>
      </p:sp>
      <p:sp>
        <p:nvSpPr>
          <p:cNvPr id="1741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E7BC6A5-866A-417D-977C-D4302C9B4D13}" type="slidenum">
              <a:rPr lang="en-GB" smtClean="0"/>
              <a:pPr/>
              <a:t>2</a:t>
            </a:fld>
            <a:endParaRPr lang="en-GB"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bwMode="auto">
          <a:noFill/>
          <a:ln>
            <a:solidFill>
              <a:srgbClr val="000000"/>
            </a:solidFill>
            <a:miter lim="800000"/>
            <a:headEnd/>
            <a:tailEnd/>
          </a:ln>
        </p:spPr>
      </p:sp>
      <p:sp>
        <p:nvSpPr>
          <p:cNvPr id="1843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smtClean="0"/>
          </a:p>
        </p:txBody>
      </p:sp>
      <p:sp>
        <p:nvSpPr>
          <p:cNvPr id="1843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1F02672-F50A-47DF-928B-066A854F8B1A}" type="slidenum">
              <a:rPr lang="en-GB" smtClean="0"/>
              <a:pPr/>
              <a:t>3</a:t>
            </a:fld>
            <a:endParaRPr lang="en-GB"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noFill/>
          <a:ln>
            <a:solidFill>
              <a:srgbClr val="000000"/>
            </a:solidFill>
            <a:miter lim="800000"/>
            <a:headEnd/>
            <a:tailEnd/>
          </a:ln>
        </p:spPr>
      </p:sp>
      <p:sp>
        <p:nvSpPr>
          <p:cNvPr id="1945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smtClean="0"/>
          </a:p>
        </p:txBody>
      </p:sp>
      <p:sp>
        <p:nvSpPr>
          <p:cNvPr id="1946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4527192B-3DDD-482C-9F88-9210BA44460C}" type="slidenum">
              <a:rPr lang="en-GB" smtClean="0"/>
              <a:pPr/>
              <a:t>4</a:t>
            </a:fld>
            <a:endParaRPr lang="en-GB"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bwMode="auto">
          <a:noFill/>
          <a:ln>
            <a:solidFill>
              <a:srgbClr val="000000"/>
            </a:solidFill>
            <a:miter lim="800000"/>
            <a:headEnd/>
            <a:tailEnd/>
          </a:ln>
        </p:spPr>
      </p:sp>
      <p:sp>
        <p:nvSpPr>
          <p:cNvPr id="2048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GB" dirty="0" smtClean="0"/>
              <a:t>“Mr Bennett and Mrs Brown.” (Hogarth Press, 1924) p.4</a:t>
            </a:r>
            <a:endParaRPr lang="en-GB" dirty="0" smtClean="0"/>
          </a:p>
        </p:txBody>
      </p:sp>
      <p:sp>
        <p:nvSpPr>
          <p:cNvPr id="2048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69788E3-7B0A-43DE-8B4A-031489949267}" type="slidenum">
              <a:rPr lang="en-GB" smtClean="0"/>
              <a:pPr/>
              <a:t>5</a:t>
            </a:fld>
            <a:endParaRPr lang="en-GB"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Dreadnought – Horace de </a:t>
            </a:r>
            <a:r>
              <a:rPr lang="en-US" dirty="0" err="1" smtClean="0"/>
              <a:t>Vere</a:t>
            </a:r>
            <a:r>
              <a:rPr lang="en-US" dirty="0" smtClean="0"/>
              <a:t> Cole, Virginia Stephen (Woolf) Adrian Stephen, Duncan Bell et al. </a:t>
            </a:r>
          </a:p>
          <a:p>
            <a:r>
              <a:rPr lang="en-US" dirty="0" smtClean="0"/>
              <a:t>Roger Fry – curator of Grafton gallery exhibition. Van Gogh – Starry</a:t>
            </a:r>
            <a:r>
              <a:rPr lang="en-US" baseline="0" dirty="0" smtClean="0"/>
              <a:t> Night</a:t>
            </a:r>
            <a:endParaRPr lang="en-US" dirty="0"/>
          </a:p>
        </p:txBody>
      </p:sp>
      <p:sp>
        <p:nvSpPr>
          <p:cNvPr id="4" name="Slide Number Placeholder 3"/>
          <p:cNvSpPr>
            <a:spLocks noGrp="1"/>
          </p:cNvSpPr>
          <p:nvPr>
            <p:ph type="sldNum" sz="quarter" idx="10"/>
          </p:nvPr>
        </p:nvSpPr>
        <p:spPr/>
        <p:txBody>
          <a:bodyPr/>
          <a:lstStyle/>
          <a:p>
            <a:pPr>
              <a:defRPr/>
            </a:pPr>
            <a:fld id="{A880F115-2644-48DD-80FA-7924D09BB3AC}" type="slidenum">
              <a:rPr lang="en-GB" smtClean="0"/>
              <a:pPr>
                <a:defRPr/>
              </a:pPr>
              <a:t>6</a:t>
            </a:fld>
            <a:endParaRPr lang="en-GB"/>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bwMode="auto">
          <a:noFill/>
          <a:ln>
            <a:solidFill>
              <a:srgbClr val="000000"/>
            </a:solidFill>
            <a:miter lim="800000"/>
            <a:headEnd/>
            <a:tailEnd/>
          </a:ln>
        </p:spPr>
      </p:sp>
      <p:sp>
        <p:nvSpPr>
          <p:cNvPr id="2150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smtClean="0"/>
          </a:p>
        </p:txBody>
      </p:sp>
      <p:sp>
        <p:nvSpPr>
          <p:cNvPr id="2150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CE23F2CB-6665-4DBF-8061-03ACD1A40E48}" type="slidenum">
              <a:rPr lang="en-GB" smtClean="0"/>
              <a:pPr/>
              <a:t>7</a:t>
            </a:fld>
            <a:endParaRPr lang="en-GB"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A880F115-2644-48DD-80FA-7924D09BB3AC}" type="slidenum">
              <a:rPr lang="en-GB" smtClean="0"/>
              <a:pPr>
                <a:defRPr/>
              </a:pPr>
              <a:t>8</a:t>
            </a:fld>
            <a:endParaRPr lang="en-GB"/>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GB" sz="1200" dirty="0" smtClean="0"/>
              <a:t>Nicholls, P., </a:t>
            </a:r>
            <a:r>
              <a:rPr lang="en-GB" sz="1200" i="1" dirty="0" smtClean="0"/>
              <a:t>Modernisms, </a:t>
            </a:r>
            <a:r>
              <a:rPr lang="en-GB" sz="1200" dirty="0" smtClean="0"/>
              <a:t>2</a:t>
            </a:r>
            <a:r>
              <a:rPr lang="en-GB" sz="1200" baseline="30000" dirty="0" smtClean="0"/>
              <a:t>nd</a:t>
            </a:r>
            <a:r>
              <a:rPr lang="en-GB" sz="1200" dirty="0" smtClean="0"/>
              <a:t>  ed., (London: Palgrave Macmillan, 2009) p.287</a:t>
            </a:r>
          </a:p>
          <a:p>
            <a:endParaRPr lang="en-GB" dirty="0"/>
          </a:p>
        </p:txBody>
      </p:sp>
      <p:sp>
        <p:nvSpPr>
          <p:cNvPr id="4" name="Slide Number Placeholder 3"/>
          <p:cNvSpPr>
            <a:spLocks noGrp="1"/>
          </p:cNvSpPr>
          <p:nvPr>
            <p:ph type="sldNum" sz="quarter" idx="10"/>
          </p:nvPr>
        </p:nvSpPr>
        <p:spPr/>
        <p:txBody>
          <a:bodyPr/>
          <a:lstStyle/>
          <a:p>
            <a:pPr>
              <a:defRPr/>
            </a:pPr>
            <a:fld id="{A880F115-2644-48DD-80FA-7924D09BB3AC}" type="slidenum">
              <a:rPr lang="en-GB" smtClean="0"/>
              <a:pPr>
                <a:defRPr/>
              </a:pPr>
              <a:t>9</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9" name="Rectangle 8"/>
          <p:cNvSpPr/>
          <p:nvPr/>
        </p:nvSpPr>
        <p:spPr>
          <a:xfrm>
            <a:off x="646113" y="1447800"/>
            <a:ext cx="7851775" cy="3200400"/>
          </a:xfrm>
          <a:prstGeom prst="rect">
            <a:avLst/>
          </a:prstGeom>
          <a:noFill/>
        </p:spPr>
        <p:style>
          <a:lnRef idx="1">
            <a:schemeClr val="dk1"/>
          </a:lnRef>
          <a:fillRef idx="3">
            <a:schemeClr val="dk1"/>
          </a:fillRef>
          <a:effectRef idx="2">
            <a:schemeClr val="dk1"/>
          </a:effectRef>
          <a:fontRef idx="minor">
            <a:schemeClr val="lt1"/>
          </a:fontRef>
        </p:style>
        <p:txBody>
          <a:bodyPr rtlCol="0" anchor="ctr"/>
          <a:lstStyle/>
          <a:p>
            <a:pPr algn="ctr"/>
            <a:endParaRPr/>
          </a:p>
        </p:txBody>
      </p:sp>
      <p:sp>
        <p:nvSpPr>
          <p:cNvPr id="2" name="Title 1"/>
          <p:cNvSpPr>
            <a:spLocks noGrp="1"/>
          </p:cNvSpPr>
          <p:nvPr>
            <p:ph type="ctrTitle"/>
          </p:nvPr>
        </p:nvSpPr>
        <p:spPr>
          <a:xfrm>
            <a:off x="658813" y="1537447"/>
            <a:ext cx="7826281" cy="1627093"/>
          </a:xfrm>
        </p:spPr>
        <p:txBody>
          <a:bodyPr vert="horz" lIns="91440" tIns="45720" rIns="91440" bIns="45720" rtlCol="0" anchor="b" anchorCtr="0">
            <a:noAutofit/>
          </a:bodyPr>
          <a:lstStyle>
            <a:lvl1pPr algn="ctr" defTabSz="914400" rtl="0" eaLnBrk="1" latinLnBrk="0" hangingPunct="1">
              <a:spcBef>
                <a:spcPct val="0"/>
              </a:spcBef>
              <a:buNone/>
              <a:defRPr sz="5400" kern="1200">
                <a:gradFill>
                  <a:gsLst>
                    <a:gs pos="0">
                      <a:schemeClr val="tx1">
                        <a:lumMod val="85000"/>
                      </a:schemeClr>
                    </a:gs>
                    <a:gs pos="100000">
                      <a:schemeClr val="tx1"/>
                    </a:gs>
                  </a:gsLst>
                  <a:lin ang="16200000" scaled="1"/>
                </a:gradFill>
                <a:latin typeface="+mj-lt"/>
                <a:ea typeface="+mj-ea"/>
                <a:cs typeface="+mj-cs"/>
              </a:defRPr>
            </a:lvl1pPr>
          </a:lstStyle>
          <a:p>
            <a:r>
              <a:rPr lang="en-GB" smtClean="0"/>
              <a:t>Click to edit Master title style</a:t>
            </a:r>
            <a:endParaRPr/>
          </a:p>
        </p:txBody>
      </p:sp>
      <p:sp>
        <p:nvSpPr>
          <p:cNvPr id="3" name="Subtitle 2"/>
          <p:cNvSpPr>
            <a:spLocks noGrp="1"/>
          </p:cNvSpPr>
          <p:nvPr>
            <p:ph type="subTitle" idx="1"/>
          </p:nvPr>
        </p:nvSpPr>
        <p:spPr>
          <a:xfrm>
            <a:off x="658813" y="3218329"/>
            <a:ext cx="7826281" cy="860611"/>
          </a:xfrm>
        </p:spPr>
        <p:txBody>
          <a:bodyPr vert="horz" lIns="91440" tIns="45720" rIns="91440" bIns="45720" rtlCol="0">
            <a:normAutofit/>
          </a:bodyPr>
          <a:lstStyle>
            <a:lvl1pPr marL="0" indent="0" algn="ctr" defTabSz="914400" rtl="0" eaLnBrk="1" latinLnBrk="0" hangingPunct="1">
              <a:lnSpc>
                <a:spcPct val="100000"/>
              </a:lnSpc>
              <a:spcBef>
                <a:spcPts val="300"/>
              </a:spcBef>
              <a:buFont typeface="Wingdings 2" pitchFamily="18" charset="2"/>
              <a:buNone/>
              <a:defRPr sz="1800" kern="1200">
                <a:gradFill>
                  <a:gsLst>
                    <a:gs pos="0">
                      <a:schemeClr val="tx1">
                        <a:lumMod val="85000"/>
                      </a:schemeClr>
                    </a:gs>
                    <a:gs pos="100000">
                      <a:schemeClr val="tx1"/>
                    </a:gs>
                  </a:gsLst>
                  <a:lin ang="16200000" scaled="1"/>
                </a:gra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C5CA0CB6-4DF5-4B29-A540-5D6E2A73717A}" type="slidenum">
              <a:rPr lang="en-US" smtClean="0"/>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62856" y="1600200"/>
            <a:ext cx="3931920" cy="566738"/>
          </a:xfrm>
        </p:spPr>
        <p:txBody>
          <a:bodyPr vert="horz" lIns="91440" tIns="45720" rIns="91440" bIns="45720" rtlCol="0" anchor="b" anchorCtr="0">
            <a:normAutofit/>
          </a:bodyPr>
          <a:lstStyle>
            <a:lvl1pPr algn="l" defTabSz="914400" rtl="0" eaLnBrk="1" latinLnBrk="0" hangingPunct="1">
              <a:spcBef>
                <a:spcPct val="0"/>
              </a:spcBef>
              <a:buNone/>
              <a:defRPr sz="2400" b="0" kern="1200">
                <a:solidFill>
                  <a:schemeClr val="tx1"/>
                </a:solidFill>
                <a:latin typeface="+mj-lt"/>
                <a:ea typeface="+mj-ea"/>
                <a:cs typeface="+mj-cs"/>
              </a:defRPr>
            </a:lvl1pPr>
          </a:lstStyle>
          <a:p>
            <a:r>
              <a:rPr lang="en-GB" smtClean="0"/>
              <a:t>Click to edit Master title style</a:t>
            </a:r>
            <a:endParaRPr/>
          </a:p>
        </p:txBody>
      </p:sp>
      <p:sp>
        <p:nvSpPr>
          <p:cNvPr id="3" name="Picture Placeholder 2"/>
          <p:cNvSpPr>
            <a:spLocks noGrp="1"/>
          </p:cNvSpPr>
          <p:nvPr>
            <p:ph type="pic" idx="1"/>
          </p:nvPr>
        </p:nvSpPr>
        <p:spPr>
          <a:xfrm>
            <a:off x="621792" y="457200"/>
            <a:ext cx="3474720" cy="5102352"/>
          </a:xfrm>
          <a:noFill/>
          <a:ln w="44450">
            <a:solidFill>
              <a:schemeClr val="bg1"/>
            </a:solidFill>
            <a:miter lim="800000"/>
          </a:ln>
        </p:spPr>
        <p:style>
          <a:lnRef idx="1">
            <a:schemeClr val="dk1"/>
          </a:lnRef>
          <a:fillRef idx="3">
            <a:schemeClr val="dk1"/>
          </a:fillRef>
          <a:effectRef idx="2">
            <a:schemeClr val="dk1"/>
          </a:effectRef>
          <a:fontRef idx="none"/>
        </p:style>
        <p:txBody>
          <a:bodyPr vert="horz" lIns="91440" tIns="45720" rIns="91440" bIns="45720" rtlCol="0">
            <a:normAutofit/>
          </a:bodyPr>
          <a:lstStyle>
            <a:lvl1pPr marL="349250" indent="-349250" algn="l" defTabSz="914400" rtl="0" eaLnBrk="1" latinLnBrk="0" hangingPunct="1">
              <a:spcBef>
                <a:spcPts val="2000"/>
              </a:spcBef>
              <a:buFont typeface="Wingdings 2" pitchFamily="18" charset="2"/>
              <a:buNone/>
              <a:defRPr sz="2000" kern="1200">
                <a:solidFill>
                  <a:schemeClr val="tx1"/>
                </a:solidFill>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smtClean="0"/>
              <a:t>Click icon to add picture</a:t>
            </a:r>
            <a:endParaRPr/>
          </a:p>
        </p:txBody>
      </p:sp>
      <p:sp>
        <p:nvSpPr>
          <p:cNvPr id="4" name="Text Placeholder 3"/>
          <p:cNvSpPr>
            <a:spLocks noGrp="1"/>
          </p:cNvSpPr>
          <p:nvPr>
            <p:ph type="body" sz="half" idx="2"/>
          </p:nvPr>
        </p:nvSpPr>
        <p:spPr>
          <a:xfrm>
            <a:off x="4562856" y="2240280"/>
            <a:ext cx="3931920" cy="2103120"/>
          </a:xfrm>
        </p:spPr>
        <p:txBody>
          <a:bodyPr vert="horz" lIns="91440" tIns="45720" rIns="91440" bIns="45720" rtlCol="0">
            <a:normAutofit/>
          </a:bodyPr>
          <a:lstStyle>
            <a:lvl1pPr marL="0" indent="0">
              <a:buNone/>
              <a:defRPr sz="1400" b="0" kern="1200">
                <a:solidFill>
                  <a:schemeClr val="tx1"/>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spcBef>
                <a:spcPts val="2000"/>
              </a:spcBef>
              <a:buFont typeface="Wingdings 2" pitchFamily="18" charset="2"/>
              <a:buNone/>
            </a:pPr>
            <a:r>
              <a:rPr lang="en-GB" smtClean="0"/>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440E75F6-68EF-4826-AAD2-D91CCC94A8AC}" type="slidenum">
              <a:rPr lang="en-US" smtClean="0"/>
              <a:pPr>
                <a:defRPr/>
              </a:pPr>
              <a:t>‹#›</a:t>
            </a:fld>
            <a:endParaRPr lang="en-US"/>
          </a:p>
        </p:txBody>
      </p:sp>
      <p:sp>
        <p:nvSpPr>
          <p:cNvPr id="8" name="Freeform 7"/>
          <p:cNvSpPr/>
          <p:nvPr/>
        </p:nvSpPr>
        <p:spPr>
          <a:xfrm>
            <a:off x="280416" y="258580"/>
            <a:ext cx="8558784" cy="0"/>
          </a:xfrm>
          <a:custGeom>
            <a:avLst/>
            <a:gdLst>
              <a:gd name="connsiteX0" fmla="*/ 0 w 8592671"/>
              <a:gd name="connsiteY0" fmla="*/ 0 h 0"/>
              <a:gd name="connsiteX1" fmla="*/ 8592671 w 8592671"/>
              <a:gd name="connsiteY1" fmla="*/ 0 h 0"/>
            </a:gdLst>
            <a:ahLst/>
            <a:cxnLst>
              <a:cxn ang="0">
                <a:pos x="connsiteX0" y="connsiteY0"/>
              </a:cxn>
              <a:cxn ang="0">
                <a:pos x="connsiteX1" y="connsiteY1"/>
              </a:cxn>
            </a:cxnLst>
            <a:rect l="l" t="t" r="r" b="b"/>
            <a:pathLst>
              <a:path w="8592671">
                <a:moveTo>
                  <a:pt x="0" y="0"/>
                </a:moveTo>
                <a:lnTo>
                  <a:pt x="8592671" y="0"/>
                </a:lnTo>
              </a:path>
            </a:pathLst>
          </a:custGeom>
          <a:ln w="3175">
            <a:solidFill>
              <a:schemeClr val="tx1">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sp>
        <p:nvSpPr>
          <p:cNvPr id="9" name="Freeform 8"/>
          <p:cNvSpPr/>
          <p:nvPr/>
        </p:nvSpPr>
        <p:spPr>
          <a:xfrm>
            <a:off x="280416" y="6399213"/>
            <a:ext cx="8558784" cy="0"/>
          </a:xfrm>
          <a:custGeom>
            <a:avLst/>
            <a:gdLst>
              <a:gd name="connsiteX0" fmla="*/ 0 w 8592671"/>
              <a:gd name="connsiteY0" fmla="*/ 0 h 0"/>
              <a:gd name="connsiteX1" fmla="*/ 8592671 w 8592671"/>
              <a:gd name="connsiteY1" fmla="*/ 0 h 0"/>
            </a:gdLst>
            <a:ahLst/>
            <a:cxnLst>
              <a:cxn ang="0">
                <a:pos x="connsiteX0" y="connsiteY0"/>
              </a:cxn>
              <a:cxn ang="0">
                <a:pos x="connsiteX1" y="connsiteY1"/>
              </a:cxn>
            </a:cxnLst>
            <a:rect l="l" t="t" r="r" b="b"/>
            <a:pathLst>
              <a:path w="8592671">
                <a:moveTo>
                  <a:pt x="0" y="0"/>
                </a:moveTo>
                <a:lnTo>
                  <a:pt x="8592671" y="0"/>
                </a:lnTo>
              </a:path>
            </a:pathLst>
          </a:custGeom>
          <a:ln w="3175">
            <a:solidFill>
              <a:schemeClr val="tx1">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above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282575" y="458788"/>
            <a:ext cx="8577263" cy="3884612"/>
          </a:xfrm>
          <a:noFill/>
          <a:ln w="44450">
            <a:solidFill>
              <a:schemeClr val="bg1"/>
            </a:solidFill>
            <a:miter lim="800000"/>
          </a:ln>
        </p:spPr>
        <p:style>
          <a:lnRef idx="1">
            <a:schemeClr val="dk1"/>
          </a:lnRef>
          <a:fillRef idx="3">
            <a:schemeClr val="dk1"/>
          </a:fillRef>
          <a:effectRef idx="2">
            <a:schemeClr val="dk1"/>
          </a:effectRef>
          <a:fontRef idx="none"/>
        </p:style>
        <p:txBody>
          <a:bodyPr vert="horz" lIns="91440" tIns="45720" rIns="91440" bIns="45720" rtlCol="0">
            <a:normAutofit/>
          </a:bodyPr>
          <a:lstStyle>
            <a:lvl1pPr marL="349250" indent="-349250" algn="l" defTabSz="914400" rtl="0" eaLnBrk="1" latinLnBrk="0" hangingPunct="1">
              <a:spcBef>
                <a:spcPts val="2000"/>
              </a:spcBef>
              <a:buFont typeface="Wingdings 2" pitchFamily="18" charset="2"/>
              <a:buNone/>
              <a:defRPr sz="2000" kern="1200">
                <a:solidFill>
                  <a:schemeClr val="tx1"/>
                </a:solidFill>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smtClean="0"/>
              <a:t>Click icon to add picture</a:t>
            </a:r>
            <a:endParaRPr/>
          </a:p>
        </p:txBody>
      </p:sp>
      <p:sp>
        <p:nvSpPr>
          <p:cNvPr id="2" name="Title 1"/>
          <p:cNvSpPr>
            <a:spLocks noGrp="1"/>
          </p:cNvSpPr>
          <p:nvPr>
            <p:ph type="title"/>
          </p:nvPr>
        </p:nvSpPr>
        <p:spPr>
          <a:xfrm>
            <a:off x="282575" y="4920520"/>
            <a:ext cx="3931920" cy="1353312"/>
          </a:xfrm>
        </p:spPr>
        <p:txBody>
          <a:bodyPr anchor="t" anchorCtr="0">
            <a:normAutofit/>
          </a:bodyPr>
          <a:lstStyle>
            <a:lvl1pPr algn="l">
              <a:defRPr sz="2400" b="0"/>
            </a:lvl1pPr>
          </a:lstStyle>
          <a:p>
            <a:r>
              <a:rPr lang="en-GB" smtClean="0"/>
              <a:t>Click to edit Master title style</a:t>
            </a:r>
            <a:endParaRP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9894849D-43F5-430B-A66B-CE9983610505}" type="slidenum">
              <a:rPr lang="en-US" smtClean="0"/>
              <a:pPr>
                <a:defRPr/>
              </a:pPr>
              <a:t>‹#›</a:t>
            </a:fld>
            <a:endParaRPr lang="en-US"/>
          </a:p>
        </p:txBody>
      </p:sp>
      <p:sp>
        <p:nvSpPr>
          <p:cNvPr id="8" name="Text Placeholder 3"/>
          <p:cNvSpPr>
            <a:spLocks noGrp="1"/>
          </p:cNvSpPr>
          <p:nvPr>
            <p:ph type="body" sz="half" idx="13"/>
          </p:nvPr>
        </p:nvSpPr>
        <p:spPr>
          <a:xfrm>
            <a:off x="4927918" y="4899025"/>
            <a:ext cx="3931920" cy="1352458"/>
          </a:xfrm>
        </p:spPr>
        <p:txBody>
          <a:bodyPr>
            <a:normAutofit/>
          </a:bodyPr>
          <a:lstStyle>
            <a:lvl1pPr marL="0" indent="0" algn="l">
              <a:lnSpc>
                <a:spcPct val="110000"/>
              </a:lnSpc>
              <a:spcBef>
                <a:spcPts val="300"/>
              </a:spcBef>
              <a:buNone/>
              <a:defRPr sz="1200" b="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10" name="Freeform 9"/>
          <p:cNvSpPr/>
          <p:nvPr/>
        </p:nvSpPr>
        <p:spPr>
          <a:xfrm>
            <a:off x="280416" y="6399213"/>
            <a:ext cx="8558784" cy="0"/>
          </a:xfrm>
          <a:custGeom>
            <a:avLst/>
            <a:gdLst>
              <a:gd name="connsiteX0" fmla="*/ 0 w 8592671"/>
              <a:gd name="connsiteY0" fmla="*/ 0 h 0"/>
              <a:gd name="connsiteX1" fmla="*/ 8592671 w 8592671"/>
              <a:gd name="connsiteY1" fmla="*/ 0 h 0"/>
            </a:gdLst>
            <a:ahLst/>
            <a:cxnLst>
              <a:cxn ang="0">
                <a:pos x="connsiteX0" y="connsiteY0"/>
              </a:cxn>
              <a:cxn ang="0">
                <a:pos x="connsiteX1" y="connsiteY1"/>
              </a:cxn>
            </a:cxnLst>
            <a:rect l="l" t="t" r="r" b="b"/>
            <a:pathLst>
              <a:path w="8592671">
                <a:moveTo>
                  <a:pt x="0" y="0"/>
                </a:moveTo>
                <a:lnTo>
                  <a:pt x="8592671" y="0"/>
                </a:lnTo>
              </a:path>
            </a:pathLst>
          </a:custGeom>
          <a:ln w="3175">
            <a:solidFill>
              <a:schemeClr val="tx1">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2 Pictures with Caption">
    <p:spTree>
      <p:nvGrpSpPr>
        <p:cNvPr id="1" name=""/>
        <p:cNvGrpSpPr/>
        <p:nvPr/>
      </p:nvGrpSpPr>
      <p:grpSpPr>
        <a:xfrm>
          <a:off x="0" y="0"/>
          <a:ext cx="0" cy="0"/>
          <a:chOff x="0" y="0"/>
          <a:chExt cx="0" cy="0"/>
        </a:xfrm>
      </p:grpSpPr>
      <p:sp>
        <p:nvSpPr>
          <p:cNvPr id="11" name="Picture Placeholder 2"/>
          <p:cNvSpPr>
            <a:spLocks noGrp="1"/>
          </p:cNvSpPr>
          <p:nvPr>
            <p:ph type="pic" idx="14"/>
          </p:nvPr>
        </p:nvSpPr>
        <p:spPr>
          <a:xfrm>
            <a:off x="4745038" y="458788"/>
            <a:ext cx="4114800" cy="3884612"/>
          </a:xfrm>
          <a:noFill/>
          <a:ln w="44450">
            <a:solidFill>
              <a:schemeClr val="bg1"/>
            </a:solidFill>
            <a:miter lim="800000"/>
          </a:ln>
        </p:spPr>
        <p:style>
          <a:lnRef idx="1">
            <a:schemeClr val="dk1"/>
          </a:lnRef>
          <a:fillRef idx="3">
            <a:schemeClr val="dk1"/>
          </a:fillRef>
          <a:effectRef idx="2">
            <a:schemeClr val="dk1"/>
          </a:effectRef>
          <a:fontRef idx="none"/>
        </p:style>
        <p:txBody>
          <a:bodyPr vert="horz" lIns="91440" tIns="45720" rIns="91440" bIns="45720" rtlCol="0">
            <a:normAutofit/>
          </a:bodyPr>
          <a:lstStyle>
            <a:lvl1pPr marL="349250" indent="-349250" algn="l" defTabSz="914400" rtl="0" eaLnBrk="1" latinLnBrk="0" hangingPunct="1">
              <a:spcBef>
                <a:spcPts val="2000"/>
              </a:spcBef>
              <a:buFont typeface="Wingdings 2" pitchFamily="18" charset="2"/>
              <a:buNone/>
              <a:defRPr sz="2000" kern="1200">
                <a:solidFill>
                  <a:schemeClr val="tx1"/>
                </a:solidFill>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smtClean="0"/>
              <a:t>Click icon to add picture</a:t>
            </a:r>
            <a:endParaRPr/>
          </a:p>
        </p:txBody>
      </p:sp>
      <p:sp>
        <p:nvSpPr>
          <p:cNvPr id="3" name="Picture Placeholder 2"/>
          <p:cNvSpPr>
            <a:spLocks noGrp="1"/>
          </p:cNvSpPr>
          <p:nvPr>
            <p:ph type="pic" idx="1"/>
          </p:nvPr>
        </p:nvSpPr>
        <p:spPr>
          <a:xfrm>
            <a:off x="282575" y="458788"/>
            <a:ext cx="4114800" cy="3884612"/>
          </a:xfrm>
          <a:noFill/>
          <a:ln w="44450">
            <a:solidFill>
              <a:schemeClr val="bg1"/>
            </a:solidFill>
            <a:miter lim="800000"/>
          </a:ln>
        </p:spPr>
        <p:style>
          <a:lnRef idx="1">
            <a:schemeClr val="dk1"/>
          </a:lnRef>
          <a:fillRef idx="3">
            <a:schemeClr val="dk1"/>
          </a:fillRef>
          <a:effectRef idx="2">
            <a:schemeClr val="dk1"/>
          </a:effectRef>
          <a:fontRef idx="none"/>
        </p:style>
        <p:txBody>
          <a:bodyPr vert="horz" lIns="91440" tIns="45720" rIns="91440" bIns="45720" rtlCol="0">
            <a:normAutofit/>
          </a:bodyPr>
          <a:lstStyle>
            <a:lvl1pPr marL="349250" indent="-349250" algn="l" defTabSz="914400" rtl="0" eaLnBrk="1" latinLnBrk="0" hangingPunct="1">
              <a:spcBef>
                <a:spcPts val="2000"/>
              </a:spcBef>
              <a:buFont typeface="Wingdings 2" pitchFamily="18" charset="2"/>
              <a:buNone/>
              <a:defRPr sz="2000" kern="1200">
                <a:solidFill>
                  <a:schemeClr val="tx1"/>
                </a:solidFill>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smtClean="0"/>
              <a:t>Click icon to add picture</a:t>
            </a:r>
            <a:endParaRPr/>
          </a:p>
        </p:txBody>
      </p:sp>
      <p:sp>
        <p:nvSpPr>
          <p:cNvPr id="2" name="Title 1"/>
          <p:cNvSpPr>
            <a:spLocks noGrp="1"/>
          </p:cNvSpPr>
          <p:nvPr>
            <p:ph type="title"/>
          </p:nvPr>
        </p:nvSpPr>
        <p:spPr>
          <a:xfrm>
            <a:off x="282575" y="4920520"/>
            <a:ext cx="3931920" cy="1353312"/>
          </a:xfrm>
        </p:spPr>
        <p:txBody>
          <a:bodyPr anchor="t" anchorCtr="0">
            <a:normAutofit/>
          </a:bodyPr>
          <a:lstStyle>
            <a:lvl1pPr algn="l">
              <a:defRPr sz="2400" b="0"/>
            </a:lvl1pPr>
          </a:lstStyle>
          <a:p>
            <a:r>
              <a:rPr lang="en-GB" smtClean="0"/>
              <a:t>Click to edit Master title style</a:t>
            </a:r>
            <a:endParaRP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9894849D-43F5-430B-A66B-CE9983610505}" type="slidenum">
              <a:rPr lang="en-US" smtClean="0"/>
              <a:pPr>
                <a:defRPr/>
              </a:pPr>
              <a:t>‹#›</a:t>
            </a:fld>
            <a:endParaRPr lang="en-US"/>
          </a:p>
        </p:txBody>
      </p:sp>
      <p:sp>
        <p:nvSpPr>
          <p:cNvPr id="8" name="Text Placeholder 3"/>
          <p:cNvSpPr>
            <a:spLocks noGrp="1"/>
          </p:cNvSpPr>
          <p:nvPr>
            <p:ph type="body" sz="half" idx="13"/>
          </p:nvPr>
        </p:nvSpPr>
        <p:spPr>
          <a:xfrm>
            <a:off x="4927918" y="4899025"/>
            <a:ext cx="3931920" cy="1352458"/>
          </a:xfrm>
        </p:spPr>
        <p:txBody>
          <a:bodyPr>
            <a:normAutofit/>
          </a:bodyPr>
          <a:lstStyle>
            <a:lvl1pPr marL="0" indent="0" algn="l">
              <a:lnSpc>
                <a:spcPct val="110000"/>
              </a:lnSpc>
              <a:spcBef>
                <a:spcPts val="300"/>
              </a:spcBef>
              <a:buNone/>
              <a:defRPr sz="1200" b="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10" name="Freeform 9"/>
          <p:cNvSpPr/>
          <p:nvPr/>
        </p:nvSpPr>
        <p:spPr>
          <a:xfrm>
            <a:off x="280416" y="6399213"/>
            <a:ext cx="8558784" cy="0"/>
          </a:xfrm>
          <a:custGeom>
            <a:avLst/>
            <a:gdLst>
              <a:gd name="connsiteX0" fmla="*/ 0 w 8592671"/>
              <a:gd name="connsiteY0" fmla="*/ 0 h 0"/>
              <a:gd name="connsiteX1" fmla="*/ 8592671 w 8592671"/>
              <a:gd name="connsiteY1" fmla="*/ 0 h 0"/>
            </a:gdLst>
            <a:ahLst/>
            <a:cxnLst>
              <a:cxn ang="0">
                <a:pos x="connsiteX0" y="connsiteY0"/>
              </a:cxn>
              <a:cxn ang="0">
                <a:pos x="connsiteX1" y="connsiteY1"/>
              </a:cxn>
            </a:cxnLst>
            <a:rect l="l" t="t" r="r" b="b"/>
            <a:pathLst>
              <a:path w="8592671">
                <a:moveTo>
                  <a:pt x="0" y="0"/>
                </a:moveTo>
                <a:lnTo>
                  <a:pt x="8592671" y="0"/>
                </a:lnTo>
              </a:path>
            </a:pathLst>
          </a:custGeom>
          <a:ln w="3175">
            <a:solidFill>
              <a:schemeClr val="tx1">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Video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2575" y="4920520"/>
            <a:ext cx="3931920" cy="566738"/>
          </a:xfrm>
        </p:spPr>
        <p:txBody>
          <a:bodyPr anchor="b">
            <a:normAutofit/>
          </a:bodyPr>
          <a:lstStyle>
            <a:lvl1pPr algn="l">
              <a:defRPr sz="2400" b="0"/>
            </a:lvl1pPr>
          </a:lstStyle>
          <a:p>
            <a:r>
              <a:rPr lang="en-GB" smtClean="0"/>
              <a:t>Click to edit Master title style</a:t>
            </a:r>
            <a:endParaRPr/>
          </a:p>
        </p:txBody>
      </p:sp>
      <p:sp>
        <p:nvSpPr>
          <p:cNvPr id="4" name="Text Placeholder 3"/>
          <p:cNvSpPr>
            <a:spLocks noGrp="1"/>
          </p:cNvSpPr>
          <p:nvPr>
            <p:ph type="body" sz="half" idx="2"/>
          </p:nvPr>
        </p:nvSpPr>
        <p:spPr>
          <a:xfrm>
            <a:off x="282575" y="5563458"/>
            <a:ext cx="3931920" cy="652462"/>
          </a:xfrm>
        </p:spPr>
        <p:txBody>
          <a:bodyPr/>
          <a:lstStyle>
            <a:lvl1pPr marL="0" indent="0" algn="l">
              <a:spcBef>
                <a:spcPts val="300"/>
              </a:spcBef>
              <a:buNone/>
              <a:defRPr sz="1400" b="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9894849D-43F5-430B-A66B-CE9983610505}" type="slidenum">
              <a:rPr lang="en-US" smtClean="0"/>
              <a:pPr>
                <a:defRPr/>
              </a:pPr>
              <a:t>‹#›</a:t>
            </a:fld>
            <a:endParaRPr lang="en-US"/>
          </a:p>
        </p:txBody>
      </p:sp>
      <p:sp>
        <p:nvSpPr>
          <p:cNvPr id="8" name="Text Placeholder 3"/>
          <p:cNvSpPr>
            <a:spLocks noGrp="1"/>
          </p:cNvSpPr>
          <p:nvPr>
            <p:ph type="body" sz="half" idx="13"/>
          </p:nvPr>
        </p:nvSpPr>
        <p:spPr>
          <a:xfrm>
            <a:off x="4927918" y="4899025"/>
            <a:ext cx="3931920" cy="1352458"/>
          </a:xfrm>
        </p:spPr>
        <p:txBody>
          <a:bodyPr>
            <a:normAutofit/>
          </a:bodyPr>
          <a:lstStyle>
            <a:lvl1pPr marL="0" indent="0" algn="l">
              <a:lnSpc>
                <a:spcPct val="110000"/>
              </a:lnSpc>
              <a:spcBef>
                <a:spcPts val="300"/>
              </a:spcBef>
              <a:buNone/>
              <a:defRPr sz="1200" b="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10" name="Freeform 9"/>
          <p:cNvSpPr/>
          <p:nvPr/>
        </p:nvSpPr>
        <p:spPr>
          <a:xfrm>
            <a:off x="280416" y="6399213"/>
            <a:ext cx="8558784" cy="0"/>
          </a:xfrm>
          <a:custGeom>
            <a:avLst/>
            <a:gdLst>
              <a:gd name="connsiteX0" fmla="*/ 0 w 8592671"/>
              <a:gd name="connsiteY0" fmla="*/ 0 h 0"/>
              <a:gd name="connsiteX1" fmla="*/ 8592671 w 8592671"/>
              <a:gd name="connsiteY1" fmla="*/ 0 h 0"/>
            </a:gdLst>
            <a:ahLst/>
            <a:cxnLst>
              <a:cxn ang="0">
                <a:pos x="connsiteX0" y="connsiteY0"/>
              </a:cxn>
              <a:cxn ang="0">
                <a:pos x="connsiteX1" y="connsiteY1"/>
              </a:cxn>
            </a:cxnLst>
            <a:rect l="l" t="t" r="r" b="b"/>
            <a:pathLst>
              <a:path w="8592671">
                <a:moveTo>
                  <a:pt x="0" y="0"/>
                </a:moveTo>
                <a:lnTo>
                  <a:pt x="8592671" y="0"/>
                </a:lnTo>
              </a:path>
            </a:pathLst>
          </a:custGeom>
          <a:ln w="3175">
            <a:solidFill>
              <a:schemeClr val="tx1">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sp>
        <p:nvSpPr>
          <p:cNvPr id="12" name="Media Placeholder 11"/>
          <p:cNvSpPr>
            <a:spLocks noGrp="1"/>
          </p:cNvSpPr>
          <p:nvPr>
            <p:ph type="media" sz="quarter" idx="14"/>
          </p:nvPr>
        </p:nvSpPr>
        <p:spPr>
          <a:xfrm>
            <a:off x="282575" y="458788"/>
            <a:ext cx="8577263" cy="3849624"/>
          </a:xfrm>
          <a:noFill/>
          <a:ln w="44450">
            <a:solidFill>
              <a:schemeClr val="bg1"/>
            </a:solidFill>
            <a:miter lim="800000"/>
          </a:ln>
          <a:effectLst/>
        </p:spPr>
        <p:style>
          <a:lnRef idx="1">
            <a:schemeClr val="dk1"/>
          </a:lnRef>
          <a:fillRef idx="3">
            <a:schemeClr val="dk1"/>
          </a:fillRef>
          <a:effectRef idx="2">
            <a:schemeClr val="dk1"/>
          </a:effectRef>
          <a:fontRef idx="none"/>
        </p:style>
        <p:txBody>
          <a:bodyPr vert="horz" lIns="91440" tIns="45720" rIns="91440" bIns="45720" rtlCol="0">
            <a:normAutofit/>
          </a:bodyPr>
          <a:lstStyle>
            <a:lvl1pPr marL="349250" indent="-349250" algn="l" defTabSz="914400" rtl="0" eaLnBrk="1" latinLnBrk="0" hangingPunct="1">
              <a:spcBef>
                <a:spcPts val="2000"/>
              </a:spcBef>
              <a:buFont typeface="Wingdings 2" pitchFamily="18" charset="2"/>
              <a:buNone/>
              <a:defRPr sz="2000" kern="1200">
                <a:solidFill>
                  <a:schemeClr val="tx1"/>
                </a:solidFill>
                <a:latin typeface="+mn-lt"/>
                <a:ea typeface="+mn-ea"/>
                <a:cs typeface="+mn-cs"/>
              </a:defRPr>
            </a:lvl1pPr>
          </a:lstStyle>
          <a:p>
            <a:r>
              <a:rPr lang="en-GB" smtClean="0"/>
              <a:t>Click icon to add media</a:t>
            </a:r>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a:p>
        </p:txBody>
      </p:sp>
      <p:sp>
        <p:nvSpPr>
          <p:cNvPr id="3" name="Vertical Text Placeholder 2"/>
          <p:cNvSpPr>
            <a:spLocks noGrp="1"/>
          </p:cNvSpPr>
          <p:nvPr>
            <p:ph type="body" orient="vert" idx="1"/>
          </p:nvPr>
        </p:nvSpPr>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4290764E-DA22-4F76-9E4B-8F6F1E16701C}" type="slidenum">
              <a:rPr lang="en-US" smtClean="0"/>
              <a:pPr>
                <a:defRPr/>
              </a:pPr>
              <a:t>‹#›</a:t>
            </a:fld>
            <a:endParaRPr lang="en-US"/>
          </a:p>
        </p:txBody>
      </p:sp>
      <p:sp>
        <p:nvSpPr>
          <p:cNvPr id="7" name="Freeform 6"/>
          <p:cNvSpPr/>
          <p:nvPr/>
        </p:nvSpPr>
        <p:spPr>
          <a:xfrm>
            <a:off x="280416" y="1525588"/>
            <a:ext cx="8558784" cy="0"/>
          </a:xfrm>
          <a:custGeom>
            <a:avLst/>
            <a:gdLst>
              <a:gd name="connsiteX0" fmla="*/ 0 w 8592671"/>
              <a:gd name="connsiteY0" fmla="*/ 0 h 0"/>
              <a:gd name="connsiteX1" fmla="*/ 8592671 w 8592671"/>
              <a:gd name="connsiteY1" fmla="*/ 0 h 0"/>
            </a:gdLst>
            <a:ahLst/>
            <a:cxnLst>
              <a:cxn ang="0">
                <a:pos x="connsiteX0" y="connsiteY0"/>
              </a:cxn>
              <a:cxn ang="0">
                <a:pos x="connsiteX1" y="connsiteY1"/>
              </a:cxn>
            </a:cxnLst>
            <a:rect l="l" t="t" r="r" b="b"/>
            <a:pathLst>
              <a:path w="8592671">
                <a:moveTo>
                  <a:pt x="0" y="0"/>
                </a:moveTo>
                <a:lnTo>
                  <a:pt x="8592671" y="0"/>
                </a:lnTo>
              </a:path>
            </a:pathLst>
          </a:custGeom>
          <a:ln w="3175">
            <a:solidFill>
              <a:schemeClr val="tx1">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sp>
        <p:nvSpPr>
          <p:cNvPr id="8" name="Freeform 7"/>
          <p:cNvSpPr/>
          <p:nvPr/>
        </p:nvSpPr>
        <p:spPr>
          <a:xfrm>
            <a:off x="280416" y="6399213"/>
            <a:ext cx="8558784" cy="0"/>
          </a:xfrm>
          <a:custGeom>
            <a:avLst/>
            <a:gdLst>
              <a:gd name="connsiteX0" fmla="*/ 0 w 8592671"/>
              <a:gd name="connsiteY0" fmla="*/ 0 h 0"/>
              <a:gd name="connsiteX1" fmla="*/ 8592671 w 8592671"/>
              <a:gd name="connsiteY1" fmla="*/ 0 h 0"/>
            </a:gdLst>
            <a:ahLst/>
            <a:cxnLst>
              <a:cxn ang="0">
                <a:pos x="connsiteX0" y="connsiteY0"/>
              </a:cxn>
              <a:cxn ang="0">
                <a:pos x="connsiteX1" y="connsiteY1"/>
              </a:cxn>
            </a:cxnLst>
            <a:rect l="l" t="t" r="r" b="b"/>
            <a:pathLst>
              <a:path w="8592671">
                <a:moveTo>
                  <a:pt x="0" y="0"/>
                </a:moveTo>
                <a:lnTo>
                  <a:pt x="8592671" y="0"/>
                </a:lnTo>
              </a:path>
            </a:pathLst>
          </a:custGeom>
          <a:ln w="3175">
            <a:solidFill>
              <a:schemeClr val="tx1">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91400" y="458788"/>
            <a:ext cx="1447800" cy="5792787"/>
          </a:xfrm>
        </p:spPr>
        <p:txBody>
          <a:bodyPr vert="eaVert"/>
          <a:lstStyle/>
          <a:p>
            <a:r>
              <a:rPr lang="en-GB" smtClean="0"/>
              <a:t>Click to edit Master title style</a:t>
            </a:r>
            <a:endParaRPr/>
          </a:p>
        </p:txBody>
      </p:sp>
      <p:sp>
        <p:nvSpPr>
          <p:cNvPr id="3" name="Vertical Text Placeholder 2"/>
          <p:cNvSpPr>
            <a:spLocks noGrp="1"/>
          </p:cNvSpPr>
          <p:nvPr>
            <p:ph type="body" orient="vert" idx="1"/>
          </p:nvPr>
        </p:nvSpPr>
        <p:spPr>
          <a:xfrm>
            <a:off x="641350" y="458788"/>
            <a:ext cx="6521450" cy="5792787"/>
          </a:xfr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42D2EE16-AE70-4C8C-8CC6-D34AB960C3C4}" type="slidenum">
              <a:rPr lang="en-US" smtClean="0"/>
              <a:pPr>
                <a:defRPr/>
              </a:pPr>
              <a:t>‹#›</a:t>
            </a:fld>
            <a:endParaRPr lang="en-US"/>
          </a:p>
        </p:txBody>
      </p:sp>
      <p:sp>
        <p:nvSpPr>
          <p:cNvPr id="7" name="Freeform 6"/>
          <p:cNvSpPr/>
          <p:nvPr/>
        </p:nvSpPr>
        <p:spPr>
          <a:xfrm>
            <a:off x="280416" y="258580"/>
            <a:ext cx="8558784" cy="0"/>
          </a:xfrm>
          <a:custGeom>
            <a:avLst/>
            <a:gdLst>
              <a:gd name="connsiteX0" fmla="*/ 0 w 8592671"/>
              <a:gd name="connsiteY0" fmla="*/ 0 h 0"/>
              <a:gd name="connsiteX1" fmla="*/ 8592671 w 8592671"/>
              <a:gd name="connsiteY1" fmla="*/ 0 h 0"/>
            </a:gdLst>
            <a:ahLst/>
            <a:cxnLst>
              <a:cxn ang="0">
                <a:pos x="connsiteX0" y="connsiteY0"/>
              </a:cxn>
              <a:cxn ang="0">
                <a:pos x="connsiteX1" y="connsiteY1"/>
              </a:cxn>
            </a:cxnLst>
            <a:rect l="l" t="t" r="r" b="b"/>
            <a:pathLst>
              <a:path w="8592671">
                <a:moveTo>
                  <a:pt x="0" y="0"/>
                </a:moveTo>
                <a:lnTo>
                  <a:pt x="8592671" y="0"/>
                </a:lnTo>
              </a:path>
            </a:pathLst>
          </a:custGeom>
          <a:ln w="3175">
            <a:solidFill>
              <a:schemeClr val="tx1">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sp>
        <p:nvSpPr>
          <p:cNvPr id="8" name="Freeform 7"/>
          <p:cNvSpPr/>
          <p:nvPr/>
        </p:nvSpPr>
        <p:spPr>
          <a:xfrm>
            <a:off x="280416" y="6399213"/>
            <a:ext cx="8558784" cy="0"/>
          </a:xfrm>
          <a:custGeom>
            <a:avLst/>
            <a:gdLst>
              <a:gd name="connsiteX0" fmla="*/ 0 w 8592671"/>
              <a:gd name="connsiteY0" fmla="*/ 0 h 0"/>
              <a:gd name="connsiteX1" fmla="*/ 8592671 w 8592671"/>
              <a:gd name="connsiteY1" fmla="*/ 0 h 0"/>
            </a:gdLst>
            <a:ahLst/>
            <a:cxnLst>
              <a:cxn ang="0">
                <a:pos x="connsiteX0" y="connsiteY0"/>
              </a:cxn>
              <a:cxn ang="0">
                <a:pos x="connsiteX1" y="connsiteY1"/>
              </a:cxn>
            </a:cxnLst>
            <a:rect l="l" t="t" r="r" b="b"/>
            <a:pathLst>
              <a:path w="8592671">
                <a:moveTo>
                  <a:pt x="0" y="0"/>
                </a:moveTo>
                <a:lnTo>
                  <a:pt x="8592671" y="0"/>
                </a:lnTo>
              </a:path>
            </a:pathLst>
          </a:custGeom>
          <a:ln w="3175">
            <a:solidFill>
              <a:schemeClr val="tx1">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457200" y="1600200"/>
            <a:ext cx="4038600" cy="44989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4989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13"/>
          <p:cNvSpPr>
            <a:spLocks noGrp="1" noChangeArrowheads="1"/>
          </p:cNvSpPr>
          <p:nvPr>
            <p:ph type="dt" sz="half" idx="10"/>
          </p:nvPr>
        </p:nvSpPr>
        <p:spPr>
          <a:ln/>
        </p:spPr>
        <p:txBody>
          <a:bodyPr/>
          <a:lstStyle>
            <a:lvl1pPr>
              <a:defRPr/>
            </a:lvl1pPr>
          </a:lstStyle>
          <a:p>
            <a:pPr>
              <a:defRPr/>
            </a:pPr>
            <a:endParaRPr lang="en-US"/>
          </a:p>
        </p:txBody>
      </p:sp>
      <p:sp>
        <p:nvSpPr>
          <p:cNvPr id="6" name="Rectangle 14"/>
          <p:cNvSpPr>
            <a:spLocks noGrp="1" noChangeArrowheads="1"/>
          </p:cNvSpPr>
          <p:nvPr>
            <p:ph type="ftr" sz="quarter" idx="11"/>
          </p:nvPr>
        </p:nvSpPr>
        <p:spPr>
          <a:ln/>
        </p:spPr>
        <p:txBody>
          <a:bodyPr/>
          <a:lstStyle>
            <a:lvl1pPr>
              <a:defRPr/>
            </a:lvl1pPr>
          </a:lstStyle>
          <a:p>
            <a:pPr>
              <a:defRPr/>
            </a:pPr>
            <a:endParaRPr lang="en-US"/>
          </a:p>
        </p:txBody>
      </p:sp>
      <p:sp>
        <p:nvSpPr>
          <p:cNvPr id="7" name="Rectangle 15"/>
          <p:cNvSpPr>
            <a:spLocks noGrp="1" noChangeArrowheads="1"/>
          </p:cNvSpPr>
          <p:nvPr>
            <p:ph type="sldNum" sz="quarter" idx="12"/>
          </p:nvPr>
        </p:nvSpPr>
        <p:spPr>
          <a:ln/>
        </p:spPr>
        <p:txBody>
          <a:bodyPr/>
          <a:lstStyle>
            <a:lvl1pPr>
              <a:defRPr/>
            </a:lvl1pPr>
          </a:lstStyle>
          <a:p>
            <a:pPr>
              <a:defRPr/>
            </a:pPr>
            <a:fld id="{9D3660D6-6A26-4AF9-8178-41D01A91058C}" type="slidenum">
              <a:rPr lang="en-US"/>
              <a:pPr>
                <a:defRPr/>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AndTx">
  <p:cSld name="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4989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648200" y="1600200"/>
            <a:ext cx="4038600" cy="44989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13"/>
          <p:cNvSpPr>
            <a:spLocks noGrp="1" noChangeArrowheads="1"/>
          </p:cNvSpPr>
          <p:nvPr>
            <p:ph type="dt" sz="half" idx="10"/>
          </p:nvPr>
        </p:nvSpPr>
        <p:spPr>
          <a:ln/>
        </p:spPr>
        <p:txBody>
          <a:bodyPr/>
          <a:lstStyle>
            <a:lvl1pPr>
              <a:defRPr/>
            </a:lvl1pPr>
          </a:lstStyle>
          <a:p>
            <a:pPr>
              <a:defRPr/>
            </a:pPr>
            <a:endParaRPr lang="en-US"/>
          </a:p>
        </p:txBody>
      </p:sp>
      <p:sp>
        <p:nvSpPr>
          <p:cNvPr id="6" name="Rectangle 14"/>
          <p:cNvSpPr>
            <a:spLocks noGrp="1" noChangeArrowheads="1"/>
          </p:cNvSpPr>
          <p:nvPr>
            <p:ph type="ftr" sz="quarter" idx="11"/>
          </p:nvPr>
        </p:nvSpPr>
        <p:spPr>
          <a:ln/>
        </p:spPr>
        <p:txBody>
          <a:bodyPr/>
          <a:lstStyle>
            <a:lvl1pPr>
              <a:defRPr/>
            </a:lvl1pPr>
          </a:lstStyle>
          <a:p>
            <a:pPr>
              <a:defRPr/>
            </a:pPr>
            <a:endParaRPr lang="en-US"/>
          </a:p>
        </p:txBody>
      </p:sp>
      <p:sp>
        <p:nvSpPr>
          <p:cNvPr id="7" name="Rectangle 15"/>
          <p:cNvSpPr>
            <a:spLocks noGrp="1" noChangeArrowheads="1"/>
          </p:cNvSpPr>
          <p:nvPr>
            <p:ph type="sldNum" sz="quarter" idx="12"/>
          </p:nvPr>
        </p:nvSpPr>
        <p:spPr>
          <a:ln/>
        </p:spPr>
        <p:txBody>
          <a:bodyPr/>
          <a:lstStyle>
            <a:lvl1pPr>
              <a:defRPr/>
            </a:lvl1pPr>
          </a:lstStyle>
          <a:p>
            <a:pPr>
              <a:defRPr/>
            </a:pPr>
            <a:fld id="{3038C295-2D40-44A5-B5B6-748ED8445C46}"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a:p>
        </p:txBody>
      </p:sp>
      <p:sp>
        <p:nvSpPr>
          <p:cNvPr id="3" name="Content Placeholder 2"/>
          <p:cNvSpPr>
            <a:spLocks noGrp="1"/>
          </p:cNvSpPr>
          <p:nvPr>
            <p:ph idx="1"/>
          </p:nvPr>
        </p:nvSpPr>
        <p:spPr/>
        <p:txBody>
          <a:bodyPr/>
          <a:lstStyle>
            <a:lvl1pPr>
              <a:spcBef>
                <a:spcPts val="2000"/>
              </a:spcBef>
              <a:defRPr/>
            </a:lvl1pPr>
            <a:lvl2pPr>
              <a:spcBef>
                <a:spcPts val="600"/>
              </a:spcBef>
              <a:defRPr/>
            </a:lvl2pPr>
            <a:lvl3pPr>
              <a:spcBef>
                <a:spcPts val="600"/>
              </a:spcBef>
              <a:defRPr/>
            </a:lvl3pPr>
            <a:lvl4pPr>
              <a:spcBef>
                <a:spcPts val="600"/>
              </a:spcBef>
              <a:defRPr/>
            </a:lvl4pPr>
            <a:lvl5pPr>
              <a:spcBef>
                <a:spcPts val="600"/>
              </a:spcBef>
              <a:defRPr/>
            </a:lvl5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CADAA71E-F9D6-4A42-81EB-2B743A6C5D2A}" type="slidenum">
              <a:rPr lang="en-US" smtClean="0"/>
              <a:pPr>
                <a:defRPr/>
              </a:pPr>
              <a:t>‹#›</a:t>
            </a:fld>
            <a:endParaRPr lang="en-US"/>
          </a:p>
        </p:txBody>
      </p:sp>
      <p:sp>
        <p:nvSpPr>
          <p:cNvPr id="19" name="Freeform 18"/>
          <p:cNvSpPr/>
          <p:nvPr/>
        </p:nvSpPr>
        <p:spPr>
          <a:xfrm>
            <a:off x="280416" y="1525588"/>
            <a:ext cx="8558784" cy="0"/>
          </a:xfrm>
          <a:custGeom>
            <a:avLst/>
            <a:gdLst>
              <a:gd name="connsiteX0" fmla="*/ 0 w 8592671"/>
              <a:gd name="connsiteY0" fmla="*/ 0 h 0"/>
              <a:gd name="connsiteX1" fmla="*/ 8592671 w 8592671"/>
              <a:gd name="connsiteY1" fmla="*/ 0 h 0"/>
            </a:gdLst>
            <a:ahLst/>
            <a:cxnLst>
              <a:cxn ang="0">
                <a:pos x="connsiteX0" y="connsiteY0"/>
              </a:cxn>
              <a:cxn ang="0">
                <a:pos x="connsiteX1" y="connsiteY1"/>
              </a:cxn>
            </a:cxnLst>
            <a:rect l="l" t="t" r="r" b="b"/>
            <a:pathLst>
              <a:path w="8592671">
                <a:moveTo>
                  <a:pt x="0" y="0"/>
                </a:moveTo>
                <a:lnTo>
                  <a:pt x="8592671" y="0"/>
                </a:lnTo>
              </a:path>
            </a:pathLst>
          </a:custGeom>
          <a:ln w="3175">
            <a:solidFill>
              <a:schemeClr val="tx1">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sp>
        <p:nvSpPr>
          <p:cNvPr id="20" name="Freeform 19"/>
          <p:cNvSpPr/>
          <p:nvPr/>
        </p:nvSpPr>
        <p:spPr>
          <a:xfrm>
            <a:off x="280416" y="6399213"/>
            <a:ext cx="8558784" cy="0"/>
          </a:xfrm>
          <a:custGeom>
            <a:avLst/>
            <a:gdLst>
              <a:gd name="connsiteX0" fmla="*/ 0 w 8592671"/>
              <a:gd name="connsiteY0" fmla="*/ 0 h 0"/>
              <a:gd name="connsiteX1" fmla="*/ 8592671 w 8592671"/>
              <a:gd name="connsiteY1" fmla="*/ 0 h 0"/>
            </a:gdLst>
            <a:ahLst/>
            <a:cxnLst>
              <a:cxn ang="0">
                <a:pos x="connsiteX0" y="connsiteY0"/>
              </a:cxn>
              <a:cxn ang="0">
                <a:pos x="connsiteX1" y="connsiteY1"/>
              </a:cxn>
            </a:cxnLst>
            <a:rect l="l" t="t" r="r" b="b"/>
            <a:pathLst>
              <a:path w="8592671">
                <a:moveTo>
                  <a:pt x="0" y="0"/>
                </a:moveTo>
                <a:lnTo>
                  <a:pt x="8592671" y="0"/>
                </a:lnTo>
              </a:path>
            </a:pathLst>
          </a:custGeom>
          <a:ln w="3175">
            <a:solidFill>
              <a:schemeClr val="tx1">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Title Slide with Picture">
    <p:spTree>
      <p:nvGrpSpPr>
        <p:cNvPr id="1" name=""/>
        <p:cNvGrpSpPr/>
        <p:nvPr/>
      </p:nvGrpSpPr>
      <p:grpSpPr>
        <a:xfrm>
          <a:off x="0" y="0"/>
          <a:ext cx="0" cy="0"/>
          <a:chOff x="0" y="0"/>
          <a:chExt cx="0" cy="0"/>
        </a:xfrm>
      </p:grpSpPr>
      <p:sp>
        <p:nvSpPr>
          <p:cNvPr id="8" name="Picture Placeholder 7"/>
          <p:cNvSpPr>
            <a:spLocks noGrp="1"/>
          </p:cNvSpPr>
          <p:nvPr>
            <p:ph type="pic" sz="quarter" idx="13"/>
          </p:nvPr>
        </p:nvSpPr>
        <p:spPr>
          <a:xfrm>
            <a:off x="2371725" y="381000"/>
            <a:ext cx="4400550" cy="3048000"/>
          </a:xfrm>
          <a:noFill/>
          <a:ln w="44450">
            <a:solidFill>
              <a:schemeClr val="bg1"/>
            </a:solidFill>
            <a:miter lim="800000"/>
          </a:ln>
        </p:spPr>
        <p:style>
          <a:lnRef idx="1">
            <a:schemeClr val="dk1"/>
          </a:lnRef>
          <a:fillRef idx="3">
            <a:schemeClr val="dk1"/>
          </a:fillRef>
          <a:effectRef idx="2">
            <a:schemeClr val="dk1"/>
          </a:effectRef>
          <a:fontRef idx="none"/>
        </p:style>
        <p:txBody>
          <a:bodyPr>
            <a:normAutofit/>
          </a:bodyPr>
          <a:lstStyle>
            <a:lvl1pPr>
              <a:buNone/>
              <a:defRPr sz="2000"/>
            </a:lvl1pPr>
          </a:lstStyle>
          <a:p>
            <a:r>
              <a:rPr lang="en-GB" smtClean="0"/>
              <a:t>Click icon to add picture</a:t>
            </a:r>
            <a:endParaRPr/>
          </a:p>
        </p:txBody>
      </p:sp>
      <p:sp>
        <p:nvSpPr>
          <p:cNvPr id="2" name="Title 1"/>
          <p:cNvSpPr>
            <a:spLocks noGrp="1"/>
          </p:cNvSpPr>
          <p:nvPr>
            <p:ph type="ctrTitle"/>
          </p:nvPr>
        </p:nvSpPr>
        <p:spPr>
          <a:xfrm>
            <a:off x="641350" y="4146363"/>
            <a:ext cx="7856538" cy="1470025"/>
          </a:xfrm>
        </p:spPr>
        <p:txBody>
          <a:bodyPr>
            <a:noAutofit/>
          </a:bodyPr>
          <a:lstStyle>
            <a:lvl1pPr>
              <a:defRPr sz="5400"/>
            </a:lvl1pPr>
          </a:lstStyle>
          <a:p>
            <a:r>
              <a:rPr lang="en-GB" smtClean="0"/>
              <a:t>Click to edit Master title style</a:t>
            </a:r>
            <a:endParaRPr/>
          </a:p>
        </p:txBody>
      </p:sp>
      <p:sp>
        <p:nvSpPr>
          <p:cNvPr id="3" name="Subtitle 2"/>
          <p:cNvSpPr>
            <a:spLocks noGrp="1"/>
          </p:cNvSpPr>
          <p:nvPr>
            <p:ph type="subTitle" idx="1"/>
          </p:nvPr>
        </p:nvSpPr>
        <p:spPr>
          <a:xfrm>
            <a:off x="641350" y="5620871"/>
            <a:ext cx="7856538" cy="614081"/>
          </a:xfrm>
        </p:spPr>
        <p:txBody>
          <a:bodyPr>
            <a:normAutofit/>
          </a:bodyPr>
          <a:lstStyle>
            <a:lvl1pPr marL="0" indent="0" algn="ctr">
              <a:lnSpc>
                <a:spcPct val="100000"/>
              </a:lnSpc>
              <a:spcBef>
                <a:spcPts val="0"/>
              </a:spcBef>
              <a:buNone/>
              <a:defRPr sz="1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9894849D-43F5-430B-A66B-CE9983610505}" type="slidenum">
              <a:rPr lang="en-US" smtClean="0"/>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5800" y="2017059"/>
            <a:ext cx="7772400" cy="1655064"/>
          </a:xfrm>
        </p:spPr>
        <p:txBody>
          <a:bodyPr vert="horz" lIns="91440" tIns="45720" rIns="91440" bIns="45720" rtlCol="0" anchor="b" anchorCtr="0">
            <a:noAutofit/>
          </a:bodyPr>
          <a:lstStyle>
            <a:lvl1pPr algn="ctr" defTabSz="914400" rtl="0" eaLnBrk="1" latinLnBrk="0" hangingPunct="1">
              <a:spcBef>
                <a:spcPct val="0"/>
              </a:spcBef>
              <a:buNone/>
              <a:defRPr sz="5400" b="0" kern="1200" cap="none" baseline="0">
                <a:solidFill>
                  <a:schemeClr val="tx1"/>
                </a:solidFill>
                <a:latin typeface="+mj-lt"/>
                <a:ea typeface="+mj-ea"/>
                <a:cs typeface="+mj-cs"/>
              </a:defRPr>
            </a:lvl1pPr>
          </a:lstStyle>
          <a:p>
            <a:r>
              <a:rPr lang="en-GB" smtClean="0"/>
              <a:t>Click to edit Master title style</a:t>
            </a:r>
            <a:endParaRPr/>
          </a:p>
        </p:txBody>
      </p:sp>
      <p:sp>
        <p:nvSpPr>
          <p:cNvPr id="3" name="Text Placeholder 2"/>
          <p:cNvSpPr>
            <a:spLocks noGrp="1"/>
          </p:cNvSpPr>
          <p:nvPr>
            <p:ph type="body" idx="1"/>
          </p:nvPr>
        </p:nvSpPr>
        <p:spPr>
          <a:xfrm>
            <a:off x="685800" y="3662979"/>
            <a:ext cx="7772400" cy="1500187"/>
          </a:xfrm>
        </p:spPr>
        <p:txBody>
          <a:bodyPr vert="horz" lIns="91440" tIns="45720" rIns="91440" bIns="45720" rtlCol="0" anchor="t" anchorCtr="0">
            <a:normAutofit/>
          </a:bodyPr>
          <a:lstStyle>
            <a:lvl1pPr marL="0" indent="0" algn="ctr">
              <a:spcBef>
                <a:spcPts val="300"/>
              </a:spcBef>
              <a:buNone/>
              <a:defRPr sz="1800" kern="1200">
                <a:solidFill>
                  <a:schemeClr val="tx1">
                    <a:tint val="75000"/>
                  </a:schemeClr>
                </a:solidFill>
                <a:latin typeface="+mn-lt"/>
                <a:ea typeface="+mn-ea"/>
                <a:cs typeface="+mn-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lvl="0" indent="0" algn="ctr" defTabSz="914400" rtl="0" eaLnBrk="1" latinLnBrk="0" hangingPunct="1">
              <a:lnSpc>
                <a:spcPts val="2000"/>
              </a:lnSpc>
              <a:spcBef>
                <a:spcPts val="2000"/>
              </a:spcBef>
              <a:buFont typeface="Wingdings 2" pitchFamily="18" charset="2"/>
              <a:buNone/>
            </a:pPr>
            <a:r>
              <a:rPr lang="en-GB" smtClean="0"/>
              <a:t>Click to edit Master text styles</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0F1DDC7F-CAC9-4D70-A9AE-48933B81D17A}" type="slidenum">
              <a:rPr lang="en-US" smtClean="0"/>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a:p>
        </p:txBody>
      </p:sp>
      <p:sp>
        <p:nvSpPr>
          <p:cNvPr id="3" name="Content Placeholder 2"/>
          <p:cNvSpPr>
            <a:spLocks noGrp="1"/>
          </p:cNvSpPr>
          <p:nvPr>
            <p:ph sz="half" idx="1"/>
          </p:nvPr>
        </p:nvSpPr>
        <p:spPr>
          <a:xfrm>
            <a:off x="641350" y="1600200"/>
            <a:ext cx="3749040" cy="4651375"/>
          </a:xfrm>
        </p:spPr>
        <p:txBody>
          <a:bodyPr>
            <a:normAutofit/>
          </a:bodyPr>
          <a:lstStyle>
            <a:lvl1pPr>
              <a:defRPr sz="24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a:p>
        </p:txBody>
      </p:sp>
      <p:sp>
        <p:nvSpPr>
          <p:cNvPr id="4" name="Content Placeholder 3"/>
          <p:cNvSpPr>
            <a:spLocks noGrp="1"/>
          </p:cNvSpPr>
          <p:nvPr>
            <p:ph sz="half" idx="2"/>
          </p:nvPr>
        </p:nvSpPr>
        <p:spPr>
          <a:xfrm>
            <a:off x="4749501" y="1600200"/>
            <a:ext cx="3749040" cy="4651375"/>
          </a:xfrm>
        </p:spPr>
        <p:txBody>
          <a:bodyPr>
            <a:normAutofit/>
          </a:bodyPr>
          <a:lstStyle>
            <a:lvl1pPr>
              <a:defRPr sz="24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A9ACAFB9-6C54-46A9-968C-BBA93D7459CC}" type="slidenum">
              <a:rPr lang="en-US" smtClean="0"/>
              <a:pPr>
                <a:defRPr/>
              </a:pPr>
              <a:t>‹#›</a:t>
            </a:fld>
            <a:endParaRPr lang="en-US"/>
          </a:p>
        </p:txBody>
      </p:sp>
      <p:sp>
        <p:nvSpPr>
          <p:cNvPr id="16" name="Freeform 15"/>
          <p:cNvSpPr/>
          <p:nvPr/>
        </p:nvSpPr>
        <p:spPr>
          <a:xfrm>
            <a:off x="280416" y="1525588"/>
            <a:ext cx="8558784" cy="0"/>
          </a:xfrm>
          <a:custGeom>
            <a:avLst/>
            <a:gdLst>
              <a:gd name="connsiteX0" fmla="*/ 0 w 8592671"/>
              <a:gd name="connsiteY0" fmla="*/ 0 h 0"/>
              <a:gd name="connsiteX1" fmla="*/ 8592671 w 8592671"/>
              <a:gd name="connsiteY1" fmla="*/ 0 h 0"/>
            </a:gdLst>
            <a:ahLst/>
            <a:cxnLst>
              <a:cxn ang="0">
                <a:pos x="connsiteX0" y="connsiteY0"/>
              </a:cxn>
              <a:cxn ang="0">
                <a:pos x="connsiteX1" y="connsiteY1"/>
              </a:cxn>
            </a:cxnLst>
            <a:rect l="l" t="t" r="r" b="b"/>
            <a:pathLst>
              <a:path w="8592671">
                <a:moveTo>
                  <a:pt x="0" y="0"/>
                </a:moveTo>
                <a:lnTo>
                  <a:pt x="8592671" y="0"/>
                </a:lnTo>
              </a:path>
            </a:pathLst>
          </a:custGeom>
          <a:ln w="3175">
            <a:solidFill>
              <a:schemeClr val="tx1">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sp>
        <p:nvSpPr>
          <p:cNvPr id="17" name="Freeform 16"/>
          <p:cNvSpPr/>
          <p:nvPr/>
        </p:nvSpPr>
        <p:spPr>
          <a:xfrm>
            <a:off x="280416" y="6399213"/>
            <a:ext cx="8558784" cy="0"/>
          </a:xfrm>
          <a:custGeom>
            <a:avLst/>
            <a:gdLst>
              <a:gd name="connsiteX0" fmla="*/ 0 w 8592671"/>
              <a:gd name="connsiteY0" fmla="*/ 0 h 0"/>
              <a:gd name="connsiteX1" fmla="*/ 8592671 w 8592671"/>
              <a:gd name="connsiteY1" fmla="*/ 0 h 0"/>
            </a:gdLst>
            <a:ahLst/>
            <a:cxnLst>
              <a:cxn ang="0">
                <a:pos x="connsiteX0" y="connsiteY0"/>
              </a:cxn>
              <a:cxn ang="0">
                <a:pos x="connsiteX1" y="connsiteY1"/>
              </a:cxn>
            </a:cxnLst>
            <a:rect l="l" t="t" r="r" b="b"/>
            <a:pathLst>
              <a:path w="8592671">
                <a:moveTo>
                  <a:pt x="0" y="0"/>
                </a:moveTo>
                <a:lnTo>
                  <a:pt x="8592671" y="0"/>
                </a:lnTo>
              </a:path>
            </a:pathLst>
          </a:custGeom>
          <a:ln w="3175">
            <a:solidFill>
              <a:schemeClr val="tx1">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smtClean="0"/>
              <a:t>Click to edit Master title style</a:t>
            </a:r>
            <a:endParaRPr/>
          </a:p>
        </p:txBody>
      </p:sp>
      <p:sp>
        <p:nvSpPr>
          <p:cNvPr id="3" name="Text Placeholder 2"/>
          <p:cNvSpPr>
            <a:spLocks noGrp="1"/>
          </p:cNvSpPr>
          <p:nvPr>
            <p:ph type="body" idx="1"/>
          </p:nvPr>
        </p:nvSpPr>
        <p:spPr>
          <a:xfrm>
            <a:off x="641350" y="1532964"/>
            <a:ext cx="3749040" cy="833718"/>
          </a:xfrm>
        </p:spPr>
        <p:txBody>
          <a:bodyPr anchor="ctr" anchorCtr="0">
            <a:noAutofit/>
          </a:bodyPr>
          <a:lstStyle>
            <a:lvl1pPr marL="0" indent="0" algn="ctr">
              <a:spcBef>
                <a:spcPts val="30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641350" y="2362200"/>
            <a:ext cx="3749040" cy="3889375"/>
          </a:xfrm>
        </p:spPr>
        <p:txBody>
          <a:bodyPr>
            <a:normAutofit/>
          </a:bodyPr>
          <a:lstStyle>
            <a:lvl1pPr>
              <a:defRPr sz="2400"/>
            </a:lvl1pPr>
            <a:lvl2pPr>
              <a:defRPr sz="2200"/>
            </a:lvl2pPr>
            <a:lvl3pPr>
              <a:defRPr sz="2000"/>
            </a:lvl3pPr>
            <a:lvl4pPr>
              <a:defRPr sz="1800"/>
            </a:lvl4pPr>
            <a:lvl5pPr>
              <a:defRPr sz="18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a:p>
        </p:txBody>
      </p:sp>
      <p:sp>
        <p:nvSpPr>
          <p:cNvPr id="5" name="Text Placeholder 4"/>
          <p:cNvSpPr>
            <a:spLocks noGrp="1"/>
          </p:cNvSpPr>
          <p:nvPr>
            <p:ph type="body" sz="quarter" idx="3"/>
          </p:nvPr>
        </p:nvSpPr>
        <p:spPr>
          <a:xfrm>
            <a:off x="4752601" y="1532964"/>
            <a:ext cx="3749040" cy="833718"/>
          </a:xfrm>
        </p:spPr>
        <p:txBody>
          <a:bodyPr anchor="ctr" anchorCtr="0">
            <a:noAutofit/>
          </a:bodyPr>
          <a:lstStyle>
            <a:lvl1pPr marL="0" indent="0" algn="ctr">
              <a:spcBef>
                <a:spcPts val="30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752601" y="2362200"/>
            <a:ext cx="3749040" cy="3889375"/>
          </a:xfrm>
        </p:spPr>
        <p:txBody>
          <a:bodyPr>
            <a:normAutofit/>
          </a:bodyPr>
          <a:lstStyle>
            <a:lvl1pPr>
              <a:defRPr sz="2400"/>
            </a:lvl1pPr>
            <a:lvl2pPr>
              <a:defRPr sz="2200"/>
            </a:lvl2pPr>
            <a:lvl3pPr>
              <a:defRPr sz="2000"/>
            </a:lvl3pPr>
            <a:lvl4pPr>
              <a:defRPr sz="1800"/>
            </a:lvl4pPr>
            <a:lvl5pPr>
              <a:defRPr sz="18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a:p>
        </p:txBody>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695B3749-4B5E-4663-87EA-1CF07B892824}" type="slidenum">
              <a:rPr lang="en-US" smtClean="0"/>
              <a:pPr>
                <a:defRPr/>
              </a:pPr>
              <a:t>‹#›</a:t>
            </a:fld>
            <a:endParaRPr lang="en-US"/>
          </a:p>
        </p:txBody>
      </p:sp>
      <p:sp>
        <p:nvSpPr>
          <p:cNvPr id="10" name="Freeform 9"/>
          <p:cNvSpPr/>
          <p:nvPr/>
        </p:nvSpPr>
        <p:spPr>
          <a:xfrm>
            <a:off x="280416" y="1525588"/>
            <a:ext cx="8558784" cy="0"/>
          </a:xfrm>
          <a:custGeom>
            <a:avLst/>
            <a:gdLst>
              <a:gd name="connsiteX0" fmla="*/ 0 w 8592671"/>
              <a:gd name="connsiteY0" fmla="*/ 0 h 0"/>
              <a:gd name="connsiteX1" fmla="*/ 8592671 w 8592671"/>
              <a:gd name="connsiteY1" fmla="*/ 0 h 0"/>
            </a:gdLst>
            <a:ahLst/>
            <a:cxnLst>
              <a:cxn ang="0">
                <a:pos x="connsiteX0" y="connsiteY0"/>
              </a:cxn>
              <a:cxn ang="0">
                <a:pos x="connsiteX1" y="connsiteY1"/>
              </a:cxn>
            </a:cxnLst>
            <a:rect l="l" t="t" r="r" b="b"/>
            <a:pathLst>
              <a:path w="8592671">
                <a:moveTo>
                  <a:pt x="0" y="0"/>
                </a:moveTo>
                <a:lnTo>
                  <a:pt x="8592671" y="0"/>
                </a:lnTo>
              </a:path>
            </a:pathLst>
          </a:custGeom>
          <a:ln w="3175">
            <a:solidFill>
              <a:schemeClr val="tx1">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sp>
        <p:nvSpPr>
          <p:cNvPr id="11" name="Freeform 10"/>
          <p:cNvSpPr/>
          <p:nvPr/>
        </p:nvSpPr>
        <p:spPr>
          <a:xfrm>
            <a:off x="280416" y="6399213"/>
            <a:ext cx="8558784" cy="0"/>
          </a:xfrm>
          <a:custGeom>
            <a:avLst/>
            <a:gdLst>
              <a:gd name="connsiteX0" fmla="*/ 0 w 8592671"/>
              <a:gd name="connsiteY0" fmla="*/ 0 h 0"/>
              <a:gd name="connsiteX1" fmla="*/ 8592671 w 8592671"/>
              <a:gd name="connsiteY1" fmla="*/ 0 h 0"/>
            </a:gdLst>
            <a:ahLst/>
            <a:cxnLst>
              <a:cxn ang="0">
                <a:pos x="connsiteX0" y="connsiteY0"/>
              </a:cxn>
              <a:cxn ang="0">
                <a:pos x="connsiteX1" y="connsiteY1"/>
              </a:cxn>
            </a:cxnLst>
            <a:rect l="l" t="t" r="r" b="b"/>
            <a:pathLst>
              <a:path w="8592671">
                <a:moveTo>
                  <a:pt x="0" y="0"/>
                </a:moveTo>
                <a:lnTo>
                  <a:pt x="8592671" y="0"/>
                </a:lnTo>
              </a:path>
            </a:pathLst>
          </a:custGeom>
          <a:ln w="3175">
            <a:solidFill>
              <a:schemeClr val="tx1">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a:p>
        </p:txBody>
      </p:sp>
      <p:sp>
        <p:nvSpPr>
          <p:cNvPr id="3" name="Date Placeholder 2"/>
          <p:cNvSpPr>
            <a:spLocks noGrp="1"/>
          </p:cNvSpPr>
          <p:nvPr>
            <p:ph type="dt" sz="half" idx="10"/>
          </p:nvPr>
        </p:nvSpPr>
        <p:spPr/>
        <p:txBody>
          <a:bodyPr/>
          <a:lstStyle/>
          <a:p>
            <a:pPr>
              <a:defRPr/>
            </a:pPr>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9A2EDA4A-FABE-43FE-AF24-F1A607C29E32}" type="slidenum">
              <a:rPr lang="en-US" smtClean="0"/>
              <a:pPr>
                <a:defRPr/>
              </a:pPr>
              <a:t>‹#›</a:t>
            </a:fld>
            <a:endParaRPr lang="en-US"/>
          </a:p>
        </p:txBody>
      </p:sp>
      <p:sp>
        <p:nvSpPr>
          <p:cNvPr id="6" name="Freeform 5"/>
          <p:cNvSpPr/>
          <p:nvPr/>
        </p:nvSpPr>
        <p:spPr>
          <a:xfrm>
            <a:off x="280416" y="1525588"/>
            <a:ext cx="8558784" cy="0"/>
          </a:xfrm>
          <a:custGeom>
            <a:avLst/>
            <a:gdLst>
              <a:gd name="connsiteX0" fmla="*/ 0 w 8592671"/>
              <a:gd name="connsiteY0" fmla="*/ 0 h 0"/>
              <a:gd name="connsiteX1" fmla="*/ 8592671 w 8592671"/>
              <a:gd name="connsiteY1" fmla="*/ 0 h 0"/>
            </a:gdLst>
            <a:ahLst/>
            <a:cxnLst>
              <a:cxn ang="0">
                <a:pos x="connsiteX0" y="connsiteY0"/>
              </a:cxn>
              <a:cxn ang="0">
                <a:pos x="connsiteX1" y="connsiteY1"/>
              </a:cxn>
            </a:cxnLst>
            <a:rect l="l" t="t" r="r" b="b"/>
            <a:pathLst>
              <a:path w="8592671">
                <a:moveTo>
                  <a:pt x="0" y="0"/>
                </a:moveTo>
                <a:lnTo>
                  <a:pt x="8592671" y="0"/>
                </a:lnTo>
              </a:path>
            </a:pathLst>
          </a:custGeom>
          <a:ln w="3175">
            <a:solidFill>
              <a:schemeClr val="tx1">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sp>
        <p:nvSpPr>
          <p:cNvPr id="7" name="Freeform 6"/>
          <p:cNvSpPr/>
          <p:nvPr/>
        </p:nvSpPr>
        <p:spPr>
          <a:xfrm>
            <a:off x="280416" y="6399213"/>
            <a:ext cx="8558784" cy="0"/>
          </a:xfrm>
          <a:custGeom>
            <a:avLst/>
            <a:gdLst>
              <a:gd name="connsiteX0" fmla="*/ 0 w 8592671"/>
              <a:gd name="connsiteY0" fmla="*/ 0 h 0"/>
              <a:gd name="connsiteX1" fmla="*/ 8592671 w 8592671"/>
              <a:gd name="connsiteY1" fmla="*/ 0 h 0"/>
            </a:gdLst>
            <a:ahLst/>
            <a:cxnLst>
              <a:cxn ang="0">
                <a:pos x="connsiteX0" y="connsiteY0"/>
              </a:cxn>
              <a:cxn ang="0">
                <a:pos x="connsiteX1" y="connsiteY1"/>
              </a:cxn>
            </a:cxnLst>
            <a:rect l="l" t="t" r="r" b="b"/>
            <a:pathLst>
              <a:path w="8592671">
                <a:moveTo>
                  <a:pt x="0" y="0"/>
                </a:moveTo>
                <a:lnTo>
                  <a:pt x="8592671" y="0"/>
                </a:lnTo>
              </a:path>
            </a:pathLst>
          </a:custGeom>
          <a:ln w="3175">
            <a:solidFill>
              <a:schemeClr val="tx1">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sp>
        <p:nvSpPr>
          <p:cNvPr id="8" name="Freeform 7"/>
          <p:cNvSpPr/>
          <p:nvPr/>
        </p:nvSpPr>
        <p:spPr>
          <a:xfrm>
            <a:off x="280416" y="1525588"/>
            <a:ext cx="8558784" cy="0"/>
          </a:xfrm>
          <a:custGeom>
            <a:avLst/>
            <a:gdLst>
              <a:gd name="connsiteX0" fmla="*/ 0 w 8592671"/>
              <a:gd name="connsiteY0" fmla="*/ 0 h 0"/>
              <a:gd name="connsiteX1" fmla="*/ 8592671 w 8592671"/>
              <a:gd name="connsiteY1" fmla="*/ 0 h 0"/>
            </a:gdLst>
            <a:ahLst/>
            <a:cxnLst>
              <a:cxn ang="0">
                <a:pos x="connsiteX0" y="connsiteY0"/>
              </a:cxn>
              <a:cxn ang="0">
                <a:pos x="connsiteX1" y="connsiteY1"/>
              </a:cxn>
            </a:cxnLst>
            <a:rect l="l" t="t" r="r" b="b"/>
            <a:pathLst>
              <a:path w="8592671">
                <a:moveTo>
                  <a:pt x="0" y="0"/>
                </a:moveTo>
                <a:lnTo>
                  <a:pt x="8592671" y="0"/>
                </a:lnTo>
              </a:path>
            </a:pathLst>
          </a:custGeom>
          <a:ln w="3175">
            <a:solidFill>
              <a:schemeClr val="tx1">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sp>
        <p:nvSpPr>
          <p:cNvPr id="9" name="Freeform 8"/>
          <p:cNvSpPr/>
          <p:nvPr/>
        </p:nvSpPr>
        <p:spPr>
          <a:xfrm>
            <a:off x="280416" y="6399213"/>
            <a:ext cx="8558784" cy="0"/>
          </a:xfrm>
          <a:custGeom>
            <a:avLst/>
            <a:gdLst>
              <a:gd name="connsiteX0" fmla="*/ 0 w 8592671"/>
              <a:gd name="connsiteY0" fmla="*/ 0 h 0"/>
              <a:gd name="connsiteX1" fmla="*/ 8592671 w 8592671"/>
              <a:gd name="connsiteY1" fmla="*/ 0 h 0"/>
            </a:gdLst>
            <a:ahLst/>
            <a:cxnLst>
              <a:cxn ang="0">
                <a:pos x="connsiteX0" y="connsiteY0"/>
              </a:cxn>
              <a:cxn ang="0">
                <a:pos x="connsiteX1" y="connsiteY1"/>
              </a:cxn>
            </a:cxnLst>
            <a:rect l="l" t="t" r="r" b="b"/>
            <a:pathLst>
              <a:path w="8592671">
                <a:moveTo>
                  <a:pt x="0" y="0"/>
                </a:moveTo>
                <a:lnTo>
                  <a:pt x="8592671" y="0"/>
                </a:lnTo>
              </a:path>
            </a:pathLst>
          </a:custGeom>
          <a:ln w="3175">
            <a:solidFill>
              <a:schemeClr val="tx1">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sp>
        <p:nvSpPr>
          <p:cNvPr id="10" name="Freeform 9"/>
          <p:cNvSpPr/>
          <p:nvPr/>
        </p:nvSpPr>
        <p:spPr>
          <a:xfrm>
            <a:off x="280416" y="1525588"/>
            <a:ext cx="8558784" cy="0"/>
          </a:xfrm>
          <a:custGeom>
            <a:avLst/>
            <a:gdLst>
              <a:gd name="connsiteX0" fmla="*/ 0 w 8592671"/>
              <a:gd name="connsiteY0" fmla="*/ 0 h 0"/>
              <a:gd name="connsiteX1" fmla="*/ 8592671 w 8592671"/>
              <a:gd name="connsiteY1" fmla="*/ 0 h 0"/>
            </a:gdLst>
            <a:ahLst/>
            <a:cxnLst>
              <a:cxn ang="0">
                <a:pos x="connsiteX0" y="connsiteY0"/>
              </a:cxn>
              <a:cxn ang="0">
                <a:pos x="connsiteX1" y="connsiteY1"/>
              </a:cxn>
            </a:cxnLst>
            <a:rect l="l" t="t" r="r" b="b"/>
            <a:pathLst>
              <a:path w="8592671">
                <a:moveTo>
                  <a:pt x="0" y="0"/>
                </a:moveTo>
                <a:lnTo>
                  <a:pt x="8592671" y="0"/>
                </a:lnTo>
              </a:path>
            </a:pathLst>
          </a:custGeom>
          <a:ln w="3175">
            <a:solidFill>
              <a:schemeClr val="tx1">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sp>
        <p:nvSpPr>
          <p:cNvPr id="11" name="Freeform 10"/>
          <p:cNvSpPr/>
          <p:nvPr/>
        </p:nvSpPr>
        <p:spPr>
          <a:xfrm>
            <a:off x="280416" y="6399213"/>
            <a:ext cx="8558784" cy="0"/>
          </a:xfrm>
          <a:custGeom>
            <a:avLst/>
            <a:gdLst>
              <a:gd name="connsiteX0" fmla="*/ 0 w 8592671"/>
              <a:gd name="connsiteY0" fmla="*/ 0 h 0"/>
              <a:gd name="connsiteX1" fmla="*/ 8592671 w 8592671"/>
              <a:gd name="connsiteY1" fmla="*/ 0 h 0"/>
            </a:gdLst>
            <a:ahLst/>
            <a:cxnLst>
              <a:cxn ang="0">
                <a:pos x="connsiteX0" y="connsiteY0"/>
              </a:cxn>
              <a:cxn ang="0">
                <a:pos x="connsiteX1" y="connsiteY1"/>
              </a:cxn>
            </a:cxnLst>
            <a:rect l="l" t="t" r="r" b="b"/>
            <a:pathLst>
              <a:path w="8592671">
                <a:moveTo>
                  <a:pt x="0" y="0"/>
                </a:moveTo>
                <a:lnTo>
                  <a:pt x="8592671" y="0"/>
                </a:lnTo>
              </a:path>
            </a:pathLst>
          </a:custGeom>
          <a:ln w="3175">
            <a:solidFill>
              <a:schemeClr val="tx1">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sp>
        <p:nvSpPr>
          <p:cNvPr id="12" name="Freeform 11"/>
          <p:cNvSpPr/>
          <p:nvPr/>
        </p:nvSpPr>
        <p:spPr>
          <a:xfrm>
            <a:off x="280416" y="1525588"/>
            <a:ext cx="8558784" cy="0"/>
          </a:xfrm>
          <a:custGeom>
            <a:avLst/>
            <a:gdLst>
              <a:gd name="connsiteX0" fmla="*/ 0 w 8592671"/>
              <a:gd name="connsiteY0" fmla="*/ 0 h 0"/>
              <a:gd name="connsiteX1" fmla="*/ 8592671 w 8592671"/>
              <a:gd name="connsiteY1" fmla="*/ 0 h 0"/>
            </a:gdLst>
            <a:ahLst/>
            <a:cxnLst>
              <a:cxn ang="0">
                <a:pos x="connsiteX0" y="connsiteY0"/>
              </a:cxn>
              <a:cxn ang="0">
                <a:pos x="connsiteX1" y="connsiteY1"/>
              </a:cxn>
            </a:cxnLst>
            <a:rect l="l" t="t" r="r" b="b"/>
            <a:pathLst>
              <a:path w="8592671">
                <a:moveTo>
                  <a:pt x="0" y="0"/>
                </a:moveTo>
                <a:lnTo>
                  <a:pt x="8592671" y="0"/>
                </a:lnTo>
              </a:path>
            </a:pathLst>
          </a:custGeom>
          <a:ln w="3175">
            <a:solidFill>
              <a:schemeClr val="tx1">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sp>
        <p:nvSpPr>
          <p:cNvPr id="13" name="Freeform 12"/>
          <p:cNvSpPr/>
          <p:nvPr/>
        </p:nvSpPr>
        <p:spPr>
          <a:xfrm>
            <a:off x="280416" y="6399213"/>
            <a:ext cx="8558784" cy="0"/>
          </a:xfrm>
          <a:custGeom>
            <a:avLst/>
            <a:gdLst>
              <a:gd name="connsiteX0" fmla="*/ 0 w 8592671"/>
              <a:gd name="connsiteY0" fmla="*/ 0 h 0"/>
              <a:gd name="connsiteX1" fmla="*/ 8592671 w 8592671"/>
              <a:gd name="connsiteY1" fmla="*/ 0 h 0"/>
            </a:gdLst>
            <a:ahLst/>
            <a:cxnLst>
              <a:cxn ang="0">
                <a:pos x="connsiteX0" y="connsiteY0"/>
              </a:cxn>
              <a:cxn ang="0">
                <a:pos x="connsiteX1" y="connsiteY1"/>
              </a:cxn>
            </a:cxnLst>
            <a:rect l="l" t="t" r="r" b="b"/>
            <a:pathLst>
              <a:path w="8592671">
                <a:moveTo>
                  <a:pt x="0" y="0"/>
                </a:moveTo>
                <a:lnTo>
                  <a:pt x="8592671" y="0"/>
                </a:lnTo>
              </a:path>
            </a:pathLst>
          </a:custGeom>
          <a:ln w="3175">
            <a:solidFill>
              <a:schemeClr val="tx1">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38A15B80-59BE-404C-BA5A-8A40C272C47B}" type="slidenum">
              <a:rPr lang="en-US" smtClean="0"/>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4340" y="802910"/>
            <a:ext cx="3474720" cy="1162050"/>
          </a:xfrm>
        </p:spPr>
        <p:txBody>
          <a:bodyPr anchor="b">
            <a:normAutofit/>
          </a:bodyPr>
          <a:lstStyle>
            <a:lvl1pPr algn="ctr">
              <a:defRPr sz="2400" b="0"/>
            </a:lvl1pPr>
          </a:lstStyle>
          <a:p>
            <a:r>
              <a:rPr lang="en-GB" smtClean="0"/>
              <a:t>Click to edit Master title style</a:t>
            </a:r>
            <a:endParaRPr/>
          </a:p>
        </p:txBody>
      </p:sp>
      <p:sp>
        <p:nvSpPr>
          <p:cNvPr id="3" name="Content Placeholder 2"/>
          <p:cNvSpPr>
            <a:spLocks noGrp="1"/>
          </p:cNvSpPr>
          <p:nvPr>
            <p:ph idx="1"/>
          </p:nvPr>
        </p:nvSpPr>
        <p:spPr>
          <a:xfrm>
            <a:off x="4562010" y="449705"/>
            <a:ext cx="3931920" cy="5781388"/>
          </a:xfrm>
        </p:spPr>
        <p:txBody>
          <a:bodyPr>
            <a:normAutofit/>
          </a:bodyPr>
          <a:lstStyle>
            <a:lvl1pPr>
              <a:defRPr sz="2400"/>
            </a:lvl1pPr>
            <a:lvl2pPr>
              <a:defRPr sz="2400"/>
            </a:lvl2pPr>
            <a:lvl3pPr>
              <a:defRPr sz="2400"/>
            </a:lvl3pPr>
            <a:lvl4pPr>
              <a:defRPr sz="2400"/>
            </a:lvl4pPr>
            <a:lvl5pPr>
              <a:defRPr sz="24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a:p>
        </p:txBody>
      </p:sp>
      <p:sp>
        <p:nvSpPr>
          <p:cNvPr id="4" name="Text Placeholder 3"/>
          <p:cNvSpPr>
            <a:spLocks noGrp="1"/>
          </p:cNvSpPr>
          <p:nvPr>
            <p:ph type="body" sz="half" idx="2"/>
          </p:nvPr>
        </p:nvSpPr>
        <p:spPr>
          <a:xfrm>
            <a:off x="624340" y="2057399"/>
            <a:ext cx="3474720" cy="3733801"/>
          </a:xfrm>
        </p:spPr>
        <p:txBody>
          <a:bodyPr>
            <a:normAutofit/>
          </a:bodyPr>
          <a:lstStyle>
            <a:lvl1pPr marL="0" indent="0" algn="ctr">
              <a:lnSpc>
                <a:spcPct val="110000"/>
              </a:lnSpc>
              <a:buNone/>
              <a:defRPr sz="1800" b="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74572131-0285-48B8-9B3D-3F4F45C03B5D}" type="slidenum">
              <a:rPr lang="en-US" smtClean="0"/>
              <a:pPr>
                <a:defRPr/>
              </a:pPr>
              <a:t>‹#›</a:t>
            </a:fld>
            <a:endParaRPr lang="en-US"/>
          </a:p>
        </p:txBody>
      </p:sp>
      <p:sp>
        <p:nvSpPr>
          <p:cNvPr id="8" name="Freeform 7"/>
          <p:cNvSpPr/>
          <p:nvPr/>
        </p:nvSpPr>
        <p:spPr>
          <a:xfrm>
            <a:off x="280416" y="258580"/>
            <a:ext cx="8558784" cy="0"/>
          </a:xfrm>
          <a:custGeom>
            <a:avLst/>
            <a:gdLst>
              <a:gd name="connsiteX0" fmla="*/ 0 w 8592671"/>
              <a:gd name="connsiteY0" fmla="*/ 0 h 0"/>
              <a:gd name="connsiteX1" fmla="*/ 8592671 w 8592671"/>
              <a:gd name="connsiteY1" fmla="*/ 0 h 0"/>
            </a:gdLst>
            <a:ahLst/>
            <a:cxnLst>
              <a:cxn ang="0">
                <a:pos x="connsiteX0" y="connsiteY0"/>
              </a:cxn>
              <a:cxn ang="0">
                <a:pos x="connsiteX1" y="connsiteY1"/>
              </a:cxn>
            </a:cxnLst>
            <a:rect l="l" t="t" r="r" b="b"/>
            <a:pathLst>
              <a:path w="8592671">
                <a:moveTo>
                  <a:pt x="0" y="0"/>
                </a:moveTo>
                <a:lnTo>
                  <a:pt x="8592671" y="0"/>
                </a:lnTo>
              </a:path>
            </a:pathLst>
          </a:custGeom>
          <a:ln w="3175">
            <a:solidFill>
              <a:schemeClr val="tx1">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sp>
        <p:nvSpPr>
          <p:cNvPr id="9" name="Freeform 8"/>
          <p:cNvSpPr/>
          <p:nvPr/>
        </p:nvSpPr>
        <p:spPr>
          <a:xfrm>
            <a:off x="280416" y="6399213"/>
            <a:ext cx="8558784" cy="0"/>
          </a:xfrm>
          <a:custGeom>
            <a:avLst/>
            <a:gdLst>
              <a:gd name="connsiteX0" fmla="*/ 0 w 8592671"/>
              <a:gd name="connsiteY0" fmla="*/ 0 h 0"/>
              <a:gd name="connsiteX1" fmla="*/ 8592671 w 8592671"/>
              <a:gd name="connsiteY1" fmla="*/ 0 h 0"/>
            </a:gdLst>
            <a:ahLst/>
            <a:cxnLst>
              <a:cxn ang="0">
                <a:pos x="connsiteX0" y="connsiteY0"/>
              </a:cxn>
              <a:cxn ang="0">
                <a:pos x="connsiteX1" y="connsiteY1"/>
              </a:cxn>
            </a:cxnLst>
            <a:rect l="l" t="t" r="r" b="b"/>
            <a:pathLst>
              <a:path w="8592671">
                <a:moveTo>
                  <a:pt x="0" y="0"/>
                </a:moveTo>
                <a:lnTo>
                  <a:pt x="8592671" y="0"/>
                </a:lnTo>
              </a:path>
            </a:pathLst>
          </a:custGeom>
          <a:ln w="3175">
            <a:solidFill>
              <a:schemeClr val="tx1">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41350" y="107576"/>
            <a:ext cx="7856538" cy="1310062"/>
          </a:xfrm>
          <a:prstGeom prst="rect">
            <a:avLst/>
          </a:prstGeom>
        </p:spPr>
        <p:txBody>
          <a:bodyPr vert="horz" lIns="91440" tIns="45720" rIns="91440" bIns="45720" rtlCol="0" anchor="b" anchorCtr="0">
            <a:normAutofit/>
          </a:bodyPr>
          <a:lstStyle/>
          <a:p>
            <a:r>
              <a:rPr lang="en-GB" smtClean="0"/>
              <a:t>Click to edit Master title style</a:t>
            </a:r>
            <a:endParaRPr/>
          </a:p>
        </p:txBody>
      </p:sp>
      <p:sp>
        <p:nvSpPr>
          <p:cNvPr id="3" name="Text Placeholder 2"/>
          <p:cNvSpPr>
            <a:spLocks noGrp="1"/>
          </p:cNvSpPr>
          <p:nvPr>
            <p:ph type="body" idx="1"/>
          </p:nvPr>
        </p:nvSpPr>
        <p:spPr>
          <a:xfrm>
            <a:off x="618565" y="1600200"/>
            <a:ext cx="7878788" cy="4639235"/>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a:p>
        </p:txBody>
      </p:sp>
      <p:sp>
        <p:nvSpPr>
          <p:cNvPr id="4" name="Date Placeholder 3"/>
          <p:cNvSpPr>
            <a:spLocks noGrp="1"/>
          </p:cNvSpPr>
          <p:nvPr>
            <p:ph type="dt" sz="half" idx="2"/>
          </p:nvPr>
        </p:nvSpPr>
        <p:spPr>
          <a:xfrm>
            <a:off x="3505200" y="6356350"/>
            <a:ext cx="2133600" cy="365125"/>
          </a:xfrm>
          <a:prstGeom prst="rect">
            <a:avLst/>
          </a:prstGeom>
        </p:spPr>
        <p:txBody>
          <a:bodyPr vert="horz" lIns="0" tIns="45720" rIns="0" bIns="45720" rtlCol="0" anchor="ctr"/>
          <a:lstStyle>
            <a:lvl1pPr algn="ctr">
              <a:defRPr sz="1100">
                <a:solidFill>
                  <a:schemeClr val="tx1">
                    <a:lumMod val="75000"/>
                  </a:schemeClr>
                </a:solidFill>
              </a:defRPr>
            </a:lvl1pPr>
          </a:lstStyle>
          <a:p>
            <a:pPr>
              <a:defRPr/>
            </a:pPr>
            <a:endParaRPr lang="en-US"/>
          </a:p>
        </p:txBody>
      </p:sp>
      <p:sp>
        <p:nvSpPr>
          <p:cNvPr id="5" name="Footer Placeholder 4"/>
          <p:cNvSpPr>
            <a:spLocks noGrp="1"/>
          </p:cNvSpPr>
          <p:nvPr>
            <p:ph type="ftr" sz="quarter" idx="3"/>
          </p:nvPr>
        </p:nvSpPr>
        <p:spPr>
          <a:xfrm>
            <a:off x="280416" y="6356350"/>
            <a:ext cx="2895600" cy="365125"/>
          </a:xfrm>
          <a:prstGeom prst="rect">
            <a:avLst/>
          </a:prstGeom>
        </p:spPr>
        <p:txBody>
          <a:bodyPr vert="horz" lIns="0" tIns="45720" rIns="0" bIns="45720" rtlCol="0" anchor="ctr"/>
          <a:lstStyle>
            <a:lvl1pPr algn="l">
              <a:defRPr sz="1100">
                <a:solidFill>
                  <a:schemeClr val="tx1">
                    <a:lumMod val="75000"/>
                  </a:schemeClr>
                </a:solidFill>
              </a:defRPr>
            </a:lvl1pPr>
          </a:lstStyle>
          <a:p>
            <a:pPr>
              <a:defRPr/>
            </a:pPr>
            <a:endParaRPr lang="en-US"/>
          </a:p>
        </p:txBody>
      </p:sp>
      <p:sp>
        <p:nvSpPr>
          <p:cNvPr id="6" name="Slide Number Placeholder 5"/>
          <p:cNvSpPr>
            <a:spLocks noGrp="1"/>
          </p:cNvSpPr>
          <p:nvPr>
            <p:ph type="sldNum" sz="quarter" idx="4"/>
          </p:nvPr>
        </p:nvSpPr>
        <p:spPr>
          <a:xfrm>
            <a:off x="8077200" y="6356350"/>
            <a:ext cx="762000" cy="365125"/>
          </a:xfrm>
          <a:prstGeom prst="rect">
            <a:avLst/>
          </a:prstGeom>
        </p:spPr>
        <p:txBody>
          <a:bodyPr vert="horz" lIns="0" tIns="45720" rIns="0" bIns="45720" rtlCol="0" anchor="ctr"/>
          <a:lstStyle>
            <a:lvl1pPr algn="r">
              <a:defRPr sz="1100">
                <a:solidFill>
                  <a:schemeClr val="tx1">
                    <a:lumMod val="75000"/>
                  </a:schemeClr>
                </a:solidFill>
              </a:defRPr>
            </a:lvl1pPr>
          </a:lstStyle>
          <a:p>
            <a:pPr>
              <a:defRPr/>
            </a:pPr>
            <a:fld id="{9894849D-43F5-430B-A66B-CE9983610505}" type="slidenum">
              <a:rPr lang="en-US" smtClean="0"/>
              <a:pPr>
                <a:defRPr/>
              </a:pPr>
              <a:t>‹#›</a:t>
            </a:fld>
            <a:endParaRPr lang="en-US"/>
          </a:p>
        </p:txBody>
      </p:sp>
    </p:spTree>
  </p:cSld>
  <p:clrMap bg1="dk1" tx1="lt1" bg2="dk2" tx2="lt2" accent1="accent1" accent2="accent2" accent3="accent3" accent4="accent4" accent5="accent5" accent6="accent6" hlink="hlink" folHlink="folHlink"/>
  <p:sldLayoutIdLst>
    <p:sldLayoutId id="2147483706" r:id="rId1"/>
    <p:sldLayoutId id="2147483707" r:id="rId2"/>
    <p:sldLayoutId id="2147483708" r:id="rId3"/>
    <p:sldLayoutId id="2147483709" r:id="rId4"/>
    <p:sldLayoutId id="2147483710" r:id="rId5"/>
    <p:sldLayoutId id="2147483711" r:id="rId6"/>
    <p:sldLayoutId id="2147483712" r:id="rId7"/>
    <p:sldLayoutId id="2147483713" r:id="rId8"/>
    <p:sldLayoutId id="2147483714" r:id="rId9"/>
    <p:sldLayoutId id="2147483715" r:id="rId10"/>
    <p:sldLayoutId id="2147483716" r:id="rId11"/>
    <p:sldLayoutId id="2147483717" r:id="rId12"/>
    <p:sldLayoutId id="2147483718" r:id="rId13"/>
    <p:sldLayoutId id="2147483719" r:id="rId14"/>
    <p:sldLayoutId id="2147483720" r:id="rId15"/>
    <p:sldLayoutId id="2147483721" r:id="rId16"/>
    <p:sldLayoutId id="2147483722" r:id="rId17"/>
  </p:sldLayoutIdLst>
  <p:txStyles>
    <p:titleStyle>
      <a:lvl1pPr algn="ctr" defTabSz="914400" rtl="0" eaLnBrk="1" latinLnBrk="0" hangingPunct="1">
        <a:spcBef>
          <a:spcPct val="0"/>
        </a:spcBef>
        <a:buNone/>
        <a:defRPr sz="4800" kern="1200">
          <a:solidFill>
            <a:schemeClr val="tx1"/>
          </a:solidFill>
          <a:latin typeface="+mj-lt"/>
          <a:ea typeface="+mj-ea"/>
          <a:cs typeface="+mj-cs"/>
        </a:defRPr>
      </a:lvl1pPr>
    </p:titleStyle>
    <p:bodyStyle>
      <a:lvl1pPr marL="349250" indent="-349250" algn="l" defTabSz="914400" rtl="0" eaLnBrk="1" latinLnBrk="0" hangingPunct="1">
        <a:spcBef>
          <a:spcPts val="2000"/>
        </a:spcBef>
        <a:buFont typeface="Wingdings 2" pitchFamily="18" charset="2"/>
        <a:buChar char=""/>
        <a:defRPr sz="2400" kern="1200">
          <a:solidFill>
            <a:schemeClr val="tx1"/>
          </a:solidFill>
          <a:latin typeface="+mn-lt"/>
          <a:ea typeface="+mn-ea"/>
          <a:cs typeface="+mn-cs"/>
        </a:defRPr>
      </a:lvl1pPr>
      <a:lvl2pPr marL="685800" indent="-336550" algn="l" defTabSz="914400" rtl="0" eaLnBrk="1" latinLnBrk="0" hangingPunct="1">
        <a:spcBef>
          <a:spcPts val="600"/>
        </a:spcBef>
        <a:buClr>
          <a:schemeClr val="tx1">
            <a:lumMod val="65000"/>
          </a:schemeClr>
        </a:buClr>
        <a:buFont typeface="Wingdings 2" pitchFamily="18" charset="2"/>
        <a:buChar char=""/>
        <a:defRPr sz="2200" kern="1200">
          <a:solidFill>
            <a:schemeClr val="tx1"/>
          </a:solidFill>
          <a:latin typeface="+mn-lt"/>
          <a:ea typeface="+mn-ea"/>
          <a:cs typeface="+mn-cs"/>
        </a:defRPr>
      </a:lvl2pPr>
      <a:lvl3pPr marL="968375" indent="-282575" algn="l" defTabSz="914400" rtl="0" eaLnBrk="1" latinLnBrk="0" hangingPunct="1">
        <a:spcBef>
          <a:spcPts val="600"/>
        </a:spcBef>
        <a:buFont typeface="Wingdings 2" pitchFamily="18" charset="2"/>
        <a:buChar char=""/>
        <a:defRPr sz="2000" kern="1200">
          <a:solidFill>
            <a:schemeClr val="tx1"/>
          </a:solidFill>
          <a:latin typeface="+mn-lt"/>
          <a:ea typeface="+mn-ea"/>
          <a:cs typeface="+mn-cs"/>
        </a:defRPr>
      </a:lvl3pPr>
      <a:lvl4pPr marL="1263650" indent="-295275" algn="l" defTabSz="914400" rtl="0" eaLnBrk="1" latinLnBrk="0" hangingPunct="1">
        <a:spcBef>
          <a:spcPts val="600"/>
        </a:spcBef>
        <a:buClr>
          <a:schemeClr val="tx1">
            <a:lumMod val="65000"/>
          </a:schemeClr>
        </a:buClr>
        <a:buFont typeface="Wingdings 2" pitchFamily="18" charset="2"/>
        <a:buChar char=""/>
        <a:defRPr sz="1800" kern="1200">
          <a:solidFill>
            <a:schemeClr val="tx1"/>
          </a:solidFill>
          <a:latin typeface="+mn-lt"/>
          <a:ea typeface="+mn-ea"/>
          <a:cs typeface="+mn-cs"/>
        </a:defRPr>
      </a:lvl4pPr>
      <a:lvl5pPr marL="1546225" indent="-282575" algn="l" defTabSz="914400" rtl="0" eaLnBrk="1" latinLnBrk="0" hangingPunct="1">
        <a:spcBef>
          <a:spcPts val="600"/>
        </a:spcBef>
        <a:buFont typeface="Wingdings 2" pitchFamily="18" charset="2"/>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audio" Target="../media/audio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audio" Target="../media/audio1.bin"/></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 Id="rId3" Type="http://schemas.openxmlformats.org/officeDocument/2006/relationships/audio" Target="../media/audio1.bin"/></Relationships>
</file>

<file path=ppt/slides/_rels/slide17.xml.rels><?xml version="1.0" encoding="UTF-8" standalone="yes"?>
<Relationships xmlns="http://schemas.openxmlformats.org/package/2006/relationships"><Relationship Id="rId3" Type="http://schemas.openxmlformats.org/officeDocument/2006/relationships/audio" Target="../media/audio1.bin"/><Relationship Id="rId4" Type="http://schemas.openxmlformats.org/officeDocument/2006/relationships/image" Target="../media/image5.wmf"/><Relationship Id="rId5" Type="http://schemas.openxmlformats.org/officeDocument/2006/relationships/image" Target="../media/image6.jpeg"/><Relationship Id="rId1" Type="http://schemas.openxmlformats.org/officeDocument/2006/relationships/slideLayout" Target="../slideLayouts/slideLayout17.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 Id="rId3" Type="http://schemas.openxmlformats.org/officeDocument/2006/relationships/audio" Target="../media/audio1.bin"/></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audio" Target="../media/audio1.bin"/></Relationships>
</file>

<file path=ppt/slides/_rels/slide3.xml.rels><?xml version="1.0" encoding="UTF-8" standalone="yes"?>
<Relationships xmlns="http://schemas.openxmlformats.org/package/2006/relationships"><Relationship Id="rId3" Type="http://schemas.openxmlformats.org/officeDocument/2006/relationships/audio" Target="../media/audio1.bin"/><Relationship Id="rId4" Type="http://schemas.openxmlformats.org/officeDocument/2006/relationships/image" Target="../media/image2.jpeg"/><Relationship Id="rId1" Type="http://schemas.openxmlformats.org/officeDocument/2006/relationships/slideLayout" Target="../slideLayouts/slideLayout16.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audio" Target="../media/audio1.bin"/></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audio" Target="../media/audio1.bin"/></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4.jpeg"/><Relationship Id="rId1" Type="http://schemas.openxmlformats.org/officeDocument/2006/relationships/slideLayout" Target="../slideLayouts/slideLayout6.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audio" Target="../media/audio1.bin"/></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audio" Target="../media/audio1.bin"/></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audio" Target="../media/audio1.bin"/></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PhAnim="0">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pPr eaLnBrk="1" hangingPunct="1">
              <a:defRPr/>
            </a:pPr>
            <a:r>
              <a:rPr lang="en-US" dirty="0" smtClean="0"/>
              <a:t>LIT</a:t>
            </a:r>
            <a:r>
              <a:rPr lang="en-US" dirty="0" smtClean="0"/>
              <a:t> 3023 Modernism</a:t>
            </a:r>
            <a:endParaRPr lang="en-US" dirty="0" smtClean="0"/>
          </a:p>
        </p:txBody>
      </p:sp>
      <p:sp>
        <p:nvSpPr>
          <p:cNvPr id="2051" name="Rectangle 3"/>
          <p:cNvSpPr>
            <a:spLocks noGrp="1" noChangeArrowheads="1"/>
          </p:cNvSpPr>
          <p:nvPr>
            <p:ph type="subTitle" idx="1"/>
          </p:nvPr>
        </p:nvSpPr>
        <p:spPr/>
        <p:txBody>
          <a:bodyPr/>
          <a:lstStyle/>
          <a:p>
            <a:pPr eaLnBrk="1" hangingPunct="1">
              <a:defRPr/>
            </a:pPr>
            <a:r>
              <a:rPr lang="en-US" dirty="0" smtClean="0"/>
              <a:t>Virginia </a:t>
            </a:r>
            <a:r>
              <a:rPr lang="en-US" dirty="0" smtClean="0"/>
              <a:t>Woolf (1) </a:t>
            </a:r>
            <a:endParaRPr lang="en-US" dirty="0" smtClean="0"/>
          </a:p>
        </p:txBody>
      </p:sp>
    </p:spTree>
  </p:cSld>
  <p:clrMapOvr>
    <a:masterClrMapping/>
  </p:clrMapOvr>
  <p:transition>
    <p:blind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051">
                                            <p:txEl>
                                              <p:pRg st="0" end="0"/>
                                            </p:txEl>
                                          </p:spTgt>
                                        </p:tgtEl>
                                        <p:attrNameLst>
                                          <p:attrName>style.visibility</p:attrName>
                                        </p:attrNameLst>
                                      </p:cBhvr>
                                      <p:to>
                                        <p:strVal val="visible"/>
                                      </p:to>
                                    </p:set>
                                    <p:anim calcmode="lin" valueType="num">
                                      <p:cBhvr additive="base">
                                        <p:cTn id="7" dur="500" fill="hold"/>
                                        <p:tgtEl>
                                          <p:spTgt spid="2051">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051">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3" name="Whoosh"/>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1" grpId="0" build="p" autoUpdateAnimBg="0"/>
    </p:bld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PhAnim="0">
  <p:cSld>
    <p:spTree>
      <p:nvGrpSpPr>
        <p:cNvPr id="1" name=""/>
        <p:cNvGrpSpPr/>
        <p:nvPr/>
      </p:nvGrpSpPr>
      <p:grpSpPr>
        <a:xfrm>
          <a:off x="0" y="0"/>
          <a:ext cx="0" cy="0"/>
          <a:chOff x="0" y="0"/>
          <a:chExt cx="0" cy="0"/>
        </a:xfrm>
      </p:grpSpPr>
      <p:sp>
        <p:nvSpPr>
          <p:cNvPr id="10242" name="Rectangle 2"/>
          <p:cNvSpPr>
            <a:spLocks noGrp="1" noRot="1" noChangeArrowheads="1"/>
          </p:cNvSpPr>
          <p:nvPr>
            <p:ph type="title"/>
          </p:nvPr>
        </p:nvSpPr>
        <p:spPr/>
        <p:txBody>
          <a:bodyPr/>
          <a:lstStyle/>
          <a:p>
            <a:pPr eaLnBrk="1" hangingPunct="1">
              <a:defRPr/>
            </a:pPr>
            <a:r>
              <a:rPr lang="en-US" smtClean="0"/>
              <a:t>‘</a:t>
            </a:r>
            <a:r>
              <a:rPr lang="en-GB" smtClean="0"/>
              <a:t>life is a luminous halo’</a:t>
            </a:r>
            <a:endParaRPr lang="en-US" smtClean="0">
              <a:latin typeface="Arial" charset="0"/>
            </a:endParaRPr>
          </a:p>
        </p:txBody>
      </p:sp>
      <p:sp>
        <p:nvSpPr>
          <p:cNvPr id="10243" name="Rectangle 3"/>
          <p:cNvSpPr>
            <a:spLocks noGrp="1" noRot="1" noChangeArrowheads="1"/>
          </p:cNvSpPr>
          <p:nvPr>
            <p:ph idx="1"/>
          </p:nvPr>
        </p:nvSpPr>
        <p:spPr/>
        <p:txBody>
          <a:bodyPr/>
          <a:lstStyle/>
          <a:p>
            <a:pPr eaLnBrk="1" hangingPunct="1">
              <a:lnSpc>
                <a:spcPct val="90000"/>
              </a:lnSpc>
              <a:defRPr/>
            </a:pPr>
            <a:r>
              <a:rPr lang="en-GB" dirty="0" smtClean="0"/>
              <a:t>Life is not a series of gig lamps symmetrically arranged; life is a luminous halo, a semi-transparent envelope surrounding us from the beginning of consciousness to the end. Is it </a:t>
            </a:r>
            <a:r>
              <a:rPr lang="en-GB" dirty="0" smtClean="0"/>
              <a:t>not </a:t>
            </a:r>
            <a:r>
              <a:rPr lang="en-GB" dirty="0" smtClean="0"/>
              <a:t>the task of the novelist to convey this varying, this unknown and </a:t>
            </a:r>
            <a:r>
              <a:rPr lang="en-GB" dirty="0" err="1" smtClean="0"/>
              <a:t>uncircumscribed</a:t>
            </a:r>
            <a:r>
              <a:rPr lang="en-GB" dirty="0" smtClean="0"/>
              <a:t> spirit, whatever aberration or complexity it may display, with as little mixture of the alien and external as possible? </a:t>
            </a:r>
            <a:endParaRPr lang="en-US" dirty="0" smtClean="0"/>
          </a:p>
        </p:txBody>
      </p:sp>
    </p:spTree>
  </p:cSld>
  <p:clrMapOvr>
    <a:masterClrMapping/>
  </p:clrMapOvr>
  <p:transition>
    <p:blind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0243">
                                            <p:txEl>
                                              <p:pRg st="0" end="0"/>
                                            </p:txEl>
                                          </p:spTgt>
                                        </p:tgtEl>
                                        <p:attrNameLst>
                                          <p:attrName>style.visibility</p:attrName>
                                        </p:attrNameLst>
                                      </p:cBhvr>
                                      <p:to>
                                        <p:strVal val="visible"/>
                                      </p:to>
                                    </p:set>
                                    <p:anim calcmode="lin" valueType="num">
                                      <p:cBhvr additive="base">
                                        <p:cTn id="7" dur="500" fill="hold"/>
                                        <p:tgtEl>
                                          <p:spTgt spid="1024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0243">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3" name="Whoosh"/>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3" grpId="0" build="p" autoUpdateAnimBg="0"/>
    </p:bld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i="1" dirty="0" smtClean="0"/>
              <a:t>Mrs Dalloway</a:t>
            </a:r>
            <a:endParaRPr lang="en-GB" i="1" dirty="0"/>
          </a:p>
        </p:txBody>
      </p:sp>
      <p:sp>
        <p:nvSpPr>
          <p:cNvPr id="3" name="Content Placeholder 2"/>
          <p:cNvSpPr>
            <a:spLocks noGrp="1"/>
          </p:cNvSpPr>
          <p:nvPr>
            <p:ph idx="1"/>
          </p:nvPr>
        </p:nvSpPr>
        <p:spPr/>
        <p:txBody>
          <a:bodyPr/>
          <a:lstStyle/>
          <a:p>
            <a:r>
              <a:rPr lang="en-GB" dirty="0" smtClean="0"/>
              <a:t>Some key features:</a:t>
            </a:r>
          </a:p>
          <a:p>
            <a:r>
              <a:rPr lang="en-GB" dirty="0" smtClean="0"/>
              <a:t>Takes place on one day (cp. </a:t>
            </a:r>
            <a:r>
              <a:rPr lang="en-GB" i="1" dirty="0" smtClean="0"/>
              <a:t>Ulysses</a:t>
            </a:r>
            <a:r>
              <a:rPr lang="en-GB" dirty="0" smtClean="0"/>
              <a:t>)</a:t>
            </a:r>
          </a:p>
          <a:p>
            <a:r>
              <a:rPr lang="en-GB" dirty="0" smtClean="0"/>
              <a:t>Central figure of the title is Mrs D – but narrative does not centre solely on her.</a:t>
            </a:r>
          </a:p>
          <a:p>
            <a:r>
              <a:rPr lang="en-GB" dirty="0" smtClean="0"/>
              <a:t>Focus on apparently trivial –preparation for a party – but takes in matters of broader importance (e.g. the aftermath of war, the empire, social class)</a:t>
            </a:r>
          </a:p>
          <a:p>
            <a:endParaRPr lang="en-GB"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i="1" dirty="0" smtClean="0"/>
              <a:t>Mrs Dalloway</a:t>
            </a:r>
            <a:r>
              <a:rPr lang="en-GB" dirty="0" smtClean="0"/>
              <a:t> and modernism</a:t>
            </a:r>
            <a:endParaRPr lang="en-GB" i="1" dirty="0"/>
          </a:p>
        </p:txBody>
      </p:sp>
      <p:sp>
        <p:nvSpPr>
          <p:cNvPr id="3" name="Content Placeholder 2"/>
          <p:cNvSpPr>
            <a:spLocks noGrp="1"/>
          </p:cNvSpPr>
          <p:nvPr>
            <p:ph idx="1"/>
          </p:nvPr>
        </p:nvSpPr>
        <p:spPr/>
        <p:txBody>
          <a:bodyPr>
            <a:normAutofit/>
          </a:bodyPr>
          <a:lstStyle/>
          <a:p>
            <a:r>
              <a:rPr lang="en-GB" dirty="0" smtClean="0"/>
              <a:t>Use of interior monologue very prevalent (though little true stream-of-consciousness)</a:t>
            </a:r>
          </a:p>
          <a:p>
            <a:r>
              <a:rPr lang="en-GB" dirty="0" smtClean="0"/>
              <a:t>Lack of linearity – novel is based on succession of images; visual aspect very important</a:t>
            </a:r>
          </a:p>
          <a:p>
            <a:r>
              <a:rPr lang="en-GB" dirty="0" smtClean="0"/>
              <a:t>Fragmentation – novel represents a world undergoing change; social and spiritual disintegration</a:t>
            </a:r>
          </a:p>
          <a:p>
            <a:r>
              <a:rPr lang="en-GB" dirty="0" smtClean="0"/>
              <a:t>Competing narratives – interplay of </a:t>
            </a:r>
            <a:r>
              <a:rPr lang="en-GB" dirty="0" err="1" smtClean="0"/>
              <a:t>Septimus’s</a:t>
            </a:r>
            <a:r>
              <a:rPr lang="en-GB" dirty="0" smtClean="0"/>
              <a:t> fractured world and the ordered world of CD</a:t>
            </a:r>
          </a:p>
          <a:p>
            <a:endParaRPr lang="en-GB"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More modernist features</a:t>
            </a:r>
            <a:endParaRPr lang="en-GB" dirty="0"/>
          </a:p>
        </p:txBody>
      </p:sp>
      <p:sp>
        <p:nvSpPr>
          <p:cNvPr id="3" name="Content Placeholder 2"/>
          <p:cNvSpPr>
            <a:spLocks noGrp="1"/>
          </p:cNvSpPr>
          <p:nvPr>
            <p:ph idx="1"/>
          </p:nvPr>
        </p:nvSpPr>
        <p:spPr/>
        <p:txBody>
          <a:bodyPr/>
          <a:lstStyle/>
          <a:p>
            <a:r>
              <a:rPr lang="en-GB" dirty="0" smtClean="0"/>
              <a:t>Lack of chronological time – but what about the role of Big Ben?</a:t>
            </a:r>
          </a:p>
          <a:p>
            <a:r>
              <a:rPr lang="en-GB" dirty="0" smtClean="0"/>
              <a:t>Series of moments of vision – cp Joyce’s epiphanies</a:t>
            </a:r>
          </a:p>
          <a:p>
            <a:r>
              <a:rPr lang="en-GB" dirty="0" smtClean="0"/>
              <a:t>Concentration on female consciousness</a:t>
            </a:r>
          </a:p>
          <a:p>
            <a:r>
              <a:rPr lang="en-GB" dirty="0" smtClean="0"/>
              <a:t>Use of prolepsis and </a:t>
            </a:r>
            <a:r>
              <a:rPr lang="en-GB" dirty="0" err="1" smtClean="0"/>
              <a:t>analepsis</a:t>
            </a:r>
            <a:endParaRPr lang="en-GB" dirty="0" smtClean="0"/>
          </a:p>
          <a:p>
            <a:endParaRPr lang="en-GB"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Time as theme</a:t>
            </a:r>
            <a:endParaRPr lang="en-GB" dirty="0"/>
          </a:p>
        </p:txBody>
      </p:sp>
      <p:sp>
        <p:nvSpPr>
          <p:cNvPr id="3" name="Content Placeholder 2"/>
          <p:cNvSpPr>
            <a:spLocks noGrp="1"/>
          </p:cNvSpPr>
          <p:nvPr>
            <p:ph idx="1"/>
          </p:nvPr>
        </p:nvSpPr>
        <p:spPr/>
        <p:txBody>
          <a:bodyPr/>
          <a:lstStyle/>
          <a:p>
            <a:r>
              <a:rPr lang="en-GB" dirty="0" smtClean="0"/>
              <a:t>Time emphasised throughout – in CD’s thoughts, in the remembrance of the past, and by the external narrator noting the time of day;</a:t>
            </a:r>
          </a:p>
          <a:p>
            <a:r>
              <a:rPr lang="en-GB" i="1" dirty="0" smtClean="0"/>
              <a:t>Cymbeline</a:t>
            </a:r>
            <a:r>
              <a:rPr lang="en-GB" dirty="0" smtClean="0"/>
              <a:t> reference (p.8)</a:t>
            </a:r>
            <a:endParaRPr lang="en-GB" i="1" dirty="0" smtClean="0"/>
          </a:p>
          <a:p>
            <a:r>
              <a:rPr lang="en-GB" dirty="0" smtClean="0"/>
              <a:t>Original title – </a:t>
            </a:r>
            <a:r>
              <a:rPr lang="en-GB" i="1" dirty="0" smtClean="0"/>
              <a:t>The Hours – </a:t>
            </a:r>
            <a:r>
              <a:rPr lang="en-GB" dirty="0" smtClean="0"/>
              <a:t>significant?</a:t>
            </a:r>
          </a:p>
          <a:p>
            <a:r>
              <a:rPr lang="en-GB" dirty="0" smtClean="0"/>
              <a:t>Bergson’s theories of time</a:t>
            </a:r>
          </a:p>
          <a:p>
            <a:endParaRPr lang="en-GB" i="1"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Cymbeline</a:t>
            </a:r>
            <a:endParaRPr lang="en-GB" dirty="0"/>
          </a:p>
        </p:txBody>
      </p:sp>
      <p:sp>
        <p:nvSpPr>
          <p:cNvPr id="3" name="Content Placeholder 2"/>
          <p:cNvSpPr>
            <a:spLocks noGrp="1"/>
          </p:cNvSpPr>
          <p:nvPr>
            <p:ph idx="1"/>
          </p:nvPr>
        </p:nvSpPr>
        <p:spPr/>
        <p:txBody>
          <a:bodyPr>
            <a:normAutofit fontScale="92500" lnSpcReduction="10000"/>
          </a:bodyPr>
          <a:lstStyle/>
          <a:p>
            <a:r>
              <a:rPr lang="en-GB" dirty="0" smtClean="0"/>
              <a:t>Fear no more the heat o' the sun, </a:t>
            </a:r>
            <a:br>
              <a:rPr lang="en-GB" dirty="0" smtClean="0"/>
            </a:br>
            <a:r>
              <a:rPr lang="en-GB" dirty="0" smtClean="0"/>
              <a:t>    Nor the furious winter's rages; </a:t>
            </a:r>
            <a:br>
              <a:rPr lang="en-GB" dirty="0" smtClean="0"/>
            </a:br>
            <a:r>
              <a:rPr lang="en-GB" dirty="0" smtClean="0"/>
              <a:t>    Thou thy worldly task hast done, </a:t>
            </a:r>
            <a:br>
              <a:rPr lang="en-GB" dirty="0" smtClean="0"/>
            </a:br>
            <a:r>
              <a:rPr lang="en-GB" dirty="0" smtClean="0"/>
              <a:t>    Home art gone, and </a:t>
            </a:r>
            <a:r>
              <a:rPr lang="en-GB" dirty="0" err="1" smtClean="0"/>
              <a:t>ta'en</a:t>
            </a:r>
            <a:r>
              <a:rPr lang="en-GB" dirty="0" smtClean="0"/>
              <a:t> thy wages: </a:t>
            </a:r>
            <a:br>
              <a:rPr lang="en-GB" dirty="0" smtClean="0"/>
            </a:br>
            <a:r>
              <a:rPr lang="en-GB" dirty="0" smtClean="0"/>
              <a:t>    Golden lads and girls all must, </a:t>
            </a:r>
            <a:br>
              <a:rPr lang="en-GB" dirty="0" smtClean="0"/>
            </a:br>
            <a:r>
              <a:rPr lang="en-GB" dirty="0" smtClean="0"/>
              <a:t>    As chimney-sweepers, come to dust. </a:t>
            </a:r>
            <a:br>
              <a:rPr lang="en-GB" dirty="0" smtClean="0"/>
            </a:br>
            <a:r>
              <a:rPr lang="en-GB" dirty="0" smtClean="0"/>
              <a:t/>
            </a:r>
            <a:br>
              <a:rPr lang="en-GB" dirty="0" smtClean="0"/>
            </a:br>
            <a:r>
              <a:rPr lang="en-GB" dirty="0" smtClean="0"/>
              <a:t/>
            </a:r>
            <a:br>
              <a:rPr lang="en-GB" dirty="0" smtClean="0"/>
            </a:br>
            <a:r>
              <a:rPr lang="en-GB" dirty="0" smtClean="0"/>
              <a:t/>
            </a:r>
            <a:br>
              <a:rPr lang="en-GB" dirty="0" smtClean="0"/>
            </a:br>
            <a:r>
              <a:rPr lang="en-GB" dirty="0" smtClean="0"/>
              <a:t>    Fear no more the frown o' the great; </a:t>
            </a:r>
            <a:br>
              <a:rPr lang="en-GB" dirty="0" smtClean="0"/>
            </a:br>
            <a:r>
              <a:rPr lang="en-GB" dirty="0" smtClean="0"/>
              <a:t>    Thou art past the tyrant's stroke; </a:t>
            </a:r>
            <a:br>
              <a:rPr lang="en-GB" dirty="0" smtClean="0"/>
            </a:br>
            <a:r>
              <a:rPr lang="en-GB" dirty="0" smtClean="0"/>
              <a:t>    Care no more to clothe and eat; </a:t>
            </a:r>
            <a:br>
              <a:rPr lang="en-GB" dirty="0" smtClean="0"/>
            </a:br>
            <a:r>
              <a:rPr lang="en-GB" dirty="0" smtClean="0"/>
              <a:t>    To thee the reed is as the oak: </a:t>
            </a:r>
            <a:br>
              <a:rPr lang="en-GB" dirty="0" smtClean="0"/>
            </a:br>
            <a:r>
              <a:rPr lang="en-GB" dirty="0" smtClean="0"/>
              <a:t>    The sceptre, learning, physic, must </a:t>
            </a:r>
            <a:br>
              <a:rPr lang="en-GB" dirty="0" smtClean="0"/>
            </a:br>
            <a:r>
              <a:rPr lang="en-GB" dirty="0" smtClean="0"/>
              <a:t>    All follow this, and come to dust. </a:t>
            </a:r>
            <a:endParaRPr lang="en-GB"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PhAnim="0">
  <p:cSld>
    <p:spTree>
      <p:nvGrpSpPr>
        <p:cNvPr id="1" name=""/>
        <p:cNvGrpSpPr/>
        <p:nvPr/>
      </p:nvGrpSpPr>
      <p:grpSpPr>
        <a:xfrm>
          <a:off x="0" y="0"/>
          <a:ext cx="0" cy="0"/>
          <a:chOff x="0" y="0"/>
          <a:chExt cx="0" cy="0"/>
        </a:xfrm>
      </p:grpSpPr>
      <p:sp>
        <p:nvSpPr>
          <p:cNvPr id="11266" name="Rectangle 2"/>
          <p:cNvSpPr>
            <a:spLocks noGrp="1" noRot="1" noChangeArrowheads="1"/>
          </p:cNvSpPr>
          <p:nvPr>
            <p:ph type="title"/>
          </p:nvPr>
        </p:nvSpPr>
        <p:spPr/>
        <p:txBody>
          <a:bodyPr/>
          <a:lstStyle/>
          <a:p>
            <a:pPr eaLnBrk="1" hangingPunct="1">
              <a:defRPr/>
            </a:pPr>
            <a:r>
              <a:rPr lang="en-US" smtClean="0"/>
              <a:t>Woolf and Feminism</a:t>
            </a:r>
          </a:p>
        </p:txBody>
      </p:sp>
      <p:sp>
        <p:nvSpPr>
          <p:cNvPr id="11267" name="Rectangle 3"/>
          <p:cNvSpPr>
            <a:spLocks noGrp="1" noRot="1" noChangeArrowheads="1"/>
          </p:cNvSpPr>
          <p:nvPr>
            <p:ph idx="1"/>
          </p:nvPr>
        </p:nvSpPr>
        <p:spPr/>
        <p:txBody>
          <a:bodyPr/>
          <a:lstStyle/>
          <a:p>
            <a:pPr eaLnBrk="1" hangingPunct="1">
              <a:defRPr/>
            </a:pPr>
            <a:r>
              <a:rPr lang="en-US" i="1" dirty="0" smtClean="0"/>
              <a:t>A Room of One’s Own </a:t>
            </a:r>
            <a:r>
              <a:rPr lang="en-US" dirty="0" smtClean="0"/>
              <a:t>(1929)</a:t>
            </a:r>
          </a:p>
          <a:p>
            <a:pPr>
              <a:defRPr/>
            </a:pPr>
            <a:r>
              <a:rPr lang="en-US" dirty="0" smtClean="0"/>
              <a:t>Suggests the possibility of</a:t>
            </a:r>
            <a:r>
              <a:rPr lang="en-US" dirty="0" smtClean="0"/>
              <a:t> distinctively </a:t>
            </a:r>
            <a:r>
              <a:rPr lang="en-US" dirty="0" smtClean="0"/>
              <a:t>female </a:t>
            </a:r>
            <a:r>
              <a:rPr lang="en-US" dirty="0" smtClean="0"/>
              <a:t>writing – possibly anticipates </a:t>
            </a:r>
            <a:r>
              <a:rPr lang="en-US" i="1" dirty="0" err="1" smtClean="0"/>
              <a:t>écriture</a:t>
            </a:r>
            <a:r>
              <a:rPr lang="en-US" i="1" dirty="0" smtClean="0"/>
              <a:t> </a:t>
            </a:r>
            <a:r>
              <a:rPr lang="en-US" i="1" dirty="0" err="1" smtClean="0"/>
              <a:t>féminine</a:t>
            </a:r>
            <a:r>
              <a:rPr lang="en-US" dirty="0" smtClean="0"/>
              <a:t> of </a:t>
            </a:r>
            <a:r>
              <a:rPr lang="en-US" dirty="0" err="1" smtClean="0"/>
              <a:t>Cixous</a:t>
            </a:r>
            <a:endParaRPr lang="en-US" dirty="0" smtClean="0"/>
          </a:p>
          <a:p>
            <a:pPr eaLnBrk="1" hangingPunct="1">
              <a:defRPr/>
            </a:pPr>
            <a:r>
              <a:rPr lang="en-US" i="1" dirty="0" smtClean="0"/>
              <a:t>Three Guineas</a:t>
            </a:r>
            <a:r>
              <a:rPr lang="en-US" dirty="0" smtClean="0"/>
              <a:t> (1938) </a:t>
            </a:r>
          </a:p>
          <a:p>
            <a:pPr eaLnBrk="1" hangingPunct="1">
              <a:defRPr/>
            </a:pPr>
            <a:r>
              <a:rPr lang="en-US" dirty="0" smtClean="0"/>
              <a:t>Examines role of patriarchy and critiques male domination of political </a:t>
            </a:r>
            <a:r>
              <a:rPr lang="en-US" dirty="0" smtClean="0"/>
              <a:t>landscape – significantly timed just before outbreak of Word War II.</a:t>
            </a:r>
          </a:p>
          <a:p>
            <a:pPr eaLnBrk="1" hangingPunct="1">
              <a:defRPr/>
            </a:pPr>
            <a:endParaRPr lang="en-US" i="1" dirty="0" smtClean="0"/>
          </a:p>
        </p:txBody>
      </p:sp>
    </p:spTree>
  </p:cSld>
  <p:clrMapOvr>
    <a:masterClrMapping/>
  </p:clrMapOvr>
  <p:transition>
    <p:blind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1267">
                                            <p:txEl>
                                              <p:pRg st="0" end="0"/>
                                            </p:txEl>
                                          </p:spTgt>
                                        </p:tgtEl>
                                        <p:attrNameLst>
                                          <p:attrName>style.visibility</p:attrName>
                                        </p:attrNameLst>
                                      </p:cBhvr>
                                      <p:to>
                                        <p:strVal val="visible"/>
                                      </p:to>
                                    </p:set>
                                    <p:anim calcmode="lin" valueType="num">
                                      <p:cBhvr additive="base">
                                        <p:cTn id="7" dur="500" fill="hold"/>
                                        <p:tgtEl>
                                          <p:spTgt spid="11267">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1267">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3" name="Whoosh"/>
                                        </p:tgtEl>
                                      </p:cMediaNode>
                                    </p:audio>
                                  </p:sub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1267">
                                            <p:txEl>
                                              <p:pRg st="1" end="1"/>
                                            </p:txEl>
                                          </p:spTgt>
                                        </p:tgtEl>
                                        <p:attrNameLst>
                                          <p:attrName>style.visibility</p:attrName>
                                        </p:attrNameLst>
                                      </p:cBhvr>
                                      <p:to>
                                        <p:strVal val="visible"/>
                                      </p:to>
                                    </p:set>
                                    <p:anim calcmode="lin" valueType="num">
                                      <p:cBhvr additive="base">
                                        <p:cTn id="13" dur="500" fill="hold"/>
                                        <p:tgtEl>
                                          <p:spTgt spid="11267">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1267">
                                            <p:txEl>
                                              <p:pRg st="1" end="1"/>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3" name="Whoosh"/>
                                        </p:tgtEl>
                                      </p:cMediaNode>
                                    </p:audio>
                                  </p:sub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1267">
                                            <p:txEl>
                                              <p:pRg st="2" end="2"/>
                                            </p:txEl>
                                          </p:spTgt>
                                        </p:tgtEl>
                                        <p:attrNameLst>
                                          <p:attrName>style.visibility</p:attrName>
                                        </p:attrNameLst>
                                      </p:cBhvr>
                                      <p:to>
                                        <p:strVal val="visible"/>
                                      </p:to>
                                    </p:set>
                                    <p:anim calcmode="lin" valueType="num">
                                      <p:cBhvr additive="base">
                                        <p:cTn id="19" dur="500" fill="hold"/>
                                        <p:tgtEl>
                                          <p:spTgt spid="11267">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1267">
                                            <p:txEl>
                                              <p:pRg st="2" end="2"/>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7"/>
                                            </p:cond>
                                          </p:stCondLst>
                                          <p:endCondLst>
                                            <p:cond evt="onStopAudio" delay="0">
                                              <p:tgtEl>
                                                <p:sldTgt/>
                                              </p:tgtEl>
                                            </p:cond>
                                          </p:endCondLst>
                                        </p:cTn>
                                        <p:tgtEl>
                                          <p:sndTgt r:embed="rId3" name="Whoosh"/>
                                        </p:tgtEl>
                                      </p:cMediaNode>
                                    </p:audio>
                                  </p:sub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11267">
                                            <p:txEl>
                                              <p:pRg st="3" end="3"/>
                                            </p:txEl>
                                          </p:spTgt>
                                        </p:tgtEl>
                                        <p:attrNameLst>
                                          <p:attrName>style.visibility</p:attrName>
                                        </p:attrNameLst>
                                      </p:cBhvr>
                                      <p:to>
                                        <p:strVal val="visible"/>
                                      </p:to>
                                    </p:set>
                                    <p:anim calcmode="lin" valueType="num">
                                      <p:cBhvr additive="base">
                                        <p:cTn id="25" dur="500" fill="hold"/>
                                        <p:tgtEl>
                                          <p:spTgt spid="11267">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11267">
                                            <p:txEl>
                                              <p:pRg st="3" end="3"/>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3"/>
                                            </p:cond>
                                          </p:stCondLst>
                                          <p:endCondLst>
                                            <p:cond evt="onStopAudio" delay="0">
                                              <p:tgtEl>
                                                <p:sldTgt/>
                                              </p:tgtEl>
                                            </p:cond>
                                          </p:endCondLst>
                                        </p:cTn>
                                        <p:tgtEl>
                                          <p:sndTgt r:embed="rId3" name="Whoosh"/>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7" grpId="0" build="p" autoUpdateAnimBg="0"/>
    </p:bld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PhAnim="0">
  <p:cSld>
    <p:spTree>
      <p:nvGrpSpPr>
        <p:cNvPr id="1" name=""/>
        <p:cNvGrpSpPr/>
        <p:nvPr/>
      </p:nvGrpSpPr>
      <p:grpSpPr>
        <a:xfrm>
          <a:off x="0" y="0"/>
          <a:ext cx="0" cy="0"/>
          <a:chOff x="0" y="0"/>
          <a:chExt cx="0" cy="0"/>
        </a:xfrm>
      </p:grpSpPr>
      <p:sp>
        <p:nvSpPr>
          <p:cNvPr id="13314" name="Rectangle 2"/>
          <p:cNvSpPr>
            <a:spLocks noGrp="1" noRot="1" noChangeArrowheads="1"/>
          </p:cNvSpPr>
          <p:nvPr>
            <p:ph type="title"/>
          </p:nvPr>
        </p:nvSpPr>
        <p:spPr/>
        <p:txBody>
          <a:bodyPr/>
          <a:lstStyle/>
          <a:p>
            <a:pPr eaLnBrk="1" hangingPunct="1">
              <a:defRPr/>
            </a:pPr>
            <a:r>
              <a:rPr lang="en-US" smtClean="0"/>
              <a:t>Late Woolf</a:t>
            </a:r>
          </a:p>
        </p:txBody>
      </p:sp>
      <p:pic>
        <p:nvPicPr>
          <p:cNvPr id="13317" name="Picture 5"/>
          <p:cNvPicPr>
            <a:picLocks noGrp="1" noChangeAspect="1" noChangeArrowheads="1"/>
          </p:cNvPicPr>
          <p:nvPr>
            <p:ph sz="half" idx="1"/>
          </p:nvPr>
        </p:nvPicPr>
        <p:blipFill>
          <a:blip r:embed="rId4" cstate="print"/>
          <a:srcRect/>
          <a:stretch>
            <a:fillRect/>
          </a:stretch>
        </p:blipFill>
        <p:spPr>
          <a:xfrm>
            <a:off x="776288" y="1600200"/>
            <a:ext cx="3395662" cy="4498975"/>
          </a:xfrm>
          <a:noFill/>
        </p:spPr>
      </p:pic>
      <p:sp>
        <p:nvSpPr>
          <p:cNvPr id="13316" name="Rectangle 4"/>
          <p:cNvSpPr>
            <a:spLocks noGrp="1" noRot="1" noChangeArrowheads="1"/>
          </p:cNvSpPr>
          <p:nvPr>
            <p:ph type="body" sz="half" idx="2"/>
          </p:nvPr>
        </p:nvSpPr>
        <p:spPr>
          <a:xfrm>
            <a:off x="4652963" y="1600200"/>
            <a:ext cx="4033837" cy="4498975"/>
          </a:xfrm>
        </p:spPr>
        <p:txBody>
          <a:bodyPr/>
          <a:lstStyle/>
          <a:p>
            <a:pPr eaLnBrk="1" hangingPunct="1">
              <a:defRPr/>
            </a:pPr>
            <a:r>
              <a:rPr lang="en-US" sz="2800" smtClean="0"/>
              <a:t>Experimental fiction:</a:t>
            </a:r>
          </a:p>
          <a:p>
            <a:pPr eaLnBrk="1" hangingPunct="1">
              <a:defRPr/>
            </a:pPr>
            <a:r>
              <a:rPr lang="en-US" sz="2800" i="1" smtClean="0"/>
              <a:t>The Waves</a:t>
            </a:r>
            <a:r>
              <a:rPr lang="en-US" sz="2800" smtClean="0"/>
              <a:t> (1931)</a:t>
            </a:r>
          </a:p>
          <a:p>
            <a:pPr eaLnBrk="1" hangingPunct="1">
              <a:defRPr/>
            </a:pPr>
            <a:r>
              <a:rPr lang="en-US" sz="2800" i="1" smtClean="0"/>
              <a:t>The Years</a:t>
            </a:r>
            <a:r>
              <a:rPr lang="en-US" sz="2800" smtClean="0"/>
              <a:t> (1937)</a:t>
            </a:r>
          </a:p>
          <a:p>
            <a:pPr eaLnBrk="1" hangingPunct="1">
              <a:defRPr/>
            </a:pPr>
            <a:r>
              <a:rPr lang="en-US" sz="2800" smtClean="0"/>
              <a:t>Suicide March 1941</a:t>
            </a:r>
          </a:p>
          <a:p>
            <a:pPr eaLnBrk="1" hangingPunct="1">
              <a:defRPr/>
            </a:pPr>
            <a:r>
              <a:rPr lang="en-US" sz="2800" i="1" smtClean="0"/>
              <a:t>Between the Acts</a:t>
            </a:r>
            <a:r>
              <a:rPr lang="en-US" sz="2800" smtClean="0"/>
              <a:t> posthumously published July 1941</a:t>
            </a:r>
          </a:p>
        </p:txBody>
      </p:sp>
      <p:pic>
        <p:nvPicPr>
          <p:cNvPr id="2" name="Picture 4" descr="41526-004-1DDB8F8A.jpg"/>
          <p:cNvPicPr>
            <a:picLocks noChangeAspect="1"/>
          </p:cNvPicPr>
          <p:nvPr/>
        </p:nvPicPr>
        <p:blipFill>
          <a:blip r:embed="rId5" cstate="print"/>
          <a:srcRect/>
          <a:stretch>
            <a:fillRect/>
          </a:stretch>
        </p:blipFill>
        <p:spPr bwMode="auto">
          <a:xfrm>
            <a:off x="785813" y="1571625"/>
            <a:ext cx="3571875" cy="4714875"/>
          </a:xfrm>
          <a:prstGeom prst="rect">
            <a:avLst/>
          </a:prstGeom>
          <a:noFill/>
          <a:ln w="9525">
            <a:noFill/>
            <a:miter lim="800000"/>
            <a:headEnd/>
            <a:tailEnd/>
          </a:ln>
        </p:spPr>
      </p:pic>
    </p:spTree>
  </p:cSld>
  <p:clrMapOvr>
    <a:masterClrMapping/>
  </p:clrMapOvr>
  <p:transition>
    <p:blind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13317"/>
                                        </p:tgtEl>
                                        <p:attrNameLst>
                                          <p:attrName>style.visibility</p:attrName>
                                        </p:attrNameLst>
                                      </p:cBhvr>
                                      <p:to>
                                        <p:strVal val="visible"/>
                                      </p:to>
                                    </p:set>
                                    <p:anim calcmode="lin" valueType="num">
                                      <p:cBhvr additive="base">
                                        <p:cTn id="7" dur="500" fill="hold"/>
                                        <p:tgtEl>
                                          <p:spTgt spid="13317"/>
                                        </p:tgtEl>
                                        <p:attrNameLst>
                                          <p:attrName>ppt_x</p:attrName>
                                        </p:attrNameLst>
                                      </p:cBhvr>
                                      <p:tavLst>
                                        <p:tav tm="0">
                                          <p:val>
                                            <p:strVal val="0-#ppt_w/2"/>
                                          </p:val>
                                        </p:tav>
                                        <p:tav tm="100000">
                                          <p:val>
                                            <p:strVal val="#ppt_x"/>
                                          </p:val>
                                        </p:tav>
                                      </p:tavLst>
                                    </p:anim>
                                    <p:anim calcmode="lin" valueType="num">
                                      <p:cBhvr additive="base">
                                        <p:cTn id="8" dur="500" fill="hold"/>
                                        <p:tgtEl>
                                          <p:spTgt spid="13317"/>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3" name="Whoosh"/>
                                        </p:tgtEl>
                                      </p:cMediaNode>
                                    </p:audio>
                                  </p:sub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3316">
                                            <p:txEl>
                                              <p:pRg st="0" end="0"/>
                                            </p:txEl>
                                          </p:spTgt>
                                        </p:tgtEl>
                                        <p:attrNameLst>
                                          <p:attrName>style.visibility</p:attrName>
                                        </p:attrNameLst>
                                      </p:cBhvr>
                                      <p:to>
                                        <p:strVal val="visible"/>
                                      </p:to>
                                    </p:set>
                                    <p:anim calcmode="lin" valueType="num">
                                      <p:cBhvr additive="base">
                                        <p:cTn id="13" dur="500" fill="hold"/>
                                        <p:tgtEl>
                                          <p:spTgt spid="13316">
                                            <p:txEl>
                                              <p:pRg st="0" end="0"/>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3316">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3" name="Whoosh"/>
                                        </p:tgtEl>
                                      </p:cMediaNode>
                                    </p:audio>
                                  </p:sub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3316">
                                            <p:txEl>
                                              <p:pRg st="1" end="1"/>
                                            </p:txEl>
                                          </p:spTgt>
                                        </p:tgtEl>
                                        <p:attrNameLst>
                                          <p:attrName>style.visibility</p:attrName>
                                        </p:attrNameLst>
                                      </p:cBhvr>
                                      <p:to>
                                        <p:strVal val="visible"/>
                                      </p:to>
                                    </p:set>
                                    <p:anim calcmode="lin" valueType="num">
                                      <p:cBhvr additive="base">
                                        <p:cTn id="19" dur="500" fill="hold"/>
                                        <p:tgtEl>
                                          <p:spTgt spid="13316">
                                            <p:txEl>
                                              <p:pRg st="1" end="1"/>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3316">
                                            <p:txEl>
                                              <p:pRg st="1" end="1"/>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7"/>
                                            </p:cond>
                                          </p:stCondLst>
                                          <p:endCondLst>
                                            <p:cond evt="onStopAudio" delay="0">
                                              <p:tgtEl>
                                                <p:sldTgt/>
                                              </p:tgtEl>
                                            </p:cond>
                                          </p:endCondLst>
                                        </p:cTn>
                                        <p:tgtEl>
                                          <p:sndTgt r:embed="rId3" name="Whoosh"/>
                                        </p:tgtEl>
                                      </p:cMediaNode>
                                    </p:audio>
                                  </p:sub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13316">
                                            <p:txEl>
                                              <p:pRg st="2" end="2"/>
                                            </p:txEl>
                                          </p:spTgt>
                                        </p:tgtEl>
                                        <p:attrNameLst>
                                          <p:attrName>style.visibility</p:attrName>
                                        </p:attrNameLst>
                                      </p:cBhvr>
                                      <p:to>
                                        <p:strVal val="visible"/>
                                      </p:to>
                                    </p:set>
                                    <p:anim calcmode="lin" valueType="num">
                                      <p:cBhvr additive="base">
                                        <p:cTn id="25" dur="500" fill="hold"/>
                                        <p:tgtEl>
                                          <p:spTgt spid="13316">
                                            <p:txEl>
                                              <p:pRg st="2" end="2"/>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13316">
                                            <p:txEl>
                                              <p:pRg st="2" end="2"/>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3"/>
                                            </p:cond>
                                          </p:stCondLst>
                                          <p:endCondLst>
                                            <p:cond evt="onStopAudio" delay="0">
                                              <p:tgtEl>
                                                <p:sldTgt/>
                                              </p:tgtEl>
                                            </p:cond>
                                          </p:endCondLst>
                                        </p:cTn>
                                        <p:tgtEl>
                                          <p:sndTgt r:embed="rId3" name="Whoosh"/>
                                        </p:tgtEl>
                                      </p:cMediaNode>
                                    </p:audio>
                                  </p:sub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13316">
                                            <p:txEl>
                                              <p:pRg st="3" end="3"/>
                                            </p:txEl>
                                          </p:spTgt>
                                        </p:tgtEl>
                                        <p:attrNameLst>
                                          <p:attrName>style.visibility</p:attrName>
                                        </p:attrNameLst>
                                      </p:cBhvr>
                                      <p:to>
                                        <p:strVal val="visible"/>
                                      </p:to>
                                    </p:set>
                                    <p:anim calcmode="lin" valueType="num">
                                      <p:cBhvr additive="base">
                                        <p:cTn id="31" dur="500" fill="hold"/>
                                        <p:tgtEl>
                                          <p:spTgt spid="13316">
                                            <p:txEl>
                                              <p:pRg st="3" end="3"/>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13316">
                                            <p:txEl>
                                              <p:pRg st="3" end="3"/>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9"/>
                                            </p:cond>
                                          </p:stCondLst>
                                          <p:endCondLst>
                                            <p:cond evt="onStopAudio" delay="0">
                                              <p:tgtEl>
                                                <p:sldTgt/>
                                              </p:tgtEl>
                                            </p:cond>
                                          </p:endCondLst>
                                        </p:cTn>
                                        <p:tgtEl>
                                          <p:sndTgt r:embed="rId3" name="Whoosh"/>
                                        </p:tgtEl>
                                      </p:cMediaNode>
                                    </p:audio>
                                  </p:sub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13316">
                                            <p:txEl>
                                              <p:pRg st="4" end="4"/>
                                            </p:txEl>
                                          </p:spTgt>
                                        </p:tgtEl>
                                        <p:attrNameLst>
                                          <p:attrName>style.visibility</p:attrName>
                                        </p:attrNameLst>
                                      </p:cBhvr>
                                      <p:to>
                                        <p:strVal val="visible"/>
                                      </p:to>
                                    </p:set>
                                    <p:anim calcmode="lin" valueType="num">
                                      <p:cBhvr additive="base">
                                        <p:cTn id="37" dur="500" fill="hold"/>
                                        <p:tgtEl>
                                          <p:spTgt spid="13316">
                                            <p:txEl>
                                              <p:pRg st="4" end="4"/>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13316">
                                            <p:txEl>
                                              <p:pRg st="4" end="4"/>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35"/>
                                            </p:cond>
                                          </p:stCondLst>
                                          <p:endCondLst>
                                            <p:cond evt="onStopAudio" delay="0">
                                              <p:tgtEl>
                                                <p:sldTgt/>
                                              </p:tgtEl>
                                            </p:cond>
                                          </p:endCondLst>
                                        </p:cTn>
                                        <p:tgtEl>
                                          <p:sndTgt r:embed="rId3" name="Whoosh"/>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6" grpId="0" build="p" autoUpdateAnimBg="0"/>
    </p:bld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PhAnim="0">
  <p:cSld>
    <p:spTree>
      <p:nvGrpSpPr>
        <p:cNvPr id="1" name=""/>
        <p:cNvGrpSpPr/>
        <p:nvPr/>
      </p:nvGrpSpPr>
      <p:grpSpPr>
        <a:xfrm>
          <a:off x="0" y="0"/>
          <a:ext cx="0" cy="0"/>
          <a:chOff x="0" y="0"/>
          <a:chExt cx="0" cy="0"/>
        </a:xfrm>
      </p:grpSpPr>
      <p:sp>
        <p:nvSpPr>
          <p:cNvPr id="14338" name="Rectangle 2"/>
          <p:cNvSpPr>
            <a:spLocks noGrp="1" noRot="1" noChangeArrowheads="1"/>
          </p:cNvSpPr>
          <p:nvPr>
            <p:ph type="title"/>
          </p:nvPr>
        </p:nvSpPr>
        <p:spPr/>
        <p:txBody>
          <a:bodyPr/>
          <a:lstStyle/>
          <a:p>
            <a:pPr eaLnBrk="1" hangingPunct="1">
              <a:defRPr/>
            </a:pPr>
            <a:r>
              <a:rPr lang="en-US" smtClean="0"/>
              <a:t>Woolf…</a:t>
            </a:r>
          </a:p>
        </p:txBody>
      </p:sp>
      <p:sp>
        <p:nvSpPr>
          <p:cNvPr id="14339" name="Rectangle 3"/>
          <p:cNvSpPr>
            <a:spLocks noGrp="1" noRot="1" noChangeArrowheads="1"/>
          </p:cNvSpPr>
          <p:nvPr>
            <p:ph idx="1"/>
          </p:nvPr>
        </p:nvSpPr>
        <p:spPr/>
        <p:txBody>
          <a:bodyPr/>
          <a:lstStyle/>
          <a:p>
            <a:pPr eaLnBrk="1" hangingPunct="1">
              <a:defRPr/>
            </a:pPr>
            <a:r>
              <a:rPr lang="en-US" sz="2800" smtClean="0"/>
              <a:t>developed distinctive narrative style;</a:t>
            </a:r>
          </a:p>
          <a:p>
            <a:pPr eaLnBrk="1" hangingPunct="1">
              <a:defRPr/>
            </a:pPr>
            <a:r>
              <a:rPr lang="en-US" sz="2800" smtClean="0"/>
              <a:t>stream of consciousness / interior monologue;</a:t>
            </a:r>
          </a:p>
          <a:p>
            <a:pPr eaLnBrk="1" hangingPunct="1">
              <a:defRPr/>
            </a:pPr>
            <a:r>
              <a:rPr lang="en-US" sz="2800" smtClean="0"/>
              <a:t>produced important modernist critiques of the novel and art;</a:t>
            </a:r>
          </a:p>
          <a:p>
            <a:pPr eaLnBrk="1" hangingPunct="1">
              <a:defRPr/>
            </a:pPr>
            <a:r>
              <a:rPr lang="en-US" sz="2800" smtClean="0"/>
              <a:t>engaged with political issues of the day;</a:t>
            </a:r>
          </a:p>
          <a:p>
            <a:pPr eaLnBrk="1" hangingPunct="1">
              <a:defRPr/>
            </a:pPr>
            <a:r>
              <a:rPr lang="en-US" sz="2800" smtClean="0"/>
              <a:t>focused particularly on the female condition.</a:t>
            </a:r>
          </a:p>
          <a:p>
            <a:pPr eaLnBrk="1" hangingPunct="1">
              <a:defRPr/>
            </a:pPr>
            <a:endParaRPr lang="en-US" sz="2800" smtClean="0"/>
          </a:p>
        </p:txBody>
      </p:sp>
    </p:spTree>
  </p:cSld>
  <p:clrMapOvr>
    <a:masterClrMapping/>
  </p:clrMapOvr>
  <p:transition>
    <p:blind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4339">
                                            <p:txEl>
                                              <p:pRg st="0" end="0"/>
                                            </p:txEl>
                                          </p:spTgt>
                                        </p:tgtEl>
                                        <p:attrNameLst>
                                          <p:attrName>style.visibility</p:attrName>
                                        </p:attrNameLst>
                                      </p:cBhvr>
                                      <p:to>
                                        <p:strVal val="visible"/>
                                      </p:to>
                                    </p:set>
                                    <p:anim calcmode="lin" valueType="num">
                                      <p:cBhvr additive="base">
                                        <p:cTn id="7" dur="500" fill="hold"/>
                                        <p:tgtEl>
                                          <p:spTgt spid="14339">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4339">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3" name="Whoosh"/>
                                        </p:tgtEl>
                                      </p:cMediaNode>
                                    </p:audio>
                                  </p:sub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4339">
                                            <p:txEl>
                                              <p:pRg st="1" end="1"/>
                                            </p:txEl>
                                          </p:spTgt>
                                        </p:tgtEl>
                                        <p:attrNameLst>
                                          <p:attrName>style.visibility</p:attrName>
                                        </p:attrNameLst>
                                      </p:cBhvr>
                                      <p:to>
                                        <p:strVal val="visible"/>
                                      </p:to>
                                    </p:set>
                                    <p:anim calcmode="lin" valueType="num">
                                      <p:cBhvr additive="base">
                                        <p:cTn id="13" dur="500" fill="hold"/>
                                        <p:tgtEl>
                                          <p:spTgt spid="14339">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4339">
                                            <p:txEl>
                                              <p:pRg st="1" end="1"/>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3" name="Whoosh"/>
                                        </p:tgtEl>
                                      </p:cMediaNode>
                                    </p:audio>
                                  </p:sub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4339">
                                            <p:txEl>
                                              <p:pRg st="2" end="2"/>
                                            </p:txEl>
                                          </p:spTgt>
                                        </p:tgtEl>
                                        <p:attrNameLst>
                                          <p:attrName>style.visibility</p:attrName>
                                        </p:attrNameLst>
                                      </p:cBhvr>
                                      <p:to>
                                        <p:strVal val="visible"/>
                                      </p:to>
                                    </p:set>
                                    <p:anim calcmode="lin" valueType="num">
                                      <p:cBhvr additive="base">
                                        <p:cTn id="19" dur="500" fill="hold"/>
                                        <p:tgtEl>
                                          <p:spTgt spid="14339">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4339">
                                            <p:txEl>
                                              <p:pRg st="2" end="2"/>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7"/>
                                            </p:cond>
                                          </p:stCondLst>
                                          <p:endCondLst>
                                            <p:cond evt="onStopAudio" delay="0">
                                              <p:tgtEl>
                                                <p:sldTgt/>
                                              </p:tgtEl>
                                            </p:cond>
                                          </p:endCondLst>
                                        </p:cTn>
                                        <p:tgtEl>
                                          <p:sndTgt r:embed="rId3" name="Whoosh"/>
                                        </p:tgtEl>
                                      </p:cMediaNode>
                                    </p:audio>
                                  </p:sub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14339">
                                            <p:txEl>
                                              <p:pRg st="3" end="3"/>
                                            </p:txEl>
                                          </p:spTgt>
                                        </p:tgtEl>
                                        <p:attrNameLst>
                                          <p:attrName>style.visibility</p:attrName>
                                        </p:attrNameLst>
                                      </p:cBhvr>
                                      <p:to>
                                        <p:strVal val="visible"/>
                                      </p:to>
                                    </p:set>
                                    <p:anim calcmode="lin" valueType="num">
                                      <p:cBhvr additive="base">
                                        <p:cTn id="25" dur="500" fill="hold"/>
                                        <p:tgtEl>
                                          <p:spTgt spid="14339">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14339">
                                            <p:txEl>
                                              <p:pRg st="3" end="3"/>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3"/>
                                            </p:cond>
                                          </p:stCondLst>
                                          <p:endCondLst>
                                            <p:cond evt="onStopAudio" delay="0">
                                              <p:tgtEl>
                                                <p:sldTgt/>
                                              </p:tgtEl>
                                            </p:cond>
                                          </p:endCondLst>
                                        </p:cTn>
                                        <p:tgtEl>
                                          <p:sndTgt r:embed="rId3" name="Whoosh"/>
                                        </p:tgtEl>
                                      </p:cMediaNode>
                                    </p:audio>
                                  </p:sub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14339">
                                            <p:txEl>
                                              <p:pRg st="4" end="4"/>
                                            </p:txEl>
                                          </p:spTgt>
                                        </p:tgtEl>
                                        <p:attrNameLst>
                                          <p:attrName>style.visibility</p:attrName>
                                        </p:attrNameLst>
                                      </p:cBhvr>
                                      <p:to>
                                        <p:strVal val="visible"/>
                                      </p:to>
                                    </p:set>
                                    <p:anim calcmode="lin" valueType="num">
                                      <p:cBhvr additive="base">
                                        <p:cTn id="31" dur="500" fill="hold"/>
                                        <p:tgtEl>
                                          <p:spTgt spid="14339">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14339">
                                            <p:txEl>
                                              <p:pRg st="4" end="4"/>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9"/>
                                            </p:cond>
                                          </p:stCondLst>
                                          <p:endCondLst>
                                            <p:cond evt="onStopAudio" delay="0">
                                              <p:tgtEl>
                                                <p:sldTgt/>
                                              </p:tgtEl>
                                            </p:cond>
                                          </p:endCondLst>
                                        </p:cTn>
                                        <p:tgtEl>
                                          <p:sndTgt r:embed="rId3" name="Whoosh"/>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9" grpId="0" build="p" autoUpdateAnimBg="0"/>
    </p:bld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PhAnim="0">
  <p:cSld>
    <p:spTree>
      <p:nvGrpSpPr>
        <p:cNvPr id="1" name=""/>
        <p:cNvGrpSpPr/>
        <p:nvPr/>
      </p:nvGrpSpPr>
      <p:grpSpPr>
        <a:xfrm>
          <a:off x="0" y="0"/>
          <a:ext cx="0" cy="0"/>
          <a:chOff x="0" y="0"/>
          <a:chExt cx="0" cy="0"/>
        </a:xfrm>
      </p:grpSpPr>
      <p:sp>
        <p:nvSpPr>
          <p:cNvPr id="3074" name="Rectangle 2"/>
          <p:cNvSpPr>
            <a:spLocks noGrp="1" noRot="1" noChangeArrowheads="1"/>
          </p:cNvSpPr>
          <p:nvPr>
            <p:ph type="title"/>
          </p:nvPr>
        </p:nvSpPr>
        <p:spPr/>
        <p:txBody>
          <a:bodyPr/>
          <a:lstStyle/>
          <a:p>
            <a:pPr eaLnBrk="1" hangingPunct="1">
              <a:defRPr/>
            </a:pPr>
            <a:r>
              <a:rPr lang="en-US" smtClean="0"/>
              <a:t>Overview</a:t>
            </a:r>
          </a:p>
        </p:txBody>
      </p:sp>
      <p:sp>
        <p:nvSpPr>
          <p:cNvPr id="3075" name="Rectangle 3"/>
          <p:cNvSpPr>
            <a:spLocks noGrp="1" noRot="1" noChangeArrowheads="1"/>
          </p:cNvSpPr>
          <p:nvPr>
            <p:ph idx="1"/>
          </p:nvPr>
        </p:nvSpPr>
        <p:spPr/>
        <p:txBody>
          <a:bodyPr/>
          <a:lstStyle/>
          <a:p>
            <a:pPr eaLnBrk="1" hangingPunct="1">
              <a:defRPr/>
            </a:pPr>
            <a:r>
              <a:rPr lang="en-US" dirty="0" smtClean="0"/>
              <a:t>Virginia Woolf - life and times</a:t>
            </a:r>
          </a:p>
          <a:p>
            <a:pPr eaLnBrk="1" hangingPunct="1">
              <a:defRPr/>
            </a:pPr>
            <a:r>
              <a:rPr lang="en-US" dirty="0" smtClean="0"/>
              <a:t>As a </a:t>
            </a:r>
            <a:r>
              <a:rPr lang="en-US" dirty="0" smtClean="0"/>
              <a:t>modernist novelist</a:t>
            </a:r>
          </a:p>
          <a:p>
            <a:pPr eaLnBrk="1" hangingPunct="1">
              <a:defRPr/>
            </a:pPr>
            <a:r>
              <a:rPr lang="en-US" dirty="0" smtClean="0"/>
              <a:t>As a critic and thinker</a:t>
            </a:r>
          </a:p>
          <a:p>
            <a:pPr eaLnBrk="1" hangingPunct="1">
              <a:defRPr/>
            </a:pPr>
            <a:r>
              <a:rPr lang="en-US" dirty="0" smtClean="0"/>
              <a:t>As a feminist</a:t>
            </a:r>
            <a:r>
              <a:rPr lang="en-US" dirty="0" smtClean="0"/>
              <a:t> </a:t>
            </a:r>
            <a:endParaRPr lang="en-US" dirty="0" smtClean="0"/>
          </a:p>
        </p:txBody>
      </p:sp>
    </p:spTree>
  </p:cSld>
  <p:clrMapOvr>
    <a:masterClrMapping/>
  </p:clrMapOvr>
  <p:transition>
    <p:blind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anim calcmode="lin" valueType="num">
                                      <p:cBhvr additive="base">
                                        <p:cTn id="7" dur="500" fill="hold"/>
                                        <p:tgtEl>
                                          <p:spTgt spid="3075">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075">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3" name="Whoosh"/>
                                        </p:tgtEl>
                                      </p:cMediaNode>
                                    </p:audio>
                                  </p:sub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075">
                                            <p:txEl>
                                              <p:pRg st="1" end="1"/>
                                            </p:txEl>
                                          </p:spTgt>
                                        </p:tgtEl>
                                        <p:attrNameLst>
                                          <p:attrName>style.visibility</p:attrName>
                                        </p:attrNameLst>
                                      </p:cBhvr>
                                      <p:to>
                                        <p:strVal val="visible"/>
                                      </p:to>
                                    </p:set>
                                    <p:anim calcmode="lin" valueType="num">
                                      <p:cBhvr additive="base">
                                        <p:cTn id="13" dur="500" fill="hold"/>
                                        <p:tgtEl>
                                          <p:spTgt spid="3075">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075">
                                            <p:txEl>
                                              <p:pRg st="1" end="1"/>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3" name="Whoosh"/>
                                        </p:tgtEl>
                                      </p:cMediaNode>
                                    </p:audio>
                                  </p:sub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3075">
                                            <p:txEl>
                                              <p:pRg st="2" end="2"/>
                                            </p:txEl>
                                          </p:spTgt>
                                        </p:tgtEl>
                                        <p:attrNameLst>
                                          <p:attrName>style.visibility</p:attrName>
                                        </p:attrNameLst>
                                      </p:cBhvr>
                                      <p:to>
                                        <p:strVal val="visible"/>
                                      </p:to>
                                    </p:set>
                                    <p:anim calcmode="lin" valueType="num">
                                      <p:cBhvr additive="base">
                                        <p:cTn id="19" dur="500" fill="hold"/>
                                        <p:tgtEl>
                                          <p:spTgt spid="3075">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075">
                                            <p:txEl>
                                              <p:pRg st="2" end="2"/>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7"/>
                                            </p:cond>
                                          </p:stCondLst>
                                          <p:endCondLst>
                                            <p:cond evt="onStopAudio" delay="0">
                                              <p:tgtEl>
                                                <p:sldTgt/>
                                              </p:tgtEl>
                                            </p:cond>
                                          </p:endCondLst>
                                        </p:cTn>
                                        <p:tgtEl>
                                          <p:sndTgt r:embed="rId3" name="Whoosh"/>
                                        </p:tgtEl>
                                      </p:cMediaNode>
                                    </p:audio>
                                  </p:sub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3075">
                                            <p:txEl>
                                              <p:pRg st="3" end="3"/>
                                            </p:txEl>
                                          </p:spTgt>
                                        </p:tgtEl>
                                        <p:attrNameLst>
                                          <p:attrName>style.visibility</p:attrName>
                                        </p:attrNameLst>
                                      </p:cBhvr>
                                      <p:to>
                                        <p:strVal val="visible"/>
                                      </p:to>
                                    </p:set>
                                    <p:anim calcmode="lin" valueType="num">
                                      <p:cBhvr additive="base">
                                        <p:cTn id="25" dur="500" fill="hold"/>
                                        <p:tgtEl>
                                          <p:spTgt spid="3075">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075">
                                            <p:txEl>
                                              <p:pRg st="3" end="3"/>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3"/>
                                            </p:cond>
                                          </p:stCondLst>
                                          <p:endCondLst>
                                            <p:cond evt="onStopAudio" delay="0">
                                              <p:tgtEl>
                                                <p:sldTgt/>
                                              </p:tgtEl>
                                            </p:cond>
                                          </p:endCondLst>
                                        </p:cTn>
                                        <p:tgtEl>
                                          <p:sndTgt r:embed="rId3" name="Whoosh"/>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0" build="p" autoUpdateAnimBg="0"/>
    </p:bld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PhAnim="0">
  <p:cSld>
    <p:spTree>
      <p:nvGrpSpPr>
        <p:cNvPr id="1" name=""/>
        <p:cNvGrpSpPr/>
        <p:nvPr/>
      </p:nvGrpSpPr>
      <p:grpSpPr>
        <a:xfrm>
          <a:off x="0" y="0"/>
          <a:ext cx="0" cy="0"/>
          <a:chOff x="0" y="0"/>
          <a:chExt cx="0" cy="0"/>
        </a:xfrm>
      </p:grpSpPr>
      <p:sp>
        <p:nvSpPr>
          <p:cNvPr id="4098" name="Rectangle 2"/>
          <p:cNvSpPr>
            <a:spLocks noGrp="1" noRot="1" noChangeArrowheads="1"/>
          </p:cNvSpPr>
          <p:nvPr>
            <p:ph type="title"/>
          </p:nvPr>
        </p:nvSpPr>
        <p:spPr/>
        <p:txBody>
          <a:bodyPr/>
          <a:lstStyle/>
          <a:p>
            <a:pPr eaLnBrk="1" hangingPunct="1">
              <a:defRPr/>
            </a:pPr>
            <a:r>
              <a:rPr lang="en-US" smtClean="0"/>
              <a:t>Woolf</a:t>
            </a:r>
          </a:p>
        </p:txBody>
      </p:sp>
      <p:sp>
        <p:nvSpPr>
          <p:cNvPr id="4099" name="Rectangle 3"/>
          <p:cNvSpPr>
            <a:spLocks noGrp="1" noRot="1" noChangeArrowheads="1"/>
          </p:cNvSpPr>
          <p:nvPr>
            <p:ph type="body" sz="half" idx="1"/>
          </p:nvPr>
        </p:nvSpPr>
        <p:spPr>
          <a:xfrm>
            <a:off x="457200" y="1600200"/>
            <a:ext cx="4033838" cy="4498975"/>
          </a:xfrm>
        </p:spPr>
        <p:txBody>
          <a:bodyPr/>
          <a:lstStyle/>
          <a:p>
            <a:pPr eaLnBrk="1" hangingPunct="1">
              <a:defRPr/>
            </a:pPr>
            <a:r>
              <a:rPr lang="en-US" sz="2800" smtClean="0"/>
              <a:t>1882-1941</a:t>
            </a:r>
          </a:p>
          <a:p>
            <a:pPr eaLnBrk="1" hangingPunct="1">
              <a:defRPr/>
            </a:pPr>
            <a:r>
              <a:rPr lang="en-US" sz="2800" smtClean="0"/>
              <a:t>Another Victorian</a:t>
            </a:r>
          </a:p>
          <a:p>
            <a:pPr eaLnBrk="1" hangingPunct="1">
              <a:defRPr/>
            </a:pPr>
            <a:r>
              <a:rPr lang="en-US" sz="2800" smtClean="0"/>
              <a:t>Daughter of Leslie Stephen</a:t>
            </a:r>
          </a:p>
          <a:p>
            <a:pPr eaLnBrk="1" hangingPunct="1">
              <a:defRPr/>
            </a:pPr>
            <a:r>
              <a:rPr lang="en-US" sz="2800" smtClean="0"/>
              <a:t>Educated at home</a:t>
            </a:r>
          </a:p>
          <a:p>
            <a:pPr eaLnBrk="1" hangingPunct="1">
              <a:defRPr/>
            </a:pPr>
            <a:r>
              <a:rPr lang="en-US" sz="2800" smtClean="0"/>
              <a:t>Bloomsbury group</a:t>
            </a:r>
          </a:p>
        </p:txBody>
      </p:sp>
      <p:pic>
        <p:nvPicPr>
          <p:cNvPr id="4101" name="Picture 5" descr="Virginia_Woolf.jpg                                             000A61A8Apple HD                       C241749A:"/>
          <p:cNvPicPr>
            <a:picLocks noGrp="1" noChangeAspect="1" noChangeArrowheads="1"/>
          </p:cNvPicPr>
          <p:nvPr>
            <p:ph sz="half" idx="2"/>
          </p:nvPr>
        </p:nvPicPr>
        <p:blipFill>
          <a:blip r:embed="rId4" cstate="print"/>
          <a:srcRect l="-4515" r="-4515"/>
          <a:stretch>
            <a:fillRect/>
          </a:stretch>
        </p:blipFill>
        <p:spPr/>
      </p:pic>
    </p:spTree>
  </p:cSld>
  <p:clrMapOvr>
    <a:masterClrMapping/>
  </p:clrMapOvr>
  <p:transition>
    <p:blind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4101"/>
                                        </p:tgtEl>
                                        <p:attrNameLst>
                                          <p:attrName>style.visibility</p:attrName>
                                        </p:attrNameLst>
                                      </p:cBhvr>
                                      <p:to>
                                        <p:strVal val="visible"/>
                                      </p:to>
                                    </p:set>
                                    <p:anim calcmode="lin" valueType="num">
                                      <p:cBhvr additive="base">
                                        <p:cTn id="7" dur="500" fill="hold"/>
                                        <p:tgtEl>
                                          <p:spTgt spid="4101"/>
                                        </p:tgtEl>
                                        <p:attrNameLst>
                                          <p:attrName>ppt_x</p:attrName>
                                        </p:attrNameLst>
                                      </p:cBhvr>
                                      <p:tavLst>
                                        <p:tav tm="0">
                                          <p:val>
                                            <p:strVal val="0-#ppt_w/2"/>
                                          </p:val>
                                        </p:tav>
                                        <p:tav tm="100000">
                                          <p:val>
                                            <p:strVal val="#ppt_x"/>
                                          </p:val>
                                        </p:tav>
                                      </p:tavLst>
                                    </p:anim>
                                    <p:anim calcmode="lin" valueType="num">
                                      <p:cBhvr additive="base">
                                        <p:cTn id="8" dur="500" fill="hold"/>
                                        <p:tgtEl>
                                          <p:spTgt spid="4101"/>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3" name="Whoosh"/>
                                        </p:tgtEl>
                                      </p:cMediaNode>
                                    </p:audio>
                                  </p:sub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4099">
                                            <p:txEl>
                                              <p:pRg st="0" end="0"/>
                                            </p:txEl>
                                          </p:spTgt>
                                        </p:tgtEl>
                                        <p:attrNameLst>
                                          <p:attrName>style.visibility</p:attrName>
                                        </p:attrNameLst>
                                      </p:cBhvr>
                                      <p:to>
                                        <p:strVal val="visible"/>
                                      </p:to>
                                    </p:set>
                                    <p:anim calcmode="lin" valueType="num">
                                      <p:cBhvr additive="base">
                                        <p:cTn id="13" dur="500" fill="hold"/>
                                        <p:tgtEl>
                                          <p:spTgt spid="4099">
                                            <p:txEl>
                                              <p:pRg st="0" end="0"/>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4099">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3" name="Whoosh"/>
                                        </p:tgtEl>
                                      </p:cMediaNode>
                                    </p:audio>
                                  </p:sub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4099">
                                            <p:txEl>
                                              <p:pRg st="1" end="1"/>
                                            </p:txEl>
                                          </p:spTgt>
                                        </p:tgtEl>
                                        <p:attrNameLst>
                                          <p:attrName>style.visibility</p:attrName>
                                        </p:attrNameLst>
                                      </p:cBhvr>
                                      <p:to>
                                        <p:strVal val="visible"/>
                                      </p:to>
                                    </p:set>
                                    <p:anim calcmode="lin" valueType="num">
                                      <p:cBhvr additive="base">
                                        <p:cTn id="19" dur="500" fill="hold"/>
                                        <p:tgtEl>
                                          <p:spTgt spid="4099">
                                            <p:txEl>
                                              <p:pRg st="1" end="1"/>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4099">
                                            <p:txEl>
                                              <p:pRg st="1" end="1"/>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7"/>
                                            </p:cond>
                                          </p:stCondLst>
                                          <p:endCondLst>
                                            <p:cond evt="onStopAudio" delay="0">
                                              <p:tgtEl>
                                                <p:sldTgt/>
                                              </p:tgtEl>
                                            </p:cond>
                                          </p:endCondLst>
                                        </p:cTn>
                                        <p:tgtEl>
                                          <p:sndTgt r:embed="rId3" name="Whoosh"/>
                                        </p:tgtEl>
                                      </p:cMediaNode>
                                    </p:audio>
                                  </p:sub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4099">
                                            <p:txEl>
                                              <p:pRg st="2" end="2"/>
                                            </p:txEl>
                                          </p:spTgt>
                                        </p:tgtEl>
                                        <p:attrNameLst>
                                          <p:attrName>style.visibility</p:attrName>
                                        </p:attrNameLst>
                                      </p:cBhvr>
                                      <p:to>
                                        <p:strVal val="visible"/>
                                      </p:to>
                                    </p:set>
                                    <p:anim calcmode="lin" valueType="num">
                                      <p:cBhvr additive="base">
                                        <p:cTn id="25" dur="500" fill="hold"/>
                                        <p:tgtEl>
                                          <p:spTgt spid="4099">
                                            <p:txEl>
                                              <p:pRg st="2" end="2"/>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4099">
                                            <p:txEl>
                                              <p:pRg st="2" end="2"/>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3"/>
                                            </p:cond>
                                          </p:stCondLst>
                                          <p:endCondLst>
                                            <p:cond evt="onStopAudio" delay="0">
                                              <p:tgtEl>
                                                <p:sldTgt/>
                                              </p:tgtEl>
                                            </p:cond>
                                          </p:endCondLst>
                                        </p:cTn>
                                        <p:tgtEl>
                                          <p:sndTgt r:embed="rId3" name="Whoosh"/>
                                        </p:tgtEl>
                                      </p:cMediaNode>
                                    </p:audio>
                                  </p:sub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4099">
                                            <p:txEl>
                                              <p:pRg st="3" end="3"/>
                                            </p:txEl>
                                          </p:spTgt>
                                        </p:tgtEl>
                                        <p:attrNameLst>
                                          <p:attrName>style.visibility</p:attrName>
                                        </p:attrNameLst>
                                      </p:cBhvr>
                                      <p:to>
                                        <p:strVal val="visible"/>
                                      </p:to>
                                    </p:set>
                                    <p:anim calcmode="lin" valueType="num">
                                      <p:cBhvr additive="base">
                                        <p:cTn id="31" dur="500" fill="hold"/>
                                        <p:tgtEl>
                                          <p:spTgt spid="4099">
                                            <p:txEl>
                                              <p:pRg st="3" end="3"/>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4099">
                                            <p:txEl>
                                              <p:pRg st="3" end="3"/>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9"/>
                                            </p:cond>
                                          </p:stCondLst>
                                          <p:endCondLst>
                                            <p:cond evt="onStopAudio" delay="0">
                                              <p:tgtEl>
                                                <p:sldTgt/>
                                              </p:tgtEl>
                                            </p:cond>
                                          </p:endCondLst>
                                        </p:cTn>
                                        <p:tgtEl>
                                          <p:sndTgt r:embed="rId3" name="Whoosh"/>
                                        </p:tgtEl>
                                      </p:cMediaNode>
                                    </p:audio>
                                  </p:sub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4099">
                                            <p:txEl>
                                              <p:pRg st="4" end="4"/>
                                            </p:txEl>
                                          </p:spTgt>
                                        </p:tgtEl>
                                        <p:attrNameLst>
                                          <p:attrName>style.visibility</p:attrName>
                                        </p:attrNameLst>
                                      </p:cBhvr>
                                      <p:to>
                                        <p:strVal val="visible"/>
                                      </p:to>
                                    </p:set>
                                    <p:anim calcmode="lin" valueType="num">
                                      <p:cBhvr additive="base">
                                        <p:cTn id="37" dur="500" fill="hold"/>
                                        <p:tgtEl>
                                          <p:spTgt spid="4099">
                                            <p:txEl>
                                              <p:pRg st="4" end="4"/>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4099">
                                            <p:txEl>
                                              <p:pRg st="4" end="4"/>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35"/>
                                            </p:cond>
                                          </p:stCondLst>
                                          <p:endCondLst>
                                            <p:cond evt="onStopAudio" delay="0">
                                              <p:tgtEl>
                                                <p:sldTgt/>
                                              </p:tgtEl>
                                            </p:cond>
                                          </p:endCondLst>
                                        </p:cTn>
                                        <p:tgtEl>
                                          <p:sndTgt r:embed="rId3" name="Whoosh"/>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build="p" autoUpdateAnimBg="0"/>
    </p:bld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PhAnim="0">
  <p:cSld>
    <p:spTree>
      <p:nvGrpSpPr>
        <p:cNvPr id="1" name=""/>
        <p:cNvGrpSpPr/>
        <p:nvPr/>
      </p:nvGrpSpPr>
      <p:grpSpPr>
        <a:xfrm>
          <a:off x="0" y="0"/>
          <a:ext cx="0" cy="0"/>
          <a:chOff x="0" y="0"/>
          <a:chExt cx="0" cy="0"/>
        </a:xfrm>
      </p:grpSpPr>
      <p:sp>
        <p:nvSpPr>
          <p:cNvPr id="5122" name="Rectangle 2"/>
          <p:cNvSpPr>
            <a:spLocks noGrp="1" noRot="1" noChangeArrowheads="1"/>
          </p:cNvSpPr>
          <p:nvPr>
            <p:ph type="title"/>
          </p:nvPr>
        </p:nvSpPr>
        <p:spPr/>
        <p:txBody>
          <a:bodyPr/>
          <a:lstStyle/>
          <a:p>
            <a:pPr eaLnBrk="1" hangingPunct="1">
              <a:defRPr/>
            </a:pPr>
            <a:r>
              <a:rPr lang="en-US" smtClean="0"/>
              <a:t>Mental illness</a:t>
            </a:r>
          </a:p>
        </p:txBody>
      </p:sp>
      <p:sp>
        <p:nvSpPr>
          <p:cNvPr id="5123" name="Rectangle 3"/>
          <p:cNvSpPr>
            <a:spLocks noGrp="1" noRot="1" noChangeArrowheads="1"/>
          </p:cNvSpPr>
          <p:nvPr>
            <p:ph idx="1"/>
          </p:nvPr>
        </p:nvSpPr>
        <p:spPr/>
        <p:txBody>
          <a:bodyPr/>
          <a:lstStyle/>
          <a:p>
            <a:pPr eaLnBrk="1" hangingPunct="1">
              <a:defRPr/>
            </a:pPr>
            <a:r>
              <a:rPr lang="en-US" smtClean="0"/>
              <a:t>First breakdown following death of mother, 1895</a:t>
            </a:r>
          </a:p>
          <a:p>
            <a:pPr eaLnBrk="1" hangingPunct="1">
              <a:defRPr/>
            </a:pPr>
            <a:r>
              <a:rPr lang="en-US" smtClean="0"/>
              <a:t>Second following death of father, 1904</a:t>
            </a:r>
          </a:p>
          <a:p>
            <a:pPr eaLnBrk="1" hangingPunct="1">
              <a:defRPr/>
            </a:pPr>
            <a:r>
              <a:rPr lang="en-US" smtClean="0"/>
              <a:t>Attempted suicide</a:t>
            </a:r>
          </a:p>
          <a:p>
            <a:pPr eaLnBrk="1" hangingPunct="1">
              <a:defRPr/>
            </a:pPr>
            <a:r>
              <a:rPr lang="en-US" smtClean="0"/>
              <a:t>Institutionalised</a:t>
            </a:r>
          </a:p>
          <a:p>
            <a:pPr eaLnBrk="1" hangingPunct="1">
              <a:defRPr/>
            </a:pPr>
            <a:r>
              <a:rPr lang="en-US" smtClean="0"/>
              <a:t>Is this relevant?</a:t>
            </a:r>
          </a:p>
          <a:p>
            <a:pPr eaLnBrk="1" hangingPunct="1">
              <a:defRPr/>
            </a:pPr>
            <a:endParaRPr lang="en-US" smtClean="0"/>
          </a:p>
        </p:txBody>
      </p:sp>
    </p:spTree>
  </p:cSld>
  <p:clrMapOvr>
    <a:masterClrMapping/>
  </p:clrMapOvr>
  <p:transition>
    <p:blind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5123">
                                            <p:txEl>
                                              <p:pRg st="0" end="0"/>
                                            </p:txEl>
                                          </p:spTgt>
                                        </p:tgtEl>
                                        <p:attrNameLst>
                                          <p:attrName>style.visibility</p:attrName>
                                        </p:attrNameLst>
                                      </p:cBhvr>
                                      <p:to>
                                        <p:strVal val="visible"/>
                                      </p:to>
                                    </p:set>
                                    <p:anim calcmode="lin" valueType="num">
                                      <p:cBhvr additive="base">
                                        <p:cTn id="7" dur="500" fill="hold"/>
                                        <p:tgtEl>
                                          <p:spTgt spid="512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5123">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3" name="Whoosh"/>
                                        </p:tgtEl>
                                      </p:cMediaNode>
                                    </p:audio>
                                  </p:sub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5123">
                                            <p:txEl>
                                              <p:pRg st="1" end="1"/>
                                            </p:txEl>
                                          </p:spTgt>
                                        </p:tgtEl>
                                        <p:attrNameLst>
                                          <p:attrName>style.visibility</p:attrName>
                                        </p:attrNameLst>
                                      </p:cBhvr>
                                      <p:to>
                                        <p:strVal val="visible"/>
                                      </p:to>
                                    </p:set>
                                    <p:anim calcmode="lin" valueType="num">
                                      <p:cBhvr additive="base">
                                        <p:cTn id="13" dur="500" fill="hold"/>
                                        <p:tgtEl>
                                          <p:spTgt spid="512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5123">
                                            <p:txEl>
                                              <p:pRg st="1" end="1"/>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3" name="Whoosh"/>
                                        </p:tgtEl>
                                      </p:cMediaNode>
                                    </p:audio>
                                  </p:sub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5123">
                                            <p:txEl>
                                              <p:pRg st="2" end="2"/>
                                            </p:txEl>
                                          </p:spTgt>
                                        </p:tgtEl>
                                        <p:attrNameLst>
                                          <p:attrName>style.visibility</p:attrName>
                                        </p:attrNameLst>
                                      </p:cBhvr>
                                      <p:to>
                                        <p:strVal val="visible"/>
                                      </p:to>
                                    </p:set>
                                    <p:anim calcmode="lin" valueType="num">
                                      <p:cBhvr additive="base">
                                        <p:cTn id="19" dur="500" fill="hold"/>
                                        <p:tgtEl>
                                          <p:spTgt spid="5123">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5123">
                                            <p:txEl>
                                              <p:pRg st="2" end="2"/>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7"/>
                                            </p:cond>
                                          </p:stCondLst>
                                          <p:endCondLst>
                                            <p:cond evt="onStopAudio" delay="0">
                                              <p:tgtEl>
                                                <p:sldTgt/>
                                              </p:tgtEl>
                                            </p:cond>
                                          </p:endCondLst>
                                        </p:cTn>
                                        <p:tgtEl>
                                          <p:sndTgt r:embed="rId3" name="Whoosh"/>
                                        </p:tgtEl>
                                      </p:cMediaNode>
                                    </p:audio>
                                  </p:sub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5123">
                                            <p:txEl>
                                              <p:pRg st="3" end="3"/>
                                            </p:txEl>
                                          </p:spTgt>
                                        </p:tgtEl>
                                        <p:attrNameLst>
                                          <p:attrName>style.visibility</p:attrName>
                                        </p:attrNameLst>
                                      </p:cBhvr>
                                      <p:to>
                                        <p:strVal val="visible"/>
                                      </p:to>
                                    </p:set>
                                    <p:anim calcmode="lin" valueType="num">
                                      <p:cBhvr additive="base">
                                        <p:cTn id="25" dur="500" fill="hold"/>
                                        <p:tgtEl>
                                          <p:spTgt spid="5123">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5123">
                                            <p:txEl>
                                              <p:pRg st="3" end="3"/>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3"/>
                                            </p:cond>
                                          </p:stCondLst>
                                          <p:endCondLst>
                                            <p:cond evt="onStopAudio" delay="0">
                                              <p:tgtEl>
                                                <p:sldTgt/>
                                              </p:tgtEl>
                                            </p:cond>
                                          </p:endCondLst>
                                        </p:cTn>
                                        <p:tgtEl>
                                          <p:sndTgt r:embed="rId3" name="Whoosh"/>
                                        </p:tgtEl>
                                      </p:cMediaNode>
                                    </p:audio>
                                  </p:sub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5123">
                                            <p:txEl>
                                              <p:pRg st="4" end="4"/>
                                            </p:txEl>
                                          </p:spTgt>
                                        </p:tgtEl>
                                        <p:attrNameLst>
                                          <p:attrName>style.visibility</p:attrName>
                                        </p:attrNameLst>
                                      </p:cBhvr>
                                      <p:to>
                                        <p:strVal val="visible"/>
                                      </p:to>
                                    </p:set>
                                    <p:anim calcmode="lin" valueType="num">
                                      <p:cBhvr additive="base">
                                        <p:cTn id="31" dur="500" fill="hold"/>
                                        <p:tgtEl>
                                          <p:spTgt spid="5123">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5123">
                                            <p:txEl>
                                              <p:pRg st="4" end="4"/>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9"/>
                                            </p:cond>
                                          </p:stCondLst>
                                          <p:endCondLst>
                                            <p:cond evt="onStopAudio" delay="0">
                                              <p:tgtEl>
                                                <p:sldTgt/>
                                              </p:tgtEl>
                                            </p:cond>
                                          </p:endCondLst>
                                        </p:cTn>
                                        <p:tgtEl>
                                          <p:sndTgt r:embed="rId3" name="Whoosh"/>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3" grpId="0" build="p" autoUpdateAnimBg="0"/>
    </p:bld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PhAnim="0">
  <p:cSld>
    <p:spTree>
      <p:nvGrpSpPr>
        <p:cNvPr id="1" name=""/>
        <p:cNvGrpSpPr/>
        <p:nvPr/>
      </p:nvGrpSpPr>
      <p:grpSpPr>
        <a:xfrm>
          <a:off x="0" y="0"/>
          <a:ext cx="0" cy="0"/>
          <a:chOff x="0" y="0"/>
          <a:chExt cx="0" cy="0"/>
        </a:xfrm>
      </p:grpSpPr>
      <p:sp>
        <p:nvSpPr>
          <p:cNvPr id="6146" name="Rectangle 2"/>
          <p:cNvSpPr>
            <a:spLocks noGrp="1" noRot="1" noChangeArrowheads="1"/>
          </p:cNvSpPr>
          <p:nvPr>
            <p:ph type="title"/>
          </p:nvPr>
        </p:nvSpPr>
        <p:spPr/>
        <p:txBody>
          <a:bodyPr/>
          <a:lstStyle/>
          <a:p>
            <a:pPr eaLnBrk="1" hangingPunct="1">
              <a:defRPr/>
            </a:pPr>
            <a:r>
              <a:rPr lang="en-US" smtClean="0"/>
              <a:t>Woolf’s development</a:t>
            </a:r>
          </a:p>
        </p:txBody>
      </p:sp>
      <p:sp>
        <p:nvSpPr>
          <p:cNvPr id="6147" name="Rectangle 3"/>
          <p:cNvSpPr>
            <a:spLocks noGrp="1" noRot="1" noChangeArrowheads="1"/>
          </p:cNvSpPr>
          <p:nvPr>
            <p:ph idx="1"/>
          </p:nvPr>
        </p:nvSpPr>
        <p:spPr/>
        <p:txBody>
          <a:bodyPr>
            <a:normAutofit lnSpcReduction="10000"/>
          </a:bodyPr>
          <a:lstStyle/>
          <a:p>
            <a:pPr eaLnBrk="1" hangingPunct="1">
              <a:defRPr/>
            </a:pPr>
            <a:r>
              <a:rPr lang="en-US" dirty="0" smtClean="0"/>
              <a:t>Literary meetings with Leonard Woolf, Clive Bell, Vanessa Bell, Lytton Strachey etc</a:t>
            </a:r>
          </a:p>
          <a:p>
            <a:pPr eaLnBrk="1" hangingPunct="1">
              <a:defRPr/>
            </a:pPr>
            <a:r>
              <a:rPr lang="en-US" dirty="0" smtClean="0"/>
              <a:t>Bloomsbury Group begins to coalesce around 1906</a:t>
            </a:r>
          </a:p>
          <a:p>
            <a:pPr eaLnBrk="1" hangingPunct="1">
              <a:defRPr/>
            </a:pPr>
            <a:r>
              <a:rPr lang="en-US" dirty="0" smtClean="0"/>
              <a:t>Woolf writes for TLS and other </a:t>
            </a:r>
            <a:r>
              <a:rPr lang="en-US" dirty="0" smtClean="0"/>
              <a:t>journals –</a:t>
            </a:r>
            <a:r>
              <a:rPr lang="en-US" i="1" dirty="0" smtClean="0"/>
              <a:t>Dial</a:t>
            </a:r>
            <a:r>
              <a:rPr lang="en-US" dirty="0" smtClean="0"/>
              <a:t>, </a:t>
            </a:r>
            <a:r>
              <a:rPr lang="en-US" i="1" dirty="0" smtClean="0"/>
              <a:t>Athenaeum</a:t>
            </a:r>
            <a:endParaRPr lang="en-US" dirty="0" smtClean="0"/>
          </a:p>
          <a:p>
            <a:pPr>
              <a:defRPr/>
            </a:pPr>
            <a:r>
              <a:rPr lang="en-US" dirty="0" smtClean="0"/>
              <a:t>“…on or about December, 1910, human character changed</a:t>
            </a:r>
            <a:r>
              <a:rPr lang="en-US" dirty="0" smtClean="0"/>
              <a:t>. </a:t>
            </a:r>
          </a:p>
          <a:p>
            <a:pPr marL="0" indent="0">
              <a:spcBef>
                <a:spcPts val="0"/>
              </a:spcBef>
              <a:buNone/>
              <a:defRPr/>
            </a:pPr>
            <a:r>
              <a:rPr lang="en-US" dirty="0" smtClean="0"/>
              <a:t>I </a:t>
            </a:r>
            <a:r>
              <a:rPr lang="en-US" dirty="0" smtClean="0"/>
              <a:t>am not saying that one went out, as one might into a garden, and there saw that a rose had flowered, or that a hen had laid an egg. The change was not sudden and definite like that. But a change there was, nevertheless; and, since one must be arbitrary, let us date it about the year 1910. </a:t>
            </a:r>
            <a:r>
              <a:rPr lang="en-US" dirty="0" smtClean="0"/>
              <a:t>”</a:t>
            </a:r>
            <a:endParaRPr lang="en-US" dirty="0" smtClean="0"/>
          </a:p>
        </p:txBody>
      </p:sp>
    </p:spTree>
  </p:cSld>
  <p:clrMapOvr>
    <a:masterClrMapping/>
  </p:clrMapOvr>
  <p:transition>
    <p:blind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6147">
                                            <p:txEl>
                                              <p:pRg st="0" end="0"/>
                                            </p:txEl>
                                          </p:spTgt>
                                        </p:tgtEl>
                                        <p:attrNameLst>
                                          <p:attrName>style.visibility</p:attrName>
                                        </p:attrNameLst>
                                      </p:cBhvr>
                                      <p:to>
                                        <p:strVal val="visible"/>
                                      </p:to>
                                    </p:set>
                                    <p:anim calcmode="lin" valueType="num">
                                      <p:cBhvr additive="base">
                                        <p:cTn id="7" dur="500" fill="hold"/>
                                        <p:tgtEl>
                                          <p:spTgt spid="6147">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6147">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3" name="Whoosh"/>
                                        </p:tgtEl>
                                      </p:cMediaNode>
                                    </p:audio>
                                  </p:sub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6147">
                                            <p:txEl>
                                              <p:pRg st="1" end="1"/>
                                            </p:txEl>
                                          </p:spTgt>
                                        </p:tgtEl>
                                        <p:attrNameLst>
                                          <p:attrName>style.visibility</p:attrName>
                                        </p:attrNameLst>
                                      </p:cBhvr>
                                      <p:to>
                                        <p:strVal val="visible"/>
                                      </p:to>
                                    </p:set>
                                    <p:anim calcmode="lin" valueType="num">
                                      <p:cBhvr additive="base">
                                        <p:cTn id="13" dur="500" fill="hold"/>
                                        <p:tgtEl>
                                          <p:spTgt spid="6147">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6147">
                                            <p:txEl>
                                              <p:pRg st="1" end="1"/>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3" name="Whoosh"/>
                                        </p:tgtEl>
                                      </p:cMediaNode>
                                    </p:audio>
                                  </p:sub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6147">
                                            <p:txEl>
                                              <p:pRg st="2" end="2"/>
                                            </p:txEl>
                                          </p:spTgt>
                                        </p:tgtEl>
                                        <p:attrNameLst>
                                          <p:attrName>style.visibility</p:attrName>
                                        </p:attrNameLst>
                                      </p:cBhvr>
                                      <p:to>
                                        <p:strVal val="visible"/>
                                      </p:to>
                                    </p:set>
                                    <p:anim calcmode="lin" valueType="num">
                                      <p:cBhvr additive="base">
                                        <p:cTn id="19" dur="500" fill="hold"/>
                                        <p:tgtEl>
                                          <p:spTgt spid="6147">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6147">
                                            <p:txEl>
                                              <p:pRg st="2" end="2"/>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7"/>
                                            </p:cond>
                                          </p:stCondLst>
                                          <p:endCondLst>
                                            <p:cond evt="onStopAudio" delay="0">
                                              <p:tgtEl>
                                                <p:sldTgt/>
                                              </p:tgtEl>
                                            </p:cond>
                                          </p:endCondLst>
                                        </p:cTn>
                                        <p:tgtEl>
                                          <p:sndTgt r:embed="rId3" name="Whoosh"/>
                                        </p:tgtEl>
                                      </p:cMediaNode>
                                    </p:audio>
                                  </p:sub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6147">
                                            <p:txEl>
                                              <p:pRg st="3" end="3"/>
                                            </p:txEl>
                                          </p:spTgt>
                                        </p:tgtEl>
                                        <p:attrNameLst>
                                          <p:attrName>style.visibility</p:attrName>
                                        </p:attrNameLst>
                                      </p:cBhvr>
                                      <p:to>
                                        <p:strVal val="visible"/>
                                      </p:to>
                                    </p:set>
                                    <p:anim calcmode="lin" valueType="num">
                                      <p:cBhvr additive="base">
                                        <p:cTn id="25" dur="500" fill="hold"/>
                                        <p:tgtEl>
                                          <p:spTgt spid="6147">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6147">
                                            <p:txEl>
                                              <p:pRg st="3" end="3"/>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3"/>
                                            </p:cond>
                                          </p:stCondLst>
                                          <p:endCondLst>
                                            <p:cond evt="onStopAudio" delay="0">
                                              <p:tgtEl>
                                                <p:sldTgt/>
                                              </p:tgtEl>
                                            </p:cond>
                                          </p:endCondLst>
                                        </p:cTn>
                                        <p:tgtEl>
                                          <p:sndTgt r:embed="rId3" name="Whoosh"/>
                                        </p:tgtEl>
                                      </p:cMediaNode>
                                    </p:audio>
                                  </p:sub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6147">
                                            <p:txEl>
                                              <p:pRg st="4" end="4"/>
                                            </p:txEl>
                                          </p:spTgt>
                                        </p:tgtEl>
                                        <p:attrNameLst>
                                          <p:attrName>style.visibility</p:attrName>
                                        </p:attrNameLst>
                                      </p:cBhvr>
                                      <p:to>
                                        <p:strVal val="visible"/>
                                      </p:to>
                                    </p:set>
                                    <p:anim calcmode="lin" valueType="num">
                                      <p:cBhvr additive="base">
                                        <p:cTn id="31" dur="500" fill="hold"/>
                                        <p:tgtEl>
                                          <p:spTgt spid="6147">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6147">
                                            <p:txEl>
                                              <p:pRg st="4" end="4"/>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9"/>
                                            </p:cond>
                                          </p:stCondLst>
                                          <p:endCondLst>
                                            <p:cond evt="onStopAudio" delay="0">
                                              <p:tgtEl>
                                                <p:sldTgt/>
                                              </p:tgtEl>
                                            </p:cond>
                                          </p:endCondLst>
                                        </p:cTn>
                                        <p:tgtEl>
                                          <p:sndTgt r:embed="rId3" name="Whoosh"/>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7" grpId="0" build="p" autoUpdateAnimBg="0"/>
    </p:bld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1910</a:t>
            </a:r>
            <a:endParaRPr lang="en-US" dirty="0"/>
          </a:p>
        </p:txBody>
      </p:sp>
      <p:sp>
        <p:nvSpPr>
          <p:cNvPr id="7" name="Text Placeholder 6"/>
          <p:cNvSpPr>
            <a:spLocks noGrp="1"/>
          </p:cNvSpPr>
          <p:nvPr>
            <p:ph type="body" idx="1"/>
          </p:nvPr>
        </p:nvSpPr>
        <p:spPr/>
        <p:txBody>
          <a:bodyPr/>
          <a:lstStyle/>
          <a:p>
            <a:r>
              <a:rPr lang="en-US" dirty="0" smtClean="0"/>
              <a:t>Dreadnought hoax</a:t>
            </a:r>
            <a:endParaRPr lang="en-US" dirty="0"/>
          </a:p>
        </p:txBody>
      </p:sp>
      <p:pic>
        <p:nvPicPr>
          <p:cNvPr id="11" name="Content Placeholder 10" descr="dradnoughtpic.jpg"/>
          <p:cNvPicPr>
            <a:picLocks noGrp="1" noChangeAspect="1"/>
          </p:cNvPicPr>
          <p:nvPr>
            <p:ph sz="half" idx="2"/>
          </p:nvPr>
        </p:nvPicPr>
        <p:blipFill>
          <a:blip r:embed="rId3"/>
          <a:srcRect t="-20619" b="-20619"/>
          <a:stretch>
            <a:fillRect/>
          </a:stretch>
        </p:blipFill>
        <p:spPr/>
      </p:pic>
      <p:sp>
        <p:nvSpPr>
          <p:cNvPr id="9" name="Text Placeholder 8"/>
          <p:cNvSpPr>
            <a:spLocks noGrp="1"/>
          </p:cNvSpPr>
          <p:nvPr>
            <p:ph type="body" sz="quarter" idx="3"/>
          </p:nvPr>
        </p:nvSpPr>
        <p:spPr/>
        <p:txBody>
          <a:bodyPr/>
          <a:lstStyle/>
          <a:p>
            <a:r>
              <a:rPr lang="en-US" dirty="0" smtClean="0"/>
              <a:t>Post-Impressionists</a:t>
            </a:r>
            <a:endParaRPr lang="en-US" dirty="0"/>
          </a:p>
        </p:txBody>
      </p:sp>
      <p:pic>
        <p:nvPicPr>
          <p:cNvPr id="12" name="Content Placeholder 11" descr="FryVangoghStarryNight.jpg"/>
          <p:cNvPicPr>
            <a:picLocks noGrp="1" noChangeAspect="1"/>
          </p:cNvPicPr>
          <p:nvPr>
            <p:ph sz="quarter" idx="4"/>
          </p:nvPr>
        </p:nvPicPr>
        <p:blipFill>
          <a:blip r:embed="rId4"/>
          <a:srcRect t="-17602" b="-17602"/>
          <a:stretch>
            <a:fillRect/>
          </a:stretch>
        </p:blipFill>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PhAnim="0">
  <p:cSld>
    <p:spTree>
      <p:nvGrpSpPr>
        <p:cNvPr id="1" name=""/>
        <p:cNvGrpSpPr/>
        <p:nvPr/>
      </p:nvGrpSpPr>
      <p:grpSpPr>
        <a:xfrm>
          <a:off x="0" y="0"/>
          <a:ext cx="0" cy="0"/>
          <a:chOff x="0" y="0"/>
          <a:chExt cx="0" cy="0"/>
        </a:xfrm>
      </p:grpSpPr>
      <p:sp>
        <p:nvSpPr>
          <p:cNvPr id="7170" name="Rectangle 2"/>
          <p:cNvSpPr>
            <a:spLocks noGrp="1" noRot="1" noChangeArrowheads="1"/>
          </p:cNvSpPr>
          <p:nvPr>
            <p:ph type="title"/>
          </p:nvPr>
        </p:nvSpPr>
        <p:spPr/>
        <p:txBody>
          <a:bodyPr>
            <a:normAutofit fontScale="90000"/>
          </a:bodyPr>
          <a:lstStyle/>
          <a:p>
            <a:pPr eaLnBrk="1" hangingPunct="1">
              <a:defRPr/>
            </a:pPr>
            <a:r>
              <a:rPr lang="en-US" dirty="0" smtClean="0"/>
              <a:t>Woolf’s </a:t>
            </a:r>
            <a:r>
              <a:rPr lang="en-US" dirty="0" smtClean="0"/>
              <a:t>Development as novelist</a:t>
            </a:r>
            <a:endParaRPr lang="en-US" dirty="0" smtClean="0"/>
          </a:p>
        </p:txBody>
      </p:sp>
      <p:sp>
        <p:nvSpPr>
          <p:cNvPr id="7171" name="Rectangle 3"/>
          <p:cNvSpPr>
            <a:spLocks noGrp="1" noRot="1" noChangeArrowheads="1"/>
          </p:cNvSpPr>
          <p:nvPr>
            <p:ph idx="1"/>
          </p:nvPr>
        </p:nvSpPr>
        <p:spPr/>
        <p:txBody>
          <a:bodyPr/>
          <a:lstStyle/>
          <a:p>
            <a:pPr eaLnBrk="1" hangingPunct="1">
              <a:defRPr/>
            </a:pPr>
            <a:r>
              <a:rPr lang="en-US" dirty="0" smtClean="0"/>
              <a:t>1915: </a:t>
            </a:r>
            <a:r>
              <a:rPr lang="en-US" i="1" dirty="0" smtClean="0"/>
              <a:t>The Voyage Out</a:t>
            </a:r>
            <a:r>
              <a:rPr lang="en-US" dirty="0" smtClean="0"/>
              <a:t>- first attempt at a modernist approach</a:t>
            </a:r>
          </a:p>
          <a:p>
            <a:pPr eaLnBrk="1" hangingPunct="1">
              <a:defRPr/>
            </a:pPr>
            <a:r>
              <a:rPr lang="en-US" dirty="0" smtClean="0"/>
              <a:t>1919 </a:t>
            </a:r>
            <a:r>
              <a:rPr lang="en-US" i="1" dirty="0" smtClean="0"/>
              <a:t>Night and Day</a:t>
            </a:r>
            <a:r>
              <a:rPr lang="en-US" dirty="0" smtClean="0"/>
              <a:t> - a backward step?</a:t>
            </a:r>
          </a:p>
          <a:p>
            <a:pPr eaLnBrk="1" hangingPunct="1">
              <a:defRPr/>
            </a:pPr>
            <a:r>
              <a:rPr lang="en-US" dirty="0" smtClean="0"/>
              <a:t>1922 </a:t>
            </a:r>
            <a:r>
              <a:rPr lang="en-US" i="1" dirty="0" smtClean="0"/>
              <a:t>Jacob’s Room</a:t>
            </a:r>
            <a:endParaRPr lang="en-US" dirty="0" smtClean="0"/>
          </a:p>
          <a:p>
            <a:pPr eaLnBrk="1" hangingPunct="1">
              <a:defRPr/>
            </a:pPr>
            <a:r>
              <a:rPr lang="en-US" dirty="0" smtClean="0"/>
              <a:t>1925</a:t>
            </a:r>
            <a:r>
              <a:rPr lang="en-US" dirty="0" smtClean="0"/>
              <a:t> *</a:t>
            </a:r>
            <a:r>
              <a:rPr lang="en-US" i="1" dirty="0" err="1" smtClean="0"/>
              <a:t>Mrs</a:t>
            </a:r>
            <a:r>
              <a:rPr lang="en-US" i="1" dirty="0" smtClean="0"/>
              <a:t> </a:t>
            </a:r>
            <a:r>
              <a:rPr lang="en-US" i="1" dirty="0" smtClean="0"/>
              <a:t>Dalloway</a:t>
            </a:r>
            <a:endParaRPr lang="en-US" dirty="0" smtClean="0"/>
          </a:p>
          <a:p>
            <a:pPr eaLnBrk="1" hangingPunct="1">
              <a:defRPr/>
            </a:pPr>
            <a:r>
              <a:rPr lang="en-US" dirty="0" smtClean="0"/>
              <a:t>1927</a:t>
            </a:r>
            <a:r>
              <a:rPr lang="en-US" dirty="0" smtClean="0"/>
              <a:t> *</a:t>
            </a:r>
            <a:r>
              <a:rPr lang="en-US" i="1" dirty="0" smtClean="0"/>
              <a:t>To </a:t>
            </a:r>
            <a:r>
              <a:rPr lang="en-US" i="1" dirty="0" smtClean="0"/>
              <a:t>the Lighthouse</a:t>
            </a:r>
            <a:endParaRPr lang="en-US" i="1" dirty="0" smtClean="0"/>
          </a:p>
          <a:p>
            <a:pPr eaLnBrk="1" hangingPunct="1">
              <a:defRPr/>
            </a:pPr>
            <a:r>
              <a:rPr lang="en-US" dirty="0" smtClean="0"/>
              <a:t>*Major </a:t>
            </a:r>
            <a:r>
              <a:rPr lang="en-US" dirty="0" smtClean="0"/>
              <a:t>modernist texts</a:t>
            </a:r>
          </a:p>
        </p:txBody>
      </p:sp>
    </p:spTree>
  </p:cSld>
  <p:clrMapOvr>
    <a:masterClrMapping/>
  </p:clrMapOvr>
  <p:transition>
    <p:blind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 calcmode="lin" valueType="num">
                                      <p:cBhvr additive="base">
                                        <p:cTn id="7" dur="500" fill="hold"/>
                                        <p:tgtEl>
                                          <p:spTgt spid="7171">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7171">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3" name="Whoosh"/>
                                        </p:tgtEl>
                                      </p:cMediaNode>
                                    </p:audio>
                                  </p:sub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7171">
                                            <p:txEl>
                                              <p:pRg st="1" end="1"/>
                                            </p:txEl>
                                          </p:spTgt>
                                        </p:tgtEl>
                                        <p:attrNameLst>
                                          <p:attrName>style.visibility</p:attrName>
                                        </p:attrNameLst>
                                      </p:cBhvr>
                                      <p:to>
                                        <p:strVal val="visible"/>
                                      </p:to>
                                    </p:set>
                                    <p:anim calcmode="lin" valueType="num">
                                      <p:cBhvr additive="base">
                                        <p:cTn id="13" dur="500" fill="hold"/>
                                        <p:tgtEl>
                                          <p:spTgt spid="7171">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7171">
                                            <p:txEl>
                                              <p:pRg st="1" end="1"/>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3" name="Whoosh"/>
                                        </p:tgtEl>
                                      </p:cMediaNode>
                                    </p:audio>
                                  </p:sub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7171">
                                            <p:txEl>
                                              <p:pRg st="2" end="2"/>
                                            </p:txEl>
                                          </p:spTgt>
                                        </p:tgtEl>
                                        <p:attrNameLst>
                                          <p:attrName>style.visibility</p:attrName>
                                        </p:attrNameLst>
                                      </p:cBhvr>
                                      <p:to>
                                        <p:strVal val="visible"/>
                                      </p:to>
                                    </p:set>
                                    <p:anim calcmode="lin" valueType="num">
                                      <p:cBhvr additive="base">
                                        <p:cTn id="19" dur="500" fill="hold"/>
                                        <p:tgtEl>
                                          <p:spTgt spid="7171">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7171">
                                            <p:txEl>
                                              <p:pRg st="2" end="2"/>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7"/>
                                            </p:cond>
                                          </p:stCondLst>
                                          <p:endCondLst>
                                            <p:cond evt="onStopAudio" delay="0">
                                              <p:tgtEl>
                                                <p:sldTgt/>
                                              </p:tgtEl>
                                            </p:cond>
                                          </p:endCondLst>
                                        </p:cTn>
                                        <p:tgtEl>
                                          <p:sndTgt r:embed="rId3" name="Whoosh"/>
                                        </p:tgtEl>
                                      </p:cMediaNode>
                                    </p:audio>
                                  </p:sub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7171">
                                            <p:txEl>
                                              <p:pRg st="3" end="3"/>
                                            </p:txEl>
                                          </p:spTgt>
                                        </p:tgtEl>
                                        <p:attrNameLst>
                                          <p:attrName>style.visibility</p:attrName>
                                        </p:attrNameLst>
                                      </p:cBhvr>
                                      <p:to>
                                        <p:strVal val="visible"/>
                                      </p:to>
                                    </p:set>
                                    <p:anim calcmode="lin" valueType="num">
                                      <p:cBhvr additive="base">
                                        <p:cTn id="25" dur="500" fill="hold"/>
                                        <p:tgtEl>
                                          <p:spTgt spid="7171">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7171">
                                            <p:txEl>
                                              <p:pRg st="3" end="3"/>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3"/>
                                            </p:cond>
                                          </p:stCondLst>
                                          <p:endCondLst>
                                            <p:cond evt="onStopAudio" delay="0">
                                              <p:tgtEl>
                                                <p:sldTgt/>
                                              </p:tgtEl>
                                            </p:cond>
                                          </p:endCondLst>
                                        </p:cTn>
                                        <p:tgtEl>
                                          <p:sndTgt r:embed="rId3" name="Whoosh"/>
                                        </p:tgtEl>
                                      </p:cMediaNode>
                                    </p:audio>
                                  </p:sub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7171">
                                            <p:txEl>
                                              <p:pRg st="4" end="4"/>
                                            </p:txEl>
                                          </p:spTgt>
                                        </p:tgtEl>
                                        <p:attrNameLst>
                                          <p:attrName>style.visibility</p:attrName>
                                        </p:attrNameLst>
                                      </p:cBhvr>
                                      <p:to>
                                        <p:strVal val="visible"/>
                                      </p:to>
                                    </p:set>
                                    <p:anim calcmode="lin" valueType="num">
                                      <p:cBhvr additive="base">
                                        <p:cTn id="31" dur="500" fill="hold"/>
                                        <p:tgtEl>
                                          <p:spTgt spid="7171">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7171">
                                            <p:txEl>
                                              <p:pRg st="4" end="4"/>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9"/>
                                            </p:cond>
                                          </p:stCondLst>
                                          <p:endCondLst>
                                            <p:cond evt="onStopAudio" delay="0">
                                              <p:tgtEl>
                                                <p:sldTgt/>
                                              </p:tgtEl>
                                            </p:cond>
                                          </p:endCondLst>
                                        </p:cTn>
                                        <p:tgtEl>
                                          <p:sndTgt r:embed="rId3" name="Whoosh"/>
                                        </p:tgtEl>
                                      </p:cMediaNode>
                                    </p:audio>
                                  </p:sub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7171">
                                            <p:txEl>
                                              <p:pRg st="5" end="5"/>
                                            </p:txEl>
                                          </p:spTgt>
                                        </p:tgtEl>
                                        <p:attrNameLst>
                                          <p:attrName>style.visibility</p:attrName>
                                        </p:attrNameLst>
                                      </p:cBhvr>
                                      <p:to>
                                        <p:strVal val="visible"/>
                                      </p:to>
                                    </p:set>
                                    <p:anim calcmode="lin" valueType="num">
                                      <p:cBhvr additive="base">
                                        <p:cTn id="37" dur="500" fill="hold"/>
                                        <p:tgtEl>
                                          <p:spTgt spid="7171">
                                            <p:txEl>
                                              <p:pRg st="5" end="5"/>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7171">
                                            <p:txEl>
                                              <p:pRg st="5" end="5"/>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35"/>
                                            </p:cond>
                                          </p:stCondLst>
                                          <p:endCondLst>
                                            <p:cond evt="onStopAudio" delay="0">
                                              <p:tgtEl>
                                                <p:sldTgt/>
                                              </p:tgtEl>
                                            </p:cond>
                                          </p:endCondLst>
                                        </p:cTn>
                                        <p:tgtEl>
                                          <p:sndTgt r:embed="rId3" name="Whoosh"/>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build="p" autoUpdateAnimBg="0"/>
    </p:bld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PhAnim="0">
  <p:cSld>
    <p:spTree>
      <p:nvGrpSpPr>
        <p:cNvPr id="1" name=""/>
        <p:cNvGrpSpPr/>
        <p:nvPr/>
      </p:nvGrpSpPr>
      <p:grpSpPr>
        <a:xfrm>
          <a:off x="0" y="0"/>
          <a:ext cx="0" cy="0"/>
          <a:chOff x="0" y="0"/>
          <a:chExt cx="0" cy="0"/>
        </a:xfrm>
      </p:grpSpPr>
      <p:sp>
        <p:nvSpPr>
          <p:cNvPr id="8194" name="Rectangle 2"/>
          <p:cNvSpPr>
            <a:spLocks noGrp="1" noRot="1" noChangeArrowheads="1"/>
          </p:cNvSpPr>
          <p:nvPr>
            <p:ph type="title"/>
          </p:nvPr>
        </p:nvSpPr>
        <p:spPr/>
        <p:txBody>
          <a:bodyPr/>
          <a:lstStyle/>
          <a:p>
            <a:pPr eaLnBrk="1" hangingPunct="1">
              <a:defRPr/>
            </a:pPr>
            <a:r>
              <a:rPr lang="en-US" smtClean="0"/>
              <a:t>Woolf as Critic</a:t>
            </a:r>
          </a:p>
        </p:txBody>
      </p:sp>
      <p:sp>
        <p:nvSpPr>
          <p:cNvPr id="8195" name="Rectangle 3"/>
          <p:cNvSpPr>
            <a:spLocks noGrp="1" noRot="1" noChangeArrowheads="1"/>
          </p:cNvSpPr>
          <p:nvPr>
            <p:ph idx="1"/>
          </p:nvPr>
        </p:nvSpPr>
        <p:spPr/>
        <p:txBody>
          <a:bodyPr/>
          <a:lstStyle/>
          <a:p>
            <a:pPr eaLnBrk="1" hangingPunct="1">
              <a:defRPr/>
            </a:pPr>
            <a:r>
              <a:rPr lang="en-GB" sz="2400" dirty="0" smtClean="0"/>
              <a:t>Admitting the vagueness which afflicts all criticism of novels, let us hazard the opinion that for us at this moment the form of fiction most in vogue more often misses than secures the thing we seek. Whether we call it life or spirit, truth or reality, this, the essential thing, has moved off, or on, and refuses to be contained any longer in such ill-fitting vestments as we provide. Nevertheless, we go on perseveringly, conscientiously, constructing our two and thirty chapters after a design which more and more ceases to resemble the vision in our minds. (‘Modern Fiction’)</a:t>
            </a:r>
            <a:endParaRPr lang="en-US" sz="2400" dirty="0" smtClean="0"/>
          </a:p>
        </p:txBody>
      </p:sp>
    </p:spTree>
  </p:cSld>
  <p:clrMapOvr>
    <a:masterClrMapping/>
  </p:clrMapOvr>
  <p:transition>
    <p:blind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8195">
                                            <p:txEl>
                                              <p:pRg st="0" end="0"/>
                                            </p:txEl>
                                          </p:spTgt>
                                        </p:tgtEl>
                                        <p:attrNameLst>
                                          <p:attrName>style.visibility</p:attrName>
                                        </p:attrNameLst>
                                      </p:cBhvr>
                                      <p:to>
                                        <p:strVal val="visible"/>
                                      </p:to>
                                    </p:set>
                                    <p:anim calcmode="lin" valueType="num">
                                      <p:cBhvr additive="base">
                                        <p:cTn id="7" dur="500" fill="hold"/>
                                        <p:tgtEl>
                                          <p:spTgt spid="8195">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8195">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3" name="Whoosh"/>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5" grpId="0" build="p" autoUpdateAnimBg="0"/>
    </p:bld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PhAnim="0">
  <p:cSld>
    <p:spTree>
      <p:nvGrpSpPr>
        <p:cNvPr id="1" name=""/>
        <p:cNvGrpSpPr/>
        <p:nvPr/>
      </p:nvGrpSpPr>
      <p:grpSpPr>
        <a:xfrm>
          <a:off x="0" y="0"/>
          <a:ext cx="0" cy="0"/>
          <a:chOff x="0" y="0"/>
          <a:chExt cx="0" cy="0"/>
        </a:xfrm>
      </p:grpSpPr>
      <p:sp>
        <p:nvSpPr>
          <p:cNvPr id="9218" name="Rectangle 2"/>
          <p:cNvSpPr>
            <a:spLocks noGrp="1" noRot="1" noChangeArrowheads="1"/>
          </p:cNvSpPr>
          <p:nvPr>
            <p:ph type="title"/>
          </p:nvPr>
        </p:nvSpPr>
        <p:spPr/>
        <p:txBody>
          <a:bodyPr/>
          <a:lstStyle/>
          <a:p>
            <a:pPr eaLnBrk="1" hangingPunct="1">
              <a:defRPr/>
            </a:pPr>
            <a:r>
              <a:rPr lang="en-US" smtClean="0"/>
              <a:t>‘a myriad impressions’</a:t>
            </a:r>
          </a:p>
        </p:txBody>
      </p:sp>
      <p:sp>
        <p:nvSpPr>
          <p:cNvPr id="9219" name="Rectangle 3"/>
          <p:cNvSpPr>
            <a:spLocks noGrp="1" noRot="1" noChangeArrowheads="1"/>
          </p:cNvSpPr>
          <p:nvPr>
            <p:ph idx="1"/>
          </p:nvPr>
        </p:nvSpPr>
        <p:spPr/>
        <p:txBody>
          <a:bodyPr/>
          <a:lstStyle/>
          <a:p>
            <a:pPr eaLnBrk="1" hangingPunct="1">
              <a:lnSpc>
                <a:spcPct val="90000"/>
              </a:lnSpc>
              <a:defRPr/>
            </a:pPr>
            <a:r>
              <a:rPr lang="en-GB" dirty="0" smtClean="0"/>
              <a:t>Examine for a moment an ordinary mind on an ordinary day. The mind receives a myriad impressions-trivial, fantastic, evanescent, or engraved with the sharpness of steel. From all sides they come, an incessant shower of innumerable atoms; and as they fall, as they shape themselves into the life of Monday or Tuesday, the accent falls differently from of old…</a:t>
            </a:r>
            <a:endParaRPr lang="en-US" dirty="0" smtClean="0"/>
          </a:p>
        </p:txBody>
      </p:sp>
    </p:spTree>
  </p:cSld>
  <p:clrMapOvr>
    <a:masterClrMapping/>
  </p:clrMapOvr>
  <p:transition>
    <p:blind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9219">
                                            <p:txEl>
                                              <p:pRg st="0" end="0"/>
                                            </p:txEl>
                                          </p:spTgt>
                                        </p:tgtEl>
                                        <p:attrNameLst>
                                          <p:attrName>style.visibility</p:attrName>
                                        </p:attrNameLst>
                                      </p:cBhvr>
                                      <p:to>
                                        <p:strVal val="visible"/>
                                      </p:to>
                                    </p:set>
                                    <p:anim calcmode="lin" valueType="num">
                                      <p:cBhvr additive="base">
                                        <p:cTn id="7" dur="500" fill="hold"/>
                                        <p:tgtEl>
                                          <p:spTgt spid="9219">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9219">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3" name="Whoosh"/>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9" grpId="0" build="p" autoUpdateAnimBg="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xhibit">
  <a:themeElements>
    <a:clrScheme name="Exhibit">
      <a:dk1>
        <a:sysClr val="windowText" lastClr="000000"/>
      </a:dk1>
      <a:lt1>
        <a:sysClr val="window" lastClr="FFFFFF"/>
      </a:lt1>
      <a:dk2>
        <a:srgbClr val="1C3264"/>
      </a:dk2>
      <a:lt2>
        <a:srgbClr val="CCCCCC"/>
      </a:lt2>
      <a:accent1>
        <a:srgbClr val="3399FF"/>
      </a:accent1>
      <a:accent2>
        <a:srgbClr val="69FFFF"/>
      </a:accent2>
      <a:accent3>
        <a:srgbClr val="CCFF33"/>
      </a:accent3>
      <a:accent4>
        <a:srgbClr val="3333FF"/>
      </a:accent4>
      <a:accent5>
        <a:srgbClr val="9933FF"/>
      </a:accent5>
      <a:accent6>
        <a:srgbClr val="FF33FF"/>
      </a:accent6>
      <a:hlink>
        <a:srgbClr val="6699FF"/>
      </a:hlink>
      <a:folHlink>
        <a:srgbClr val="9999CC"/>
      </a:folHlink>
    </a:clrScheme>
    <a:fontScheme name="Exhibit">
      <a:majorFont>
        <a:latin typeface="Corbel"/>
        <a:ea typeface=""/>
        <a:cs typeface=""/>
        <a:font script="Jpan" typeface="ＭＳ Ｐゴシック"/>
      </a:majorFont>
      <a:minorFont>
        <a:latin typeface="Corbel"/>
        <a:ea typeface=""/>
        <a:cs typeface=""/>
        <a:font script="Jpan" typeface="ＭＳ Ｐゴシック"/>
      </a:minorFont>
    </a:fontScheme>
    <a:fmtScheme name="Exhibit">
      <a:fillStyleLst>
        <a:solidFill>
          <a:schemeClr val="phClr"/>
        </a:solidFill>
        <a:gradFill rotWithShape="1">
          <a:gsLst>
            <a:gs pos="0">
              <a:schemeClr val="phClr">
                <a:tint val="100000"/>
                <a:shade val="50000"/>
                <a:satMod val="110000"/>
                <a:lumMod val="70000"/>
              </a:schemeClr>
            </a:gs>
            <a:gs pos="50000">
              <a:schemeClr val="phClr">
                <a:tint val="80000"/>
                <a:satMod val="135000"/>
              </a:schemeClr>
            </a:gs>
            <a:gs pos="100000">
              <a:schemeClr val="phClr">
                <a:tint val="30000"/>
                <a:satMod val="150000"/>
              </a:schemeClr>
            </a:gs>
          </a:gsLst>
          <a:lin ang="16200000" scaled="1"/>
        </a:gradFill>
        <a:gradFill rotWithShape="1">
          <a:gsLst>
            <a:gs pos="0">
              <a:schemeClr val="phClr">
                <a:shade val="50000"/>
                <a:satMod val="110000"/>
                <a:lumMod val="70000"/>
              </a:schemeClr>
            </a:gs>
            <a:gs pos="65000">
              <a:schemeClr val="phClr">
                <a:shade val="90000"/>
                <a:satMod val="200000"/>
                <a:lumMod val="110000"/>
              </a:schemeClr>
            </a:gs>
            <a:gs pos="100000">
              <a:schemeClr val="phClr">
                <a:tint val="90000"/>
                <a:shade val="100000"/>
                <a:satMod val="250000"/>
                <a:lumMod val="150000"/>
              </a:schemeClr>
            </a:gs>
          </a:gsLst>
          <a:lin ang="16200000" scaled="1"/>
        </a:gradFill>
      </a:fillStyleLst>
      <a:lnStyleLst>
        <a:ln w="31750" cap="flat" cmpd="sng" algn="ctr">
          <a:solidFill>
            <a:schemeClr val="phClr">
              <a:satMod val="105000"/>
            </a:schemeClr>
          </a:solidFill>
          <a:prstDash val="solid"/>
        </a:ln>
        <a:ln w="50800" cap="flat" cmpd="sng" algn="ctr">
          <a:solidFill>
            <a:schemeClr val="phClr">
              <a:alpha val="95000"/>
            </a:schemeClr>
          </a:solidFill>
          <a:prstDash val="solid"/>
        </a:ln>
        <a:ln w="50800" cap="flat" cmpd="sng" algn="ctr">
          <a:solidFill>
            <a:schemeClr val="phClr">
              <a:alpha val="90000"/>
            </a:schemeClr>
          </a:solidFill>
          <a:prstDash val="solid"/>
        </a:ln>
      </a:lnStyleLst>
      <a:effectStyleLst>
        <a:effectStyle>
          <a:effectLst/>
        </a:effectStyle>
        <a:effectStyle>
          <a:effectLst>
            <a:reflection blurRad="12700" stA="25000" endPos="15000" dist="50800" dir="5400000" sy="-100000" rotWithShape="0"/>
          </a:effectLst>
        </a:effectStyle>
        <a:effectStyle>
          <a:effectLst>
            <a:innerShdw blurRad="76200" dist="25400" dir="5400000">
              <a:srgbClr val="FFFFFF">
                <a:alpha val="50000"/>
              </a:srgbClr>
            </a:innerShdw>
            <a:outerShdw blurRad="254000" dist="254000" dir="5400000" sx="90000" sy="-30000" rotWithShape="0">
              <a:srgbClr val="000000">
                <a:alpha val="25000"/>
              </a:srgbClr>
            </a:outerShdw>
          </a:effectLst>
          <a:scene3d>
            <a:camera prst="orthographicFront">
              <a:rot lat="0" lon="0" rev="0"/>
            </a:camera>
            <a:lightRig rig="twoPt" dir="t">
              <a:rot lat="0" lon="0" rev="5400000"/>
            </a:lightRig>
          </a:scene3d>
          <a:sp3d>
            <a:bevelT w="0" h="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1">
            <a:duotone>
              <a:schemeClr val="phClr">
                <a:shade val="70000"/>
                <a:satMod val="120000"/>
                <a:lumMod val="30000"/>
              </a:schemeClr>
              <a:schemeClr val="phClr">
                <a:tint val="70000"/>
                <a:satMod val="500000"/>
                <a:lumMod val="50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Exhibit.thmx</Template>
  <TotalTime>157</TotalTime>
  <Words>1132</Words>
  <Application>Microsoft Macintosh PowerPoint</Application>
  <PresentationFormat>On-screen Show (4:3)</PresentationFormat>
  <Paragraphs>103</Paragraphs>
  <Slides>18</Slides>
  <Notes>18</Notes>
  <HiddenSlides>0</HiddenSlides>
  <MMClips>0</MMClips>
  <ScaleCrop>false</ScaleCrop>
  <HeadingPairs>
    <vt:vector size="4" baseType="variant">
      <vt:variant>
        <vt:lpstr>Design Template</vt:lpstr>
      </vt:variant>
      <vt:variant>
        <vt:i4>1</vt:i4>
      </vt:variant>
      <vt:variant>
        <vt:lpstr>Slide Titles</vt:lpstr>
      </vt:variant>
      <vt:variant>
        <vt:i4>18</vt:i4>
      </vt:variant>
    </vt:vector>
  </HeadingPairs>
  <TitlesOfParts>
    <vt:vector size="19" baseType="lpstr">
      <vt:lpstr>Exhibit</vt:lpstr>
      <vt:lpstr>LIT 3023 Modernism</vt:lpstr>
      <vt:lpstr>Overview</vt:lpstr>
      <vt:lpstr>Woolf</vt:lpstr>
      <vt:lpstr>Mental illness</vt:lpstr>
      <vt:lpstr>Woolf’s development</vt:lpstr>
      <vt:lpstr>1910</vt:lpstr>
      <vt:lpstr>Woolf’s Development as novelist</vt:lpstr>
      <vt:lpstr>Woolf as Critic</vt:lpstr>
      <vt:lpstr>‘a myriad impressions’</vt:lpstr>
      <vt:lpstr>‘life is a luminous halo’</vt:lpstr>
      <vt:lpstr>Mrs Dalloway</vt:lpstr>
      <vt:lpstr>Mrs Dalloway and modernism</vt:lpstr>
      <vt:lpstr>More modernist features</vt:lpstr>
      <vt:lpstr>Time as theme</vt:lpstr>
      <vt:lpstr>Cymbeline</vt:lpstr>
      <vt:lpstr>Woolf and Feminism</vt:lpstr>
      <vt:lpstr>Late Woolf</vt:lpstr>
      <vt:lpstr>Woolf…</vt:lpstr>
    </vt:vector>
  </TitlesOfParts>
  <Company>Robspence.co.uk</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LIT 3101 Make It New</dc:title>
  <dc:creator>Rob Spence</dc:creator>
  <cp:lastModifiedBy>Rob Spence</cp:lastModifiedBy>
  <cp:revision>5</cp:revision>
  <dcterms:created xsi:type="dcterms:W3CDTF">2013-11-04T15:32:39Z</dcterms:created>
  <dcterms:modified xsi:type="dcterms:W3CDTF">2013-11-04T16:40:26Z</dcterms:modified>
</cp:coreProperties>
</file>