
<file path=[Content_Types].xml><?xml version="1.0" encoding="utf-8"?>
<Types xmlns="http://schemas.openxmlformats.org/package/2006/content-types">
  <Override PartName="/ppt/slides/slide18.xml" ContentType="application/vnd.openxmlformats-officedocument.presentationml.slide+xml"/>
  <Override PartName="/ppt/notesSlides/notesSlide4.xml" ContentType="application/vnd.openxmlformats-officedocument.presentationml.notesSlide+xml"/>
  <Override PartName="/ppt/slides/slide9.xml" ContentType="application/vnd.openxmlformats-officedocument.presentationml.slide+xml"/>
  <Override PartName="/ppt/slides/slide14.xml" ContentType="application/vnd.openxmlformats-officedocument.presentationml.slide+xml"/>
  <Override PartName="/ppt/slideLayouts/slideLayout9.xml" ContentType="application/vnd.openxmlformats-officedocument.presentationml.slideLayout+xml"/>
  <Override PartName="/ppt/notesSlides/notesSlide9.xml" ContentType="application/vnd.openxmlformats-officedocument.presentationml.notesSlide+xml"/>
  <Override PartName="/ppt/slides/slide5.xml" ContentType="application/vnd.openxmlformats-officedocument.presentationml.slide+xml"/>
  <Override PartName="/ppt/slideLayouts/slideLayout11.xml" ContentType="application/vnd.openxmlformats-officedocument.presentationml.slideLayout+xml"/>
  <Override PartName="/ppt/notesSlides/notesSlide16.xml" ContentType="application/vnd.openxmlformats-officedocument.presentationml.notesSlide+xml"/>
  <Default Extension="rels" ContentType="application/vnd.openxmlformats-package.relationships+xml"/>
  <Override PartName="/ppt/slides/slide10.xml" ContentType="application/vnd.openxmlformats-officedocument.presentationml.slide+xml"/>
  <Override PartName="/ppt/slideLayouts/slideLayout5.xml" ContentType="application/vnd.openxmlformats-officedocument.presentationml.slideLayout+xml"/>
  <Override PartName="/ppt/notesMasters/notesMaster1.xml" ContentType="application/vnd.openxmlformats-officedocument.presentationml.notesMaster+xml"/>
  <Override PartName="/ppt/slides/slide1.xml" ContentType="application/vnd.openxmlformats-officedocument.presentationml.slide+xml"/>
  <Override PartName="/ppt/notesSlides/notesSlide12.xml" ContentType="application/vnd.openxmlformats-officedocument.presentationml.notesSlide+xml"/>
  <Default Extension="jpeg" ContentType="image/jpeg"/>
  <Override PartName="/docProps/app.xml" ContentType="application/vnd.openxmlformats-officedocument.extended-properties+xml"/>
  <Override PartName="/ppt/theme/theme2.xml" ContentType="application/vnd.openxmlformats-officedocument.theme+xml"/>
  <Override PartName="/ppt/slideLayouts/slideLayout1.xml" ContentType="application/vnd.openxmlformats-officedocument.presentationml.slideLayout+xml"/>
  <Default Extension="xml" ContentType="application/xml"/>
  <Override PartName="/ppt/slides/slide19.xml" ContentType="application/vnd.openxmlformats-officedocument.presentationml.slide+xml"/>
  <Override PartName="/ppt/notesSlides/notesSlide5.xml" ContentType="application/vnd.openxmlformats-officedocument.presentationml.notesSlide+xml"/>
  <Override PartName="/ppt/tableStyles.xml" ContentType="application/vnd.openxmlformats-officedocument.presentationml.tableStyles+xml"/>
  <Override PartName="/ppt/notesSlides/notesSlide20.xml" ContentType="application/vnd.openxmlformats-officedocument.presentationml.notesSlide+xml"/>
  <Override PartName="/ppt/slides/slide15.xml" ContentType="application/vnd.openxmlformats-officedocument.presentationml.slide+xml"/>
  <Override PartName="/ppt/notesSlides/notesSlide1.xml" ContentType="application/vnd.openxmlformats-officedocument.presentationml.notesSlide+xml"/>
  <Override PartName="/ppt/notesSlides/notesSlide17.xml" ContentType="application/vnd.openxmlformats-officedocument.presentationml.notesSlide+xml"/>
  <Override PartName="/ppt/slides/slide6.xml" ContentType="application/vnd.openxmlformats-officedocument.presentationml.slide+xml"/>
  <Override PartName="/docProps/core.xml" ContentType="application/vnd.openxmlformats-package.core-properties+xml"/>
  <Override PartName="/ppt/slides/slide11.xml" ContentType="application/vnd.openxmlformats-officedocument.presentationml.slide+xml"/>
  <Override PartName="/ppt/slideLayouts/slideLayout6.xml" ContentType="application/vnd.openxmlformats-officedocument.presentationml.slideLayout+xml"/>
  <Override PartName="/ppt/notesSlides/notesSlide13.xml" ContentType="application/vnd.openxmlformats-officedocument.presentationml.notesSlide+xml"/>
  <Override PartName="/ppt/slides/slide2.xml" ContentType="application/vnd.openxmlformats-officedocument.presentationml.slide+xml"/>
  <Override PartName="/ppt/slideLayouts/slideLayout2.xml" ContentType="application/vnd.openxmlformats-officedocument.presentationml.slideLayout+xml"/>
  <Override PartName="/ppt/notesSlides/notesSlide6.xml" ContentType="application/vnd.openxmlformats-officedocument.presentationml.notesSlide+xml"/>
  <Override PartName="/ppt/slides/slide16.xml" ContentType="application/vnd.openxmlformats-officedocument.presentationml.slide+xml"/>
  <Override PartName="/ppt/notesSlides/notesSlide2.xml" ContentType="application/vnd.openxmlformats-officedocument.presentationml.notesSlide+xml"/>
  <Override PartName="/ppt/notesSlides/notesSlide18.xml" ContentType="application/vnd.openxmlformats-officedocument.presentationml.notesSlide+xml"/>
  <Override PartName="/ppt/slides/slide7.xml" ContentType="application/vnd.openxmlformats-officedocument.presentationml.slide+xml"/>
  <Override PartName="/ppt/presentation.xml" ContentType="application/vnd.openxmlformats-officedocument.presentationml.presentation.main+xml"/>
  <Override PartName="/ppt/slides/slide12.xml" ContentType="application/vnd.openxmlformats-officedocument.presentationml.slide+xml"/>
  <Override PartName="/ppt/slideLayouts/slideLayout7.xml" ContentType="application/vnd.openxmlformats-officedocument.presentationml.slideLayout+xml"/>
  <Override PartName="/ppt/notesSlides/notesSlide14.xml" ContentType="application/vnd.openxmlformats-officedocument.presentationml.notesSlide+xml"/>
  <Override PartName="/ppt/slides/slide3.xml" ContentType="application/vnd.openxmlformats-officedocument.presentationml.slide+xml"/>
  <Override PartName="/ppt/slideLayouts/slideLayout3.xml" ContentType="application/vnd.openxmlformats-officedocument.presentationml.slideLayout+xml"/>
  <Override PartName="/ppt/slides/slide20.xml" ContentType="application/vnd.openxmlformats-officedocument.presentationml.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notesSlides/notesSlide3.xml" ContentType="application/vnd.openxmlformats-officedocument.presentationml.notesSlide+xml"/>
  <Override PartName="/ppt/slides/slide17.xml" ContentType="application/vnd.openxmlformats-officedocument.presentationml.slide+xml"/>
  <Override PartName="/ppt/slides/slide8.xml" ContentType="application/vnd.openxmlformats-officedocument.presentationml.slide+xml"/>
  <Override PartName="/ppt/notesSlides/notesSlide19.xml" ContentType="application/vnd.openxmlformats-officedocument.presentationml.notesSlide+xml"/>
  <Override PartName="/ppt/presProps.xml" ContentType="application/vnd.openxmlformats-officedocument.presentationml.presProps+xml"/>
  <Override PartName="/ppt/slides/slide13.xml" ContentType="application/vnd.openxmlformats-officedocument.presentationml.slide+xml"/>
  <Override PartName="/ppt/slideLayouts/slideLayout8.xml" ContentType="application/vnd.openxmlformats-officedocument.presentationml.slideLayout+xml"/>
  <Override PartName="/ppt/notesSlides/notesSlide8.xml" ContentType="application/vnd.openxmlformats-officedocument.presentationml.notesSlide+xml"/>
  <Override PartName="/ppt/slideLayouts/slideLayout10.xml" ContentType="application/vnd.openxmlformats-officedocument.presentationml.slideLayout+xml"/>
  <Override PartName="/ppt/slides/slide4.xml" ContentType="application/vnd.openxmlformats-officedocument.presentationml.slide+xml"/>
  <Override PartName="/ppt/notesSlides/notesSlide15.xml" ContentType="application/vnd.openxmlformats-officedocument.presentationml.notesSlide+xml"/>
  <Override PartName="/ppt/notesSlides/notesSlide11.xml" ContentType="application/vnd.openxmlformats-officedocument.presentationml.notesSlide+xml"/>
  <Override PartName="/ppt/slideLayouts/slideLayout4.xml" ContentType="application/vnd.openxmlformats-officedocument.presentationml.slideLayout+xml"/>
  <Override PartName="/ppt/slideMasters/slideMaster1.xml" ContentType="application/vnd.openxmlformats-officedocument.presentationml.slideMaster+xml"/>
  <Override PartName="/ppt/theme/theme1.xml" ContentType="application/vnd.openxmlformats-officedocument.theme+xml"/>
  <Override PartName="/ppt/viewProps.xml" ContentType="application/vnd.openxmlformats-officedocument.presentationml.viewProps+xml"/>
  <Default Extension="bin" ContentType="application/vnd.openxmlformats-officedocument.presentationml.printerSettings"/>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aveSubsetFonts="1" autoCompressPictures="0">
  <p:sldMasterIdLst>
    <p:sldMasterId id="2147483649" r:id="rId1"/>
  </p:sldMasterIdLst>
  <p:notesMasterIdLst>
    <p:notesMasterId r:id="rId22"/>
  </p:notesMasterIdLst>
  <p:sldIdLst>
    <p:sldId id="256" r:id="rId2"/>
    <p:sldId id="271" r:id="rId3"/>
    <p:sldId id="272" r:id="rId4"/>
    <p:sldId id="273" r:id="rId5"/>
    <p:sldId id="274" r:id="rId6"/>
    <p:sldId id="275" r:id="rId7"/>
    <p:sldId id="276" r:id="rId8"/>
    <p:sldId id="277" r:id="rId9"/>
    <p:sldId id="278" r:id="rId10"/>
    <p:sldId id="279" r:id="rId11"/>
    <p:sldId id="280" r:id="rId12"/>
    <p:sldId id="281" r:id="rId13"/>
    <p:sldId id="282" r:id="rId14"/>
    <p:sldId id="283" r:id="rId15"/>
    <p:sldId id="284" r:id="rId16"/>
    <p:sldId id="285" r:id="rId17"/>
    <p:sldId id="286" r:id="rId18"/>
    <p:sldId id="287" r:id="rId19"/>
    <p:sldId id="288" r:id="rId20"/>
    <p:sldId id="289" r:id="rId21"/>
  </p:sldIdLst>
  <p:sldSz cx="9144000" cy="6858000" type="screen4x3"/>
  <p:notesSz cx="6858000" cy="9144000"/>
  <p:defaultTextStyle>
    <a:defPPr>
      <a:defRPr lang="en-GB"/>
    </a:defPPr>
    <a:lvl1pPr algn="l" rtl="0" fontAlgn="base">
      <a:spcBef>
        <a:spcPct val="0"/>
      </a:spcBef>
      <a:spcAft>
        <a:spcPct val="0"/>
      </a:spcAft>
      <a:defRPr kern="1200">
        <a:solidFill>
          <a:schemeClr val="tx1"/>
        </a:solidFill>
        <a:latin typeface="Book Antiqua" charset="0"/>
        <a:ea typeface="+mn-ea"/>
        <a:cs typeface="+mn-cs"/>
      </a:defRPr>
    </a:lvl1pPr>
    <a:lvl2pPr marL="457200" algn="l" rtl="0" fontAlgn="base">
      <a:spcBef>
        <a:spcPct val="0"/>
      </a:spcBef>
      <a:spcAft>
        <a:spcPct val="0"/>
      </a:spcAft>
      <a:defRPr kern="1200">
        <a:solidFill>
          <a:schemeClr val="tx1"/>
        </a:solidFill>
        <a:latin typeface="Book Antiqua" charset="0"/>
        <a:ea typeface="+mn-ea"/>
        <a:cs typeface="+mn-cs"/>
      </a:defRPr>
    </a:lvl2pPr>
    <a:lvl3pPr marL="914400" algn="l" rtl="0" fontAlgn="base">
      <a:spcBef>
        <a:spcPct val="0"/>
      </a:spcBef>
      <a:spcAft>
        <a:spcPct val="0"/>
      </a:spcAft>
      <a:defRPr kern="1200">
        <a:solidFill>
          <a:schemeClr val="tx1"/>
        </a:solidFill>
        <a:latin typeface="Book Antiqua" charset="0"/>
        <a:ea typeface="+mn-ea"/>
        <a:cs typeface="+mn-cs"/>
      </a:defRPr>
    </a:lvl3pPr>
    <a:lvl4pPr marL="1371600" algn="l" rtl="0" fontAlgn="base">
      <a:spcBef>
        <a:spcPct val="0"/>
      </a:spcBef>
      <a:spcAft>
        <a:spcPct val="0"/>
      </a:spcAft>
      <a:defRPr kern="1200">
        <a:solidFill>
          <a:schemeClr val="tx1"/>
        </a:solidFill>
        <a:latin typeface="Book Antiqua" charset="0"/>
        <a:ea typeface="+mn-ea"/>
        <a:cs typeface="+mn-cs"/>
      </a:defRPr>
    </a:lvl4pPr>
    <a:lvl5pPr marL="1828800" algn="l" rtl="0" fontAlgn="base">
      <a:spcBef>
        <a:spcPct val="0"/>
      </a:spcBef>
      <a:spcAft>
        <a:spcPct val="0"/>
      </a:spcAft>
      <a:defRPr kern="1200">
        <a:solidFill>
          <a:schemeClr val="tx1"/>
        </a:solidFill>
        <a:latin typeface="Book Antiqua" charset="0"/>
        <a:ea typeface="+mn-ea"/>
        <a:cs typeface="+mn-cs"/>
      </a:defRPr>
    </a:lvl5pPr>
    <a:lvl6pPr marL="2286000" algn="l" defTabSz="457200" rtl="0" eaLnBrk="1" latinLnBrk="0" hangingPunct="1">
      <a:defRPr kern="1200">
        <a:solidFill>
          <a:schemeClr val="tx1"/>
        </a:solidFill>
        <a:latin typeface="Book Antiqua" charset="0"/>
        <a:ea typeface="+mn-ea"/>
        <a:cs typeface="+mn-cs"/>
      </a:defRPr>
    </a:lvl6pPr>
    <a:lvl7pPr marL="2743200" algn="l" defTabSz="457200" rtl="0" eaLnBrk="1" latinLnBrk="0" hangingPunct="1">
      <a:defRPr kern="1200">
        <a:solidFill>
          <a:schemeClr val="tx1"/>
        </a:solidFill>
        <a:latin typeface="Book Antiqua" charset="0"/>
        <a:ea typeface="+mn-ea"/>
        <a:cs typeface="+mn-cs"/>
      </a:defRPr>
    </a:lvl7pPr>
    <a:lvl8pPr marL="3200400" algn="l" defTabSz="457200" rtl="0" eaLnBrk="1" latinLnBrk="0" hangingPunct="1">
      <a:defRPr kern="1200">
        <a:solidFill>
          <a:schemeClr val="tx1"/>
        </a:solidFill>
        <a:latin typeface="Book Antiqua" charset="0"/>
        <a:ea typeface="+mn-ea"/>
        <a:cs typeface="+mn-cs"/>
      </a:defRPr>
    </a:lvl8pPr>
    <a:lvl9pPr marL="3657600" algn="l" defTabSz="457200" rtl="0" eaLnBrk="1" latinLnBrk="0" hangingPunct="1">
      <a:defRPr kern="1200">
        <a:solidFill>
          <a:schemeClr val="tx1"/>
        </a:solidFill>
        <a:latin typeface="Book Antiqua"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lastView="sldThumbnailView">
  <p:normalViewPr>
    <p:restoredLeft sz="15620"/>
    <p:restoredTop sz="94660"/>
  </p:normalViewPr>
  <p:slideViewPr>
    <p:cSldViewPr>
      <p:cViewPr varScale="1">
        <p:scale>
          <a:sx n="139" d="100"/>
          <a:sy n="139" d="100"/>
        </p:scale>
        <p:origin x="-1576" y="-104"/>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notesMaster" Target="notesMasters/notesMaster1.xml"/><Relationship Id="rId23" Type="http://schemas.openxmlformats.org/officeDocument/2006/relationships/printerSettings" Target="printerSettings/printerSettings1.bin"/><Relationship Id="rId24" Type="http://schemas.openxmlformats.org/officeDocument/2006/relationships/presProps" Target="presProps.xml"/><Relationship Id="rId25" Type="http://schemas.openxmlformats.org/officeDocument/2006/relationships/viewProps" Target="viewProps.xml"/><Relationship Id="rId26" Type="http://schemas.openxmlformats.org/officeDocument/2006/relationships/theme" Target="theme/theme1.xml"/><Relationship Id="rId27"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chemeClr val="bg1"/>
        </a:solidFill>
        <a:effectLst/>
      </p:bgPr>
    </p:bg>
    <p:spTree>
      <p:nvGrpSpPr>
        <p:cNvPr id="1" name=""/>
        <p:cNvGrpSpPr/>
        <p:nvPr/>
      </p:nvGrpSpPr>
      <p:grpSpPr>
        <a:xfrm>
          <a:off x="0" y="0"/>
          <a:ext cx="0" cy="0"/>
          <a:chOff x="0" y="0"/>
          <a:chExt cx="0" cy="0"/>
        </a:xfrm>
      </p:grpSpPr>
      <p:sp>
        <p:nvSpPr>
          <p:cNvPr id="20482"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Arial" charset="0"/>
              </a:defRPr>
            </a:lvl1pPr>
          </a:lstStyle>
          <a:p>
            <a:endParaRPr lang="en-GB"/>
          </a:p>
        </p:txBody>
      </p:sp>
      <p:sp>
        <p:nvSpPr>
          <p:cNvPr id="20483"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Arial" charset="0"/>
              </a:defRPr>
            </a:lvl1pPr>
          </a:lstStyle>
          <a:p>
            <a:endParaRPr lang="en-GB"/>
          </a:p>
        </p:txBody>
      </p:sp>
      <p:sp>
        <p:nvSpPr>
          <p:cNvPr id="20484"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p:spPr>
      </p:sp>
      <p:sp>
        <p:nvSpPr>
          <p:cNvPr id="20485"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20486"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Arial" charset="0"/>
              </a:defRPr>
            </a:lvl1pPr>
          </a:lstStyle>
          <a:p>
            <a:endParaRPr lang="en-GB"/>
          </a:p>
        </p:txBody>
      </p:sp>
      <p:sp>
        <p:nvSpPr>
          <p:cNvPr id="20487"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Arial" charset="0"/>
              </a:defRPr>
            </a:lvl1pPr>
          </a:lstStyle>
          <a:p>
            <a:fld id="{549845FF-8AD3-EC43-9D4F-BF47FC7BDFCD}" type="slidenum">
              <a:rPr lang="en-GB"/>
              <a:pPr/>
              <a:t>‹#›</a:t>
            </a:fld>
            <a:endParaRPr lang="en-GB"/>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mn-cs"/>
      </a:defRPr>
    </a:lvl1pPr>
    <a:lvl2pPr marL="457200" algn="l" rtl="0" fontAlgn="base">
      <a:spcBef>
        <a:spcPct val="30000"/>
      </a:spcBef>
      <a:spcAft>
        <a:spcPct val="0"/>
      </a:spcAft>
      <a:defRPr sz="1200" kern="1200">
        <a:solidFill>
          <a:schemeClr val="tx1"/>
        </a:solidFill>
        <a:latin typeface="Arial" charset="0"/>
        <a:ea typeface="ＭＳ Ｐゴシック" charset="-128"/>
        <a:cs typeface="+mn-cs"/>
      </a:defRPr>
    </a:lvl2pPr>
    <a:lvl3pPr marL="914400" algn="l" rtl="0" fontAlgn="base">
      <a:spcBef>
        <a:spcPct val="30000"/>
      </a:spcBef>
      <a:spcAft>
        <a:spcPct val="0"/>
      </a:spcAft>
      <a:defRPr sz="1200" kern="1200">
        <a:solidFill>
          <a:schemeClr val="tx1"/>
        </a:solidFill>
        <a:latin typeface="Arial" charset="0"/>
        <a:ea typeface="ＭＳ Ｐゴシック" charset="-128"/>
        <a:cs typeface="+mn-cs"/>
      </a:defRPr>
    </a:lvl3pPr>
    <a:lvl4pPr marL="1371600" algn="l" rtl="0" fontAlgn="base">
      <a:spcBef>
        <a:spcPct val="30000"/>
      </a:spcBef>
      <a:spcAft>
        <a:spcPct val="0"/>
      </a:spcAft>
      <a:defRPr sz="1200" kern="1200">
        <a:solidFill>
          <a:schemeClr val="tx1"/>
        </a:solidFill>
        <a:latin typeface="Arial" charset="0"/>
        <a:ea typeface="ＭＳ Ｐゴシック" charset="-128"/>
        <a:cs typeface="+mn-cs"/>
      </a:defRPr>
    </a:lvl4pPr>
    <a:lvl5pPr marL="1828800" algn="l" rtl="0" fontAlgn="base">
      <a:spcBef>
        <a:spcPct val="30000"/>
      </a:spcBef>
      <a:spcAft>
        <a:spcPct val="0"/>
      </a:spcAft>
      <a:defRPr sz="1200" kern="1200">
        <a:solidFill>
          <a:schemeClr val="tx1"/>
        </a:solidFill>
        <a:latin typeface="Arial" charset="0"/>
        <a:ea typeface="ＭＳ Ｐゴシック"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 Id="rId3" Type="http://schemas.openxmlformats.org/officeDocument/2006/relationships/hyperlink" Target="http://en.wikipedia.org/wiki/Dialogue" TargetMode="Externa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6EC1162-D767-6143-953B-DDB1D72FEBEA}" type="slidenum">
              <a:rPr lang="en-GB"/>
              <a:pPr/>
              <a:t>1</a:t>
            </a:fld>
            <a:endParaRPr lang="en-GB"/>
          </a:p>
        </p:txBody>
      </p:sp>
      <p:sp>
        <p:nvSpPr>
          <p:cNvPr id="21506" name="Rectangle 2"/>
          <p:cNvSpPr>
            <a:spLocks noGrp="1" noRot="1" noChangeAspect="1" noChangeArrowheads="1" noTextEdit="1"/>
          </p:cNvSpPr>
          <p:nvPr>
            <p:ph type="sldImg"/>
          </p:nvPr>
        </p:nvSpPr>
        <p:spPr>
          <a:ln/>
        </p:spPr>
      </p:sp>
      <p:sp>
        <p:nvSpPr>
          <p:cNvPr id="21507"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8609736-9A50-394F-9712-833860CBC2DB}" type="slidenum">
              <a:rPr lang="en-GB"/>
              <a:pPr/>
              <a:t>10</a:t>
            </a:fld>
            <a:endParaRPr lang="en-GB"/>
          </a:p>
        </p:txBody>
      </p:sp>
      <p:sp>
        <p:nvSpPr>
          <p:cNvPr id="30722" name="Rectangle 2"/>
          <p:cNvSpPr>
            <a:spLocks noGrp="1" noRot="1" noChangeAspect="1" noChangeArrowheads="1" noTextEdit="1"/>
          </p:cNvSpPr>
          <p:nvPr>
            <p:ph type="sldImg"/>
          </p:nvPr>
        </p:nvSpPr>
        <p:spPr>
          <a:ln/>
        </p:spPr>
      </p:sp>
      <p:sp>
        <p:nvSpPr>
          <p:cNvPr id="30723" name="Rectangle 3"/>
          <p:cNvSpPr>
            <a:spLocks noGrp="1" noChangeArrowheads="1"/>
          </p:cNvSpPr>
          <p:nvPr>
            <p:ph type="body" idx="1"/>
          </p:nvPr>
        </p:nvSpPr>
        <p:spPr/>
        <p:txBody>
          <a:bodyPr/>
          <a:lstStyle/>
          <a:p>
            <a:endParaRPr lang="en-GB"/>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E70F4E8-6204-A74D-A7EC-46ECF544C980}" type="slidenum">
              <a:rPr lang="en-GB"/>
              <a:pPr/>
              <a:t>11</a:t>
            </a:fld>
            <a:endParaRPr lang="en-GB"/>
          </a:p>
        </p:txBody>
      </p:sp>
      <p:sp>
        <p:nvSpPr>
          <p:cNvPr id="31746" name="Rectangle 2"/>
          <p:cNvSpPr>
            <a:spLocks noGrp="1" noRot="1" noChangeAspect="1" noChangeArrowheads="1" noTextEdit="1"/>
          </p:cNvSpPr>
          <p:nvPr>
            <p:ph type="sldImg"/>
          </p:nvPr>
        </p:nvSpPr>
        <p:spPr>
          <a:ln/>
        </p:spPr>
      </p:sp>
      <p:sp>
        <p:nvSpPr>
          <p:cNvPr id="31747" name="Rectangle 3"/>
          <p:cNvSpPr>
            <a:spLocks noGrp="1" noChangeArrowheads="1"/>
          </p:cNvSpPr>
          <p:nvPr>
            <p:ph type="body" idx="1"/>
          </p:nvPr>
        </p:nvSpPr>
        <p:spPr/>
        <p:txBody>
          <a:bodyPr/>
          <a:lstStyle/>
          <a:p>
            <a:endParaRPr lang="en-GB"/>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EF70070-8029-8C44-ACF6-75CA0A42AD00}" type="slidenum">
              <a:rPr lang="en-GB"/>
              <a:pPr/>
              <a:t>12</a:t>
            </a:fld>
            <a:endParaRPr lang="en-GB"/>
          </a:p>
        </p:txBody>
      </p:sp>
      <p:sp>
        <p:nvSpPr>
          <p:cNvPr id="32770" name="Rectangle 2"/>
          <p:cNvSpPr>
            <a:spLocks noGrp="1" noRot="1" noChangeAspect="1" noChangeArrowheads="1" noTextEdit="1"/>
          </p:cNvSpPr>
          <p:nvPr>
            <p:ph type="sldImg"/>
          </p:nvPr>
        </p:nvSpPr>
        <p:spPr>
          <a:ln/>
        </p:spPr>
      </p:sp>
      <p:sp>
        <p:nvSpPr>
          <p:cNvPr id="32771" name="Rectangle 3"/>
          <p:cNvSpPr>
            <a:spLocks noGrp="1" noChangeArrowheads="1"/>
          </p:cNvSpPr>
          <p:nvPr>
            <p:ph type="body" idx="1"/>
          </p:nvPr>
        </p:nvSpPr>
        <p:spPr/>
        <p:txBody>
          <a:bodyPr/>
          <a:lstStyle/>
          <a:p>
            <a:endParaRPr lang="en-GB"/>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1063C14-D183-0041-8F0C-CF3A9B5855E8}" type="slidenum">
              <a:rPr lang="en-GB"/>
              <a:pPr/>
              <a:t>13</a:t>
            </a:fld>
            <a:endParaRPr lang="en-GB"/>
          </a:p>
        </p:txBody>
      </p:sp>
      <p:sp>
        <p:nvSpPr>
          <p:cNvPr id="33794" name="Rectangle 2"/>
          <p:cNvSpPr>
            <a:spLocks noGrp="1" noRot="1" noChangeAspect="1" noChangeArrowheads="1" noTextEdit="1"/>
          </p:cNvSpPr>
          <p:nvPr>
            <p:ph type="sldImg"/>
          </p:nvPr>
        </p:nvSpPr>
        <p:spPr>
          <a:ln/>
        </p:spPr>
      </p:sp>
      <p:sp>
        <p:nvSpPr>
          <p:cNvPr id="33795" name="Rectangle 3"/>
          <p:cNvSpPr>
            <a:spLocks noGrp="1" noChangeArrowheads="1"/>
          </p:cNvSpPr>
          <p:nvPr>
            <p:ph type="body" idx="1"/>
          </p:nvPr>
        </p:nvSpPr>
        <p:spPr/>
        <p:txBody>
          <a:bodyPr/>
          <a:lstStyle/>
          <a:p>
            <a:endParaRPr lang="en-GB"/>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8131726-81C0-D441-90DC-D3069DC62900}" type="slidenum">
              <a:rPr lang="en-GB"/>
              <a:pPr/>
              <a:t>14</a:t>
            </a:fld>
            <a:endParaRPr lang="en-GB"/>
          </a:p>
        </p:txBody>
      </p:sp>
      <p:sp>
        <p:nvSpPr>
          <p:cNvPr id="39938" name="Rectangle 2"/>
          <p:cNvSpPr>
            <a:spLocks noGrp="1" noRot="1" noChangeAspect="1" noChangeArrowheads="1" noTextEdit="1"/>
          </p:cNvSpPr>
          <p:nvPr>
            <p:ph type="sldImg"/>
          </p:nvPr>
        </p:nvSpPr>
        <p:spPr>
          <a:ln/>
        </p:spPr>
      </p:sp>
      <p:sp>
        <p:nvSpPr>
          <p:cNvPr id="39939" name="Rectangle 3"/>
          <p:cNvSpPr>
            <a:spLocks noGrp="1" noChangeArrowheads="1"/>
          </p:cNvSpPr>
          <p:nvPr>
            <p:ph type="body" idx="1"/>
          </p:nvPr>
        </p:nvSpPr>
        <p:spPr/>
        <p:txBody>
          <a:bodyPr/>
          <a:lstStyle/>
          <a:p>
            <a:endParaRPr lang="en-GB"/>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1C75B546-BC36-BA4D-92D6-DBCA59D0802C}" type="slidenum">
              <a:rPr lang="en-GB" smtClean="0"/>
              <a:pPr/>
              <a:t>15</a:t>
            </a:fld>
            <a:endParaRPr lang="en-GB"/>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373534364"/>
      </p:ext>
    </p:extLst>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EB952E0-6154-6343-94E8-84517CBEE042}" type="slidenum">
              <a:rPr lang="en-GB"/>
              <a:pPr/>
              <a:t>16</a:t>
            </a:fld>
            <a:endParaRPr lang="en-GB"/>
          </a:p>
        </p:txBody>
      </p:sp>
      <p:sp>
        <p:nvSpPr>
          <p:cNvPr id="35842" name="Rectangle 2"/>
          <p:cNvSpPr>
            <a:spLocks noGrp="1" noRot="1" noChangeAspect="1" noChangeArrowheads="1" noTextEdit="1"/>
          </p:cNvSpPr>
          <p:nvPr>
            <p:ph type="sldImg"/>
          </p:nvPr>
        </p:nvSpPr>
        <p:spPr>
          <a:ln/>
        </p:spPr>
      </p:sp>
      <p:sp>
        <p:nvSpPr>
          <p:cNvPr id="35843" name="Rectangle 3"/>
          <p:cNvSpPr>
            <a:spLocks noGrp="1" noChangeArrowheads="1"/>
          </p:cNvSpPr>
          <p:nvPr>
            <p:ph type="body" idx="1"/>
          </p:nvPr>
        </p:nvSpPr>
        <p:spPr/>
        <p:txBody>
          <a:bodyPr/>
          <a:lstStyle/>
          <a:p>
            <a:r>
              <a:rPr lang="en-GB" dirty="0" smtClean="0"/>
              <a:t>The river sweats  /Oil and tar  /The barges drift  /With the turning tide  /Red sails</a:t>
            </a:r>
            <a:r>
              <a:rPr lang="en-GB" i="1" dirty="0" smtClean="0"/>
              <a:t> /</a:t>
            </a:r>
            <a:r>
              <a:rPr lang="en-GB" dirty="0" smtClean="0"/>
              <a:t>Wide  /To leeward, swing on the heavy spar.  /The barges wash  /Drifting logs  /Down Greenwich reach</a:t>
            </a:r>
            <a:r>
              <a:rPr lang="en-GB" i="1" dirty="0" smtClean="0"/>
              <a:t> /</a:t>
            </a:r>
            <a:r>
              <a:rPr lang="en-GB" dirty="0" smtClean="0"/>
              <a:t>Past the Isle of Dogs.</a:t>
            </a:r>
            <a:endParaRPr lang="en-GB"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34DE123-3024-8541-8EC0-9B864AC0D185}" type="slidenum">
              <a:rPr lang="en-GB"/>
              <a:pPr/>
              <a:t>17</a:t>
            </a:fld>
            <a:endParaRPr lang="en-GB"/>
          </a:p>
        </p:txBody>
      </p:sp>
      <p:sp>
        <p:nvSpPr>
          <p:cNvPr id="37890" name="Rectangle 2"/>
          <p:cNvSpPr>
            <a:spLocks noGrp="1" noRot="1" noChangeAspect="1" noChangeArrowheads="1" noTextEdit="1"/>
          </p:cNvSpPr>
          <p:nvPr>
            <p:ph type="sldImg"/>
          </p:nvPr>
        </p:nvSpPr>
        <p:spPr>
          <a:ln/>
        </p:spPr>
      </p:sp>
      <p:sp>
        <p:nvSpPr>
          <p:cNvPr id="37891" name="Rectangle 3"/>
          <p:cNvSpPr>
            <a:spLocks noGrp="1" noChangeArrowheads="1"/>
          </p:cNvSpPr>
          <p:nvPr>
            <p:ph type="body" idx="1"/>
          </p:nvPr>
        </p:nvSpPr>
        <p:spPr/>
        <p:txBody>
          <a:bodyPr/>
          <a:lstStyle/>
          <a:p>
            <a:r>
              <a:rPr lang="en-GB" dirty="0" smtClean="0"/>
              <a:t>Tent – can = tabernacle, so religious connotations.</a:t>
            </a:r>
            <a:endParaRPr lang="en-GB"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0E60460-C095-CA4D-9F91-A03DF4A610C3}" type="slidenum">
              <a:rPr lang="en-GB"/>
              <a:pPr/>
              <a:t>18</a:t>
            </a:fld>
            <a:endParaRPr lang="en-GB"/>
          </a:p>
        </p:txBody>
      </p:sp>
      <p:sp>
        <p:nvSpPr>
          <p:cNvPr id="36866" name="Rectangle 2"/>
          <p:cNvSpPr>
            <a:spLocks noGrp="1" noRot="1" noChangeAspect="1" noChangeArrowheads="1" noTextEdit="1"/>
          </p:cNvSpPr>
          <p:nvPr>
            <p:ph type="sldImg"/>
          </p:nvPr>
        </p:nvSpPr>
        <p:spPr>
          <a:ln/>
        </p:spPr>
      </p:sp>
      <p:sp>
        <p:nvSpPr>
          <p:cNvPr id="36867" name="Rectangle 3"/>
          <p:cNvSpPr>
            <a:spLocks noGrp="1" noChangeArrowheads="1"/>
          </p:cNvSpPr>
          <p:nvPr>
            <p:ph type="body" idx="1"/>
          </p:nvPr>
        </p:nvSpPr>
        <p:spPr/>
        <p:txBody>
          <a:bodyPr/>
          <a:lstStyle/>
          <a:p>
            <a:endParaRPr lang="en-GB"/>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From </a:t>
            </a:r>
            <a:r>
              <a:rPr lang="en-US" i="0" dirty="0" smtClean="0"/>
              <a:t>Cooper, J.X., </a:t>
            </a:r>
            <a:r>
              <a:rPr lang="en-US" i="1" dirty="0" smtClean="0"/>
              <a:t>T.S. Eliot and the Politics of Voice: The Argument of "The Waste Land</a:t>
            </a:r>
            <a:r>
              <a:rPr lang="en-US" dirty="0" smtClean="0"/>
              <a:t>." (Ann Arbor: UMI Research Press, 1987) </a:t>
            </a:r>
            <a:r>
              <a:rPr lang="en-US" dirty="0" err="1" smtClean="0"/>
              <a:t>p</a:t>
            </a:r>
            <a:r>
              <a:rPr lang="en-US" dirty="0" smtClean="0"/>
              <a:t>. 85</a:t>
            </a:r>
            <a:endParaRPr lang="en-US" dirty="0"/>
          </a:p>
        </p:txBody>
      </p:sp>
      <p:sp>
        <p:nvSpPr>
          <p:cNvPr id="4" name="Slide Number Placeholder 3"/>
          <p:cNvSpPr>
            <a:spLocks noGrp="1"/>
          </p:cNvSpPr>
          <p:nvPr>
            <p:ph type="sldNum" sz="quarter" idx="10"/>
          </p:nvPr>
        </p:nvSpPr>
        <p:spPr/>
        <p:txBody>
          <a:bodyPr/>
          <a:lstStyle/>
          <a:p>
            <a:fld id="{549845FF-8AD3-EC43-9D4F-BF47FC7BDFCD}" type="slidenum">
              <a:rPr lang="en-GB" smtClean="0"/>
              <a:pPr/>
              <a:t>19</a:t>
            </a:fld>
            <a:endParaRPr lang="en-GB"/>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E80302-B09F-7E42-AA06-4F19E2766A13}" type="slidenum">
              <a:rPr lang="en-GB"/>
              <a:pPr/>
              <a:t>2</a:t>
            </a:fld>
            <a:endParaRPr lang="en-GB"/>
          </a:p>
        </p:txBody>
      </p:sp>
      <p:sp>
        <p:nvSpPr>
          <p:cNvPr id="23554" name="Rectangle 2"/>
          <p:cNvSpPr>
            <a:spLocks noGrp="1" noRot="1" noChangeAspect="1" noChangeArrowheads="1" noTextEdit="1"/>
          </p:cNvSpPr>
          <p:nvPr>
            <p:ph type="sldImg"/>
          </p:nvPr>
        </p:nvSpPr>
        <p:spPr>
          <a:ln/>
        </p:spPr>
      </p:sp>
      <p:sp>
        <p:nvSpPr>
          <p:cNvPr id="23555" name="Rectangle 3"/>
          <p:cNvSpPr>
            <a:spLocks noGrp="1" noChangeArrowheads="1"/>
          </p:cNvSpPr>
          <p:nvPr>
            <p:ph type="body" idx="1"/>
          </p:nvPr>
        </p:nvSpPr>
        <p:spPr/>
        <p:txBody>
          <a:bodyPr/>
          <a:lstStyle/>
          <a:p>
            <a:endParaRPr lang="en-GB"/>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Untermeyer: ‘Disillusion and Dogma’, review in</a:t>
            </a:r>
            <a:r>
              <a:rPr lang="en-US" baseline="0" dirty="0" smtClean="0"/>
              <a:t> </a:t>
            </a:r>
            <a:r>
              <a:rPr lang="en-US" i="1" baseline="0" dirty="0" smtClean="0"/>
              <a:t>The Freeman</a:t>
            </a:r>
            <a:r>
              <a:rPr lang="en-US" i="0" baseline="0" dirty="0" smtClean="0"/>
              <a:t>, January 1923 </a:t>
            </a:r>
            <a:r>
              <a:rPr lang="en-US" i="0" baseline="0" dirty="0" err="1" smtClean="0"/>
              <a:t>p</a:t>
            </a:r>
            <a:r>
              <a:rPr lang="en-US" i="0" baseline="0" dirty="0" smtClean="0"/>
              <a:t>. 453</a:t>
            </a:r>
            <a:endParaRPr lang="en-US" dirty="0" smtClean="0"/>
          </a:p>
          <a:p>
            <a:r>
              <a:rPr lang="en-US" dirty="0" smtClean="0"/>
              <a:t>Lowell, quoted by Jay Martin in his introduction to </a:t>
            </a:r>
            <a:r>
              <a:rPr lang="en-US" i="1" dirty="0" smtClean="0"/>
              <a:t>The Waste Land: A Collection of Critical Essays </a:t>
            </a:r>
            <a:r>
              <a:rPr lang="en-US" dirty="0" smtClean="0"/>
              <a:t>(Englewood Cliffs, N.J., 1968), </a:t>
            </a:r>
            <a:r>
              <a:rPr lang="en-US" dirty="0" err="1" smtClean="0"/>
              <a:t>p</a:t>
            </a:r>
            <a:r>
              <a:rPr lang="en-US" dirty="0" smtClean="0"/>
              <a:t>. 5. </a:t>
            </a:r>
            <a:endParaRPr lang="en-US" dirty="0"/>
          </a:p>
        </p:txBody>
      </p:sp>
      <p:sp>
        <p:nvSpPr>
          <p:cNvPr id="4" name="Slide Number Placeholder 3"/>
          <p:cNvSpPr>
            <a:spLocks noGrp="1"/>
          </p:cNvSpPr>
          <p:nvPr>
            <p:ph type="sldNum" sz="quarter" idx="10"/>
          </p:nvPr>
        </p:nvSpPr>
        <p:spPr/>
        <p:txBody>
          <a:bodyPr/>
          <a:lstStyle/>
          <a:p>
            <a:fld id="{549845FF-8AD3-EC43-9D4F-BF47FC7BDFCD}" type="slidenum">
              <a:rPr lang="en-GB" smtClean="0"/>
              <a:pPr/>
              <a:t>20</a:t>
            </a:fld>
            <a:endParaRPr lang="en-GB"/>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891F069-2A39-804D-813E-13C6508A2D80}" type="slidenum">
              <a:rPr lang="en-GB"/>
              <a:pPr/>
              <a:t>3</a:t>
            </a:fld>
            <a:endParaRPr lang="en-GB"/>
          </a:p>
        </p:txBody>
      </p:sp>
      <p:sp>
        <p:nvSpPr>
          <p:cNvPr id="24578" name="Rectangle 2"/>
          <p:cNvSpPr>
            <a:spLocks noGrp="1" noRot="1" noChangeAspect="1" noChangeArrowheads="1" noTextEdit="1"/>
          </p:cNvSpPr>
          <p:nvPr>
            <p:ph type="sldImg"/>
          </p:nvPr>
        </p:nvSpPr>
        <p:spPr>
          <a:ln/>
        </p:spPr>
      </p:sp>
      <p:sp>
        <p:nvSpPr>
          <p:cNvPr id="24579" name="Rectangle 3"/>
          <p:cNvSpPr>
            <a:spLocks noGrp="1" noChangeArrowheads="1"/>
          </p:cNvSpPr>
          <p:nvPr>
            <p:ph type="body" idx="1"/>
          </p:nvPr>
        </p:nvSpPr>
        <p:spPr/>
        <p:txBody>
          <a:bodyPr/>
          <a:lstStyle/>
          <a:p>
            <a:r>
              <a:rPr lang="en-GB" dirty="0" err="1" smtClean="0"/>
              <a:t>Bakhtin</a:t>
            </a:r>
            <a:r>
              <a:rPr lang="en-GB" dirty="0" smtClean="0"/>
              <a:t>:</a:t>
            </a:r>
            <a:r>
              <a:rPr lang="en-GB" baseline="0" dirty="0" smtClean="0"/>
              <a:t> </a:t>
            </a:r>
            <a:r>
              <a:rPr lang="en-GB" dirty="0" smtClean="0"/>
              <a:t>The dialogic work carries on a continual </a:t>
            </a:r>
            <a:r>
              <a:rPr lang="en-GB" dirty="0" smtClean="0">
                <a:solidFill>
                  <a:schemeClr val="bg2"/>
                </a:solidFill>
                <a:hlinkClick r:id="rId3" tooltip="Dialogue"/>
              </a:rPr>
              <a:t>dialogue</a:t>
            </a:r>
            <a:r>
              <a:rPr lang="en-GB" dirty="0" smtClean="0"/>
              <a:t> with other works of literature and other authors. It does not merely answer, correct, silence, or extend a previous work, but informs and is continually informed by the previous work.</a:t>
            </a:r>
          </a:p>
          <a:p>
            <a:r>
              <a:rPr lang="en-GB" dirty="0" smtClean="0"/>
              <a:t>"You mightn't think it, but Sloppy is a beautiful reader of a newspaper. He do the Police in different voices."  Betty Higden in </a:t>
            </a:r>
            <a:r>
              <a:rPr lang="en-GB" i="1" dirty="0" smtClean="0"/>
              <a:t>Our Mutual Friend.</a:t>
            </a:r>
          </a:p>
          <a:p>
            <a:r>
              <a:rPr lang="en-GB" i="0" dirty="0" smtClean="0"/>
              <a:t>Lodge,</a:t>
            </a:r>
            <a:r>
              <a:rPr lang="en-GB" i="0" baseline="0" dirty="0" smtClean="0"/>
              <a:t> </a:t>
            </a:r>
            <a:r>
              <a:rPr lang="en-GB" i="1" baseline="0" dirty="0" smtClean="0"/>
              <a:t>Small World – </a:t>
            </a:r>
            <a:r>
              <a:rPr lang="en-GB" i="0" baseline="0" dirty="0" err="1" smtClean="0"/>
              <a:t>Persse</a:t>
            </a:r>
            <a:r>
              <a:rPr lang="en-GB" i="0" baseline="0" dirty="0" smtClean="0"/>
              <a:t>’ s thesis</a:t>
            </a:r>
            <a:endParaRPr lang="en-GB" i="0"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56AA6BC-F9EC-D245-BA90-B12544E92268}" type="slidenum">
              <a:rPr lang="en-GB"/>
              <a:pPr/>
              <a:t>4</a:t>
            </a:fld>
            <a:endParaRPr lang="en-GB"/>
          </a:p>
        </p:txBody>
      </p:sp>
      <p:sp>
        <p:nvSpPr>
          <p:cNvPr id="25602" name="Rectangle 2"/>
          <p:cNvSpPr>
            <a:spLocks noGrp="1" noRot="1" noChangeAspect="1" noChangeArrowheads="1" noTextEdit="1"/>
          </p:cNvSpPr>
          <p:nvPr>
            <p:ph type="sldImg"/>
          </p:nvPr>
        </p:nvSpPr>
        <p:spPr>
          <a:ln/>
        </p:spPr>
      </p:sp>
      <p:sp>
        <p:nvSpPr>
          <p:cNvPr id="25603" name="Rectangle 3"/>
          <p:cNvSpPr>
            <a:spLocks noGrp="1" noChangeArrowheads="1"/>
          </p:cNvSpPr>
          <p:nvPr>
            <p:ph type="body" idx="1"/>
          </p:nvPr>
        </p:nvSpPr>
        <p:spPr/>
        <p:txBody>
          <a:bodyPr/>
          <a:lstStyle/>
          <a:p>
            <a:endParaRPr lang="en-GB"/>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9EE22CD-E0A1-A94B-80C0-08E25233DDCA}" type="slidenum">
              <a:rPr lang="en-GB"/>
              <a:pPr/>
              <a:t>5</a:t>
            </a:fld>
            <a:endParaRPr lang="en-GB"/>
          </a:p>
        </p:txBody>
      </p:sp>
      <p:sp>
        <p:nvSpPr>
          <p:cNvPr id="26626" name="Rectangle 2"/>
          <p:cNvSpPr>
            <a:spLocks noGrp="1" noRot="1" noChangeAspect="1" noChangeArrowheads="1" noTextEdit="1"/>
          </p:cNvSpPr>
          <p:nvPr>
            <p:ph type="sldImg"/>
          </p:nvPr>
        </p:nvSpPr>
        <p:spPr>
          <a:ln/>
        </p:spPr>
      </p:sp>
      <p:sp>
        <p:nvSpPr>
          <p:cNvPr id="26627" name="Rectangle 3"/>
          <p:cNvSpPr>
            <a:spLocks noGrp="1" noChangeArrowheads="1"/>
          </p:cNvSpPr>
          <p:nvPr>
            <p:ph type="body" idx="1"/>
          </p:nvPr>
        </p:nvSpPr>
        <p:spPr/>
        <p:txBody>
          <a:bodyPr/>
          <a:lstStyle/>
          <a:p>
            <a:endParaRPr lang="en-GB"/>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A6C5C4E-808C-2646-9DA6-8C7841B93D49}" type="slidenum">
              <a:rPr lang="en-GB"/>
              <a:pPr/>
              <a:t>6</a:t>
            </a:fld>
            <a:endParaRPr lang="en-GB"/>
          </a:p>
        </p:txBody>
      </p:sp>
      <p:sp>
        <p:nvSpPr>
          <p:cNvPr id="27650" name="Rectangle 2"/>
          <p:cNvSpPr>
            <a:spLocks noGrp="1" noRot="1" noChangeAspect="1" noChangeArrowheads="1" noTextEdit="1"/>
          </p:cNvSpPr>
          <p:nvPr>
            <p:ph type="sldImg"/>
          </p:nvPr>
        </p:nvSpPr>
        <p:spPr>
          <a:ln/>
        </p:spPr>
      </p:sp>
      <p:sp>
        <p:nvSpPr>
          <p:cNvPr id="27651" name="Rectangle 3"/>
          <p:cNvSpPr>
            <a:spLocks noGrp="1" noChangeArrowheads="1"/>
          </p:cNvSpPr>
          <p:nvPr>
            <p:ph type="body" idx="1"/>
          </p:nvPr>
        </p:nvSpPr>
        <p:spPr/>
        <p:txBody>
          <a:bodyPr/>
          <a:lstStyle/>
          <a:p>
            <a:endParaRPr lang="en-GB"/>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927658E-B817-4E47-A912-CDCB65C24905}" type="slidenum">
              <a:rPr lang="en-GB"/>
              <a:pPr/>
              <a:t>7</a:t>
            </a:fld>
            <a:endParaRPr lang="en-GB"/>
          </a:p>
        </p:txBody>
      </p:sp>
      <p:sp>
        <p:nvSpPr>
          <p:cNvPr id="28674" name="Rectangle 2"/>
          <p:cNvSpPr>
            <a:spLocks noGrp="1" noRot="1" noChangeAspect="1" noChangeArrowheads="1" noTextEdit="1"/>
          </p:cNvSpPr>
          <p:nvPr>
            <p:ph type="sldImg"/>
          </p:nvPr>
        </p:nvSpPr>
        <p:spPr>
          <a:ln/>
        </p:spPr>
      </p:sp>
      <p:sp>
        <p:nvSpPr>
          <p:cNvPr id="28675" name="Rectangle 3"/>
          <p:cNvSpPr>
            <a:spLocks noGrp="1" noChangeArrowheads="1"/>
          </p:cNvSpPr>
          <p:nvPr>
            <p:ph type="body" idx="1"/>
          </p:nvPr>
        </p:nvSpPr>
        <p:spPr/>
        <p:txBody>
          <a:bodyPr/>
          <a:lstStyle/>
          <a:p>
            <a:endParaRPr lang="en-GB"/>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6102BD4-37B8-3042-A6D5-CB4423A0F9F5}" type="slidenum">
              <a:rPr lang="en-GB"/>
              <a:pPr/>
              <a:t>8</a:t>
            </a:fld>
            <a:endParaRPr lang="en-GB"/>
          </a:p>
        </p:txBody>
      </p:sp>
      <p:sp>
        <p:nvSpPr>
          <p:cNvPr id="29698" name="Rectangle 2"/>
          <p:cNvSpPr>
            <a:spLocks noGrp="1" noRot="1" noChangeAspect="1" noChangeArrowheads="1" noTextEdit="1"/>
          </p:cNvSpPr>
          <p:nvPr>
            <p:ph type="sldImg"/>
          </p:nvPr>
        </p:nvSpPr>
        <p:spPr>
          <a:ln/>
        </p:spPr>
      </p:sp>
      <p:sp>
        <p:nvSpPr>
          <p:cNvPr id="29699" name="Rectangle 3"/>
          <p:cNvSpPr>
            <a:spLocks noGrp="1" noChangeArrowheads="1"/>
          </p:cNvSpPr>
          <p:nvPr>
            <p:ph type="body" idx="1"/>
          </p:nvPr>
        </p:nvSpPr>
        <p:spPr/>
        <p:txBody>
          <a:bodyPr/>
          <a:lstStyle/>
          <a:p>
            <a:endParaRPr lang="en-GB"/>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1C75B546-BC36-BA4D-92D6-DBCA59D0802C}" type="slidenum">
              <a:rPr lang="en-GB" smtClean="0"/>
              <a:pPr/>
              <a:t>9</a:t>
            </a:fld>
            <a:endParaRPr lang="en-GB"/>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415128291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Sp="0" showMasterPhAnim="0" type="title" preserve="1">
  <p:cSld name="Title Slide">
    <p:spTree>
      <p:nvGrpSpPr>
        <p:cNvPr id="1" name=""/>
        <p:cNvGrpSpPr/>
        <p:nvPr/>
      </p:nvGrpSpPr>
      <p:grpSpPr>
        <a:xfrm>
          <a:off x="0" y="0"/>
          <a:ext cx="0" cy="0"/>
          <a:chOff x="0" y="0"/>
          <a:chExt cx="0" cy="0"/>
        </a:xfrm>
      </p:grpSpPr>
      <p:grpSp>
        <p:nvGrpSpPr>
          <p:cNvPr id="11266" name="Group 2"/>
          <p:cNvGrpSpPr>
            <a:grpSpLocks/>
          </p:cNvGrpSpPr>
          <p:nvPr/>
        </p:nvGrpSpPr>
        <p:grpSpPr bwMode="auto">
          <a:xfrm>
            <a:off x="-6350" y="20638"/>
            <a:ext cx="9144000" cy="6858000"/>
            <a:chOff x="0" y="0"/>
            <a:chExt cx="5760" cy="4320"/>
          </a:xfrm>
        </p:grpSpPr>
        <p:sp>
          <p:nvSpPr>
            <p:cNvPr id="11267" name="Freeform 3"/>
            <p:cNvSpPr>
              <a:spLocks/>
            </p:cNvSpPr>
            <p:nvPr/>
          </p:nvSpPr>
          <p:spPr bwMode="hidden">
            <a:xfrm>
              <a:off x="0" y="3072"/>
              <a:ext cx="5760" cy="1248"/>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s>
                <a:gs pos="100000">
                  <a:schemeClr val="accent2"/>
                </a:gs>
              </a:gsLst>
              <a:lin ang="5400000" scaled="1"/>
            </a:gradFill>
            <a:ln w="9525">
              <a:noFill/>
              <a:round/>
              <a:headEnd/>
              <a:tailEnd/>
            </a:ln>
          </p:spPr>
          <p:txBody>
            <a:bodyPr>
              <a:prstTxWarp prst="textNoShape">
                <a:avLst/>
              </a:prstTxWarp>
            </a:bodyPr>
            <a:lstStyle/>
            <a:p>
              <a:endParaRPr lang="en-US"/>
            </a:p>
          </p:txBody>
        </p:sp>
        <p:sp>
          <p:nvSpPr>
            <p:cNvPr id="11268" name="Freeform 4"/>
            <p:cNvSpPr>
              <a:spLocks/>
            </p:cNvSpPr>
            <p:nvPr/>
          </p:nvSpPr>
          <p:spPr bwMode="hidden">
            <a:xfrm>
              <a:off x="0" y="0"/>
              <a:ext cx="5760" cy="3072"/>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amma/>
                    <a:shade val="46275"/>
                    <a:invGamma/>
                  </a:schemeClr>
                </a:gs>
                <a:gs pos="100000">
                  <a:schemeClr val="bg1"/>
                </a:gs>
              </a:gsLst>
              <a:lin ang="5400000" scaled="1"/>
            </a:gradFill>
            <a:ln w="9525">
              <a:noFill/>
              <a:round/>
              <a:headEnd/>
              <a:tailEnd/>
            </a:ln>
          </p:spPr>
          <p:txBody>
            <a:bodyPr>
              <a:prstTxWarp prst="textNoShape">
                <a:avLst/>
              </a:prstTxWarp>
            </a:bodyPr>
            <a:lstStyle/>
            <a:p>
              <a:endParaRPr lang="en-US"/>
            </a:p>
          </p:txBody>
        </p:sp>
      </p:grpSp>
      <p:sp>
        <p:nvSpPr>
          <p:cNvPr id="11269" name="Freeform 5"/>
          <p:cNvSpPr>
            <a:spLocks/>
          </p:cNvSpPr>
          <p:nvPr/>
        </p:nvSpPr>
        <p:spPr bwMode="hidden">
          <a:xfrm>
            <a:off x="6242050" y="6269038"/>
            <a:ext cx="2895600" cy="609600"/>
          </a:xfrm>
          <a:custGeom>
            <a:avLst/>
            <a:gdLst/>
            <a:ahLst/>
            <a:cxnLst>
              <a:cxn ang="0">
                <a:pos x="5748" y="246"/>
              </a:cxn>
              <a:cxn ang="0">
                <a:pos x="0" y="246"/>
              </a:cxn>
              <a:cxn ang="0">
                <a:pos x="0" y="0"/>
              </a:cxn>
              <a:cxn ang="0">
                <a:pos x="5748" y="0"/>
              </a:cxn>
              <a:cxn ang="0">
                <a:pos x="5748" y="246"/>
              </a:cxn>
              <a:cxn ang="0">
                <a:pos x="5748" y="246"/>
              </a:cxn>
            </a:cxnLst>
            <a:rect l="0" t="0" r="r" b="b"/>
            <a:pathLst>
              <a:path w="5748" h="246">
                <a:moveTo>
                  <a:pt x="5748" y="246"/>
                </a:moveTo>
                <a:lnTo>
                  <a:pt x="0" y="246"/>
                </a:lnTo>
                <a:lnTo>
                  <a:pt x="0" y="0"/>
                </a:lnTo>
                <a:lnTo>
                  <a:pt x="5748" y="0"/>
                </a:lnTo>
                <a:lnTo>
                  <a:pt x="5748" y="246"/>
                </a:lnTo>
                <a:lnTo>
                  <a:pt x="5748" y="246"/>
                </a:lnTo>
                <a:close/>
              </a:path>
            </a:pathLst>
          </a:custGeom>
          <a:gradFill rotWithShape="0">
            <a:gsLst>
              <a:gs pos="0">
                <a:schemeClr val="bg1"/>
              </a:gs>
              <a:gs pos="100000">
                <a:schemeClr val="hlink"/>
              </a:gs>
            </a:gsLst>
            <a:lin ang="18900000" scaled="1"/>
          </a:gradFill>
          <a:ln w="9525">
            <a:noFill/>
            <a:round/>
            <a:headEnd/>
            <a:tailEnd/>
          </a:ln>
        </p:spPr>
        <p:txBody>
          <a:bodyPr>
            <a:prstTxWarp prst="textNoShape">
              <a:avLst/>
            </a:prstTxWarp>
          </a:bodyPr>
          <a:lstStyle/>
          <a:p>
            <a:endParaRPr lang="en-US"/>
          </a:p>
        </p:txBody>
      </p:sp>
      <p:grpSp>
        <p:nvGrpSpPr>
          <p:cNvPr id="11270" name="Group 6"/>
          <p:cNvGrpSpPr>
            <a:grpSpLocks/>
          </p:cNvGrpSpPr>
          <p:nvPr/>
        </p:nvGrpSpPr>
        <p:grpSpPr bwMode="auto">
          <a:xfrm>
            <a:off x="-1588" y="6034088"/>
            <a:ext cx="7845426" cy="850900"/>
            <a:chOff x="0" y="3792"/>
            <a:chExt cx="4942" cy="536"/>
          </a:xfrm>
        </p:grpSpPr>
        <p:sp>
          <p:nvSpPr>
            <p:cNvPr id="11271" name="Freeform 7"/>
            <p:cNvSpPr>
              <a:spLocks/>
            </p:cNvSpPr>
            <p:nvPr userDrawn="1"/>
          </p:nvSpPr>
          <p:spPr bwMode="ltGray">
            <a:xfrm>
              <a:off x="1488" y="3792"/>
              <a:ext cx="3240" cy="536"/>
            </a:xfrm>
            <a:custGeom>
              <a:avLst/>
              <a:gdLst/>
              <a:ahLst/>
              <a:cxnLst>
                <a:cxn ang="0">
                  <a:pos x="3132" y="469"/>
                </a:cxn>
                <a:cxn ang="0">
                  <a:pos x="2995" y="395"/>
                </a:cxn>
                <a:cxn ang="0">
                  <a:pos x="2911" y="375"/>
                </a:cxn>
                <a:cxn ang="0">
                  <a:pos x="2678" y="228"/>
                </a:cxn>
                <a:cxn ang="0">
                  <a:pos x="2553" y="74"/>
                </a:cxn>
                <a:cxn ang="0">
                  <a:pos x="2457" y="7"/>
                </a:cxn>
                <a:cxn ang="0">
                  <a:pos x="2403" y="47"/>
                </a:cxn>
                <a:cxn ang="0">
                  <a:pos x="2289" y="74"/>
                </a:cxn>
                <a:cxn ang="0">
                  <a:pos x="2134" y="74"/>
                </a:cxn>
                <a:cxn ang="0">
                  <a:pos x="2044" y="128"/>
                </a:cxn>
                <a:cxn ang="0">
                  <a:pos x="1775" y="222"/>
                </a:cxn>
                <a:cxn ang="0">
                  <a:pos x="1602" y="181"/>
                </a:cxn>
                <a:cxn ang="0">
                  <a:pos x="1560" y="101"/>
                </a:cxn>
                <a:cxn ang="0">
                  <a:pos x="1542" y="87"/>
                </a:cxn>
                <a:cxn ang="0">
                  <a:pos x="1446" y="60"/>
                </a:cxn>
                <a:cxn ang="0">
                  <a:pos x="1375" y="74"/>
                </a:cxn>
                <a:cxn ang="0">
                  <a:pos x="1309" y="87"/>
                </a:cxn>
                <a:cxn ang="0">
                  <a:pos x="1243" y="13"/>
                </a:cxn>
                <a:cxn ang="0">
                  <a:pos x="1225" y="0"/>
                </a:cxn>
                <a:cxn ang="0">
                  <a:pos x="1189" y="0"/>
                </a:cxn>
                <a:cxn ang="0">
                  <a:pos x="1106" y="34"/>
                </a:cxn>
                <a:cxn ang="0">
                  <a:pos x="1106" y="34"/>
                </a:cxn>
                <a:cxn ang="0">
                  <a:pos x="1094" y="40"/>
                </a:cxn>
                <a:cxn ang="0">
                  <a:pos x="1070" y="54"/>
                </a:cxn>
                <a:cxn ang="0">
                  <a:pos x="1034" y="74"/>
                </a:cxn>
                <a:cxn ang="0">
                  <a:pos x="1004" y="74"/>
                </a:cxn>
                <a:cxn ang="0">
                  <a:pos x="986" y="74"/>
                </a:cxn>
                <a:cxn ang="0">
                  <a:pos x="956" y="81"/>
                </a:cxn>
                <a:cxn ang="0">
                  <a:pos x="920" y="94"/>
                </a:cxn>
                <a:cxn ang="0">
                  <a:pos x="884" y="107"/>
                </a:cxn>
                <a:cxn ang="0">
                  <a:pos x="843" y="128"/>
                </a:cxn>
                <a:cxn ang="0">
                  <a:pos x="813" y="141"/>
                </a:cxn>
                <a:cxn ang="0">
                  <a:pos x="789" y="148"/>
                </a:cxn>
                <a:cxn ang="0">
                  <a:pos x="783" y="154"/>
                </a:cxn>
                <a:cxn ang="0">
                  <a:pos x="556" y="228"/>
                </a:cxn>
                <a:cxn ang="0">
                  <a:pos x="394" y="294"/>
                </a:cxn>
                <a:cxn ang="0">
                  <a:pos x="107" y="462"/>
                </a:cxn>
                <a:cxn ang="0">
                  <a:pos x="0" y="536"/>
                </a:cxn>
                <a:cxn ang="0">
                  <a:pos x="3240" y="536"/>
                </a:cxn>
                <a:cxn ang="0">
                  <a:pos x="3132" y="469"/>
                </a:cxn>
                <a:cxn ang="0">
                  <a:pos x="3132" y="469"/>
                </a:cxn>
              </a:cxnLst>
              <a:rect l="0" t="0" r="r" b="b"/>
              <a:pathLst>
                <a:path w="3240" h="536">
                  <a:moveTo>
                    <a:pt x="3132" y="469"/>
                  </a:moveTo>
                  <a:lnTo>
                    <a:pt x="2995" y="395"/>
                  </a:lnTo>
                  <a:lnTo>
                    <a:pt x="2911" y="375"/>
                  </a:lnTo>
                  <a:lnTo>
                    <a:pt x="2678" y="228"/>
                  </a:lnTo>
                  <a:lnTo>
                    <a:pt x="2553" y="74"/>
                  </a:lnTo>
                  <a:lnTo>
                    <a:pt x="2457" y="7"/>
                  </a:lnTo>
                  <a:lnTo>
                    <a:pt x="2403" y="47"/>
                  </a:lnTo>
                  <a:lnTo>
                    <a:pt x="2289" y="74"/>
                  </a:lnTo>
                  <a:lnTo>
                    <a:pt x="2134" y="74"/>
                  </a:lnTo>
                  <a:lnTo>
                    <a:pt x="2044" y="128"/>
                  </a:lnTo>
                  <a:lnTo>
                    <a:pt x="1775" y="222"/>
                  </a:lnTo>
                  <a:lnTo>
                    <a:pt x="1602" y="181"/>
                  </a:lnTo>
                  <a:lnTo>
                    <a:pt x="1560" y="101"/>
                  </a:lnTo>
                  <a:lnTo>
                    <a:pt x="1542" y="87"/>
                  </a:lnTo>
                  <a:lnTo>
                    <a:pt x="1446" y="60"/>
                  </a:lnTo>
                  <a:lnTo>
                    <a:pt x="1375" y="74"/>
                  </a:lnTo>
                  <a:lnTo>
                    <a:pt x="1309" y="87"/>
                  </a:lnTo>
                  <a:lnTo>
                    <a:pt x="1243" y="13"/>
                  </a:lnTo>
                  <a:lnTo>
                    <a:pt x="1225" y="0"/>
                  </a:lnTo>
                  <a:lnTo>
                    <a:pt x="1189" y="0"/>
                  </a:lnTo>
                  <a:lnTo>
                    <a:pt x="1106" y="34"/>
                  </a:lnTo>
                  <a:lnTo>
                    <a:pt x="1106" y="34"/>
                  </a:lnTo>
                  <a:lnTo>
                    <a:pt x="1094" y="40"/>
                  </a:lnTo>
                  <a:lnTo>
                    <a:pt x="1070" y="54"/>
                  </a:lnTo>
                  <a:lnTo>
                    <a:pt x="1034" y="74"/>
                  </a:lnTo>
                  <a:lnTo>
                    <a:pt x="1004" y="74"/>
                  </a:lnTo>
                  <a:lnTo>
                    <a:pt x="986" y="74"/>
                  </a:lnTo>
                  <a:lnTo>
                    <a:pt x="956" y="81"/>
                  </a:lnTo>
                  <a:lnTo>
                    <a:pt x="920" y="94"/>
                  </a:lnTo>
                  <a:lnTo>
                    <a:pt x="884" y="107"/>
                  </a:lnTo>
                  <a:lnTo>
                    <a:pt x="843" y="128"/>
                  </a:lnTo>
                  <a:lnTo>
                    <a:pt x="813" y="141"/>
                  </a:lnTo>
                  <a:lnTo>
                    <a:pt x="789" y="148"/>
                  </a:lnTo>
                  <a:lnTo>
                    <a:pt x="783" y="154"/>
                  </a:lnTo>
                  <a:lnTo>
                    <a:pt x="556" y="228"/>
                  </a:lnTo>
                  <a:lnTo>
                    <a:pt x="394" y="294"/>
                  </a:lnTo>
                  <a:lnTo>
                    <a:pt x="107" y="462"/>
                  </a:lnTo>
                  <a:lnTo>
                    <a:pt x="0" y="536"/>
                  </a:lnTo>
                  <a:lnTo>
                    <a:pt x="3240" y="536"/>
                  </a:lnTo>
                  <a:lnTo>
                    <a:pt x="3132" y="469"/>
                  </a:lnTo>
                  <a:lnTo>
                    <a:pt x="3132" y="469"/>
                  </a:lnTo>
                  <a:close/>
                </a:path>
              </a:pathLst>
            </a:custGeom>
            <a:gradFill rotWithShape="0">
              <a:gsLst>
                <a:gs pos="0">
                  <a:schemeClr val="bg2">
                    <a:gamma/>
                    <a:tint val="66667"/>
                    <a:invGamma/>
                  </a:schemeClr>
                </a:gs>
                <a:gs pos="100000">
                  <a:schemeClr val="bg2"/>
                </a:gs>
              </a:gsLst>
              <a:lin ang="5400000" scaled="1"/>
            </a:gradFill>
            <a:ln w="9525">
              <a:noFill/>
              <a:round/>
              <a:headEnd/>
              <a:tailEnd/>
            </a:ln>
          </p:spPr>
          <p:txBody>
            <a:bodyPr>
              <a:prstTxWarp prst="textNoShape">
                <a:avLst/>
              </a:prstTxWarp>
            </a:bodyPr>
            <a:lstStyle/>
            <a:p>
              <a:endParaRPr lang="en-US"/>
            </a:p>
          </p:txBody>
        </p:sp>
        <p:grpSp>
          <p:nvGrpSpPr>
            <p:cNvPr id="11272" name="Group 8"/>
            <p:cNvGrpSpPr>
              <a:grpSpLocks/>
            </p:cNvGrpSpPr>
            <p:nvPr userDrawn="1"/>
          </p:nvGrpSpPr>
          <p:grpSpPr bwMode="auto">
            <a:xfrm>
              <a:off x="2486" y="3792"/>
              <a:ext cx="2456" cy="536"/>
              <a:chOff x="2486" y="3792"/>
              <a:chExt cx="2456" cy="536"/>
            </a:xfrm>
          </p:grpSpPr>
          <p:sp>
            <p:nvSpPr>
              <p:cNvPr id="11273" name="Freeform 9"/>
              <p:cNvSpPr>
                <a:spLocks/>
              </p:cNvSpPr>
              <p:nvPr userDrawn="1"/>
            </p:nvSpPr>
            <p:spPr bwMode="ltGray">
              <a:xfrm>
                <a:off x="3948" y="3799"/>
                <a:ext cx="994" cy="529"/>
              </a:xfrm>
              <a:custGeom>
                <a:avLst/>
                <a:gdLst/>
                <a:ahLst/>
                <a:cxnLst>
                  <a:cxn ang="0">
                    <a:pos x="636" y="373"/>
                  </a:cxn>
                  <a:cxn ang="0">
                    <a:pos x="495" y="370"/>
                  </a:cxn>
                  <a:cxn ang="0">
                    <a:pos x="280" y="249"/>
                  </a:cxn>
                  <a:cxn ang="0">
                    <a:pos x="127" y="66"/>
                  </a:cxn>
                  <a:cxn ang="0">
                    <a:pos x="0" y="0"/>
                  </a:cxn>
                  <a:cxn ang="0">
                    <a:pos x="22" y="26"/>
                  </a:cxn>
                  <a:cxn ang="0">
                    <a:pos x="0" y="65"/>
                  </a:cxn>
                  <a:cxn ang="0">
                    <a:pos x="30" y="119"/>
                  </a:cxn>
                  <a:cxn ang="0">
                    <a:pos x="75" y="243"/>
                  </a:cxn>
                  <a:cxn ang="0">
                    <a:pos x="45" y="422"/>
                  </a:cxn>
                  <a:cxn ang="0">
                    <a:pos x="200" y="329"/>
                  </a:cxn>
                  <a:cxn ang="0">
                    <a:pos x="592" y="527"/>
                  </a:cxn>
                  <a:cxn ang="0">
                    <a:pos x="994" y="529"/>
                  </a:cxn>
                  <a:cxn ang="0">
                    <a:pos x="828" y="473"/>
                  </a:cxn>
                  <a:cxn ang="0">
                    <a:pos x="636" y="373"/>
                  </a:cxn>
                </a:cxnLst>
                <a:rect l="0" t="0" r="r" b="b"/>
                <a:pathLst>
                  <a:path w="994" h="529">
                    <a:moveTo>
                      <a:pt x="636" y="373"/>
                    </a:moveTo>
                    <a:lnTo>
                      <a:pt x="495" y="370"/>
                    </a:lnTo>
                    <a:lnTo>
                      <a:pt x="280" y="249"/>
                    </a:lnTo>
                    <a:lnTo>
                      <a:pt x="127" y="66"/>
                    </a:lnTo>
                    <a:lnTo>
                      <a:pt x="0" y="0"/>
                    </a:lnTo>
                    <a:lnTo>
                      <a:pt x="22" y="26"/>
                    </a:lnTo>
                    <a:lnTo>
                      <a:pt x="0" y="65"/>
                    </a:lnTo>
                    <a:lnTo>
                      <a:pt x="30" y="119"/>
                    </a:lnTo>
                    <a:lnTo>
                      <a:pt x="75" y="243"/>
                    </a:lnTo>
                    <a:lnTo>
                      <a:pt x="45" y="422"/>
                    </a:lnTo>
                    <a:lnTo>
                      <a:pt x="200" y="329"/>
                    </a:lnTo>
                    <a:lnTo>
                      <a:pt x="592" y="527"/>
                    </a:lnTo>
                    <a:lnTo>
                      <a:pt x="994" y="529"/>
                    </a:lnTo>
                    <a:lnTo>
                      <a:pt x="828" y="473"/>
                    </a:lnTo>
                    <a:lnTo>
                      <a:pt x="636" y="373"/>
                    </a:lnTo>
                    <a:close/>
                  </a:path>
                </a:pathLst>
              </a:custGeom>
              <a:solidFill>
                <a:schemeClr val="bg2"/>
              </a:solidFill>
              <a:ln w="9525">
                <a:noFill/>
                <a:round/>
                <a:headEnd/>
                <a:tailEnd/>
              </a:ln>
            </p:spPr>
            <p:txBody>
              <a:bodyPr>
                <a:prstTxWarp prst="textNoShape">
                  <a:avLst/>
                </a:prstTxWarp>
              </a:bodyPr>
              <a:lstStyle/>
              <a:p>
                <a:endParaRPr lang="en-US"/>
              </a:p>
            </p:txBody>
          </p:sp>
          <p:sp>
            <p:nvSpPr>
              <p:cNvPr id="11274" name="Freeform 10"/>
              <p:cNvSpPr>
                <a:spLocks/>
              </p:cNvSpPr>
              <p:nvPr userDrawn="1"/>
            </p:nvSpPr>
            <p:spPr bwMode="ltGray">
              <a:xfrm>
                <a:off x="2677" y="3792"/>
                <a:ext cx="186" cy="395"/>
              </a:xfrm>
              <a:custGeom>
                <a:avLst/>
                <a:gdLst/>
                <a:ahLst/>
                <a:cxnLst>
                  <a:cxn ang="0">
                    <a:pos x="36" y="0"/>
                  </a:cxn>
                  <a:cxn ang="0">
                    <a:pos x="54" y="18"/>
                  </a:cxn>
                  <a:cxn ang="0">
                    <a:pos x="24" y="30"/>
                  </a:cxn>
                  <a:cxn ang="0">
                    <a:pos x="18" y="66"/>
                  </a:cxn>
                  <a:cxn ang="0">
                    <a:pos x="42" y="114"/>
                  </a:cxn>
                  <a:cxn ang="0">
                    <a:pos x="48" y="162"/>
                  </a:cxn>
                  <a:cxn ang="0">
                    <a:pos x="0" y="353"/>
                  </a:cxn>
                  <a:cxn ang="0">
                    <a:pos x="54" y="233"/>
                  </a:cxn>
                  <a:cxn ang="0">
                    <a:pos x="84" y="216"/>
                  </a:cxn>
                  <a:cxn ang="0">
                    <a:pos x="126" y="126"/>
                  </a:cxn>
                  <a:cxn ang="0">
                    <a:pos x="144" y="120"/>
                  </a:cxn>
                  <a:cxn ang="0">
                    <a:pos x="144" y="90"/>
                  </a:cxn>
                  <a:cxn ang="0">
                    <a:pos x="186" y="66"/>
                  </a:cxn>
                  <a:cxn ang="0">
                    <a:pos x="162" y="60"/>
                  </a:cxn>
                  <a:cxn ang="0">
                    <a:pos x="36" y="0"/>
                  </a:cxn>
                  <a:cxn ang="0">
                    <a:pos x="36" y="0"/>
                  </a:cxn>
                </a:cxnLst>
                <a:rect l="0" t="0" r="r" b="b"/>
                <a:pathLst>
                  <a:path w="186" h="353">
                    <a:moveTo>
                      <a:pt x="36" y="0"/>
                    </a:moveTo>
                    <a:lnTo>
                      <a:pt x="54" y="18"/>
                    </a:lnTo>
                    <a:lnTo>
                      <a:pt x="24" y="30"/>
                    </a:lnTo>
                    <a:lnTo>
                      <a:pt x="18" y="66"/>
                    </a:lnTo>
                    <a:lnTo>
                      <a:pt x="42" y="114"/>
                    </a:lnTo>
                    <a:lnTo>
                      <a:pt x="48" y="162"/>
                    </a:lnTo>
                    <a:lnTo>
                      <a:pt x="0" y="353"/>
                    </a:lnTo>
                    <a:lnTo>
                      <a:pt x="54" y="233"/>
                    </a:lnTo>
                    <a:lnTo>
                      <a:pt x="84" y="216"/>
                    </a:lnTo>
                    <a:lnTo>
                      <a:pt x="126" y="126"/>
                    </a:lnTo>
                    <a:lnTo>
                      <a:pt x="144" y="120"/>
                    </a:lnTo>
                    <a:lnTo>
                      <a:pt x="144" y="90"/>
                    </a:lnTo>
                    <a:lnTo>
                      <a:pt x="186" y="66"/>
                    </a:lnTo>
                    <a:lnTo>
                      <a:pt x="162" y="60"/>
                    </a:lnTo>
                    <a:lnTo>
                      <a:pt x="36" y="0"/>
                    </a:lnTo>
                    <a:lnTo>
                      <a:pt x="36" y="0"/>
                    </a:lnTo>
                    <a:close/>
                  </a:path>
                </a:pathLst>
              </a:custGeom>
              <a:solidFill>
                <a:schemeClr val="bg2"/>
              </a:solidFill>
              <a:ln w="9525">
                <a:noFill/>
                <a:round/>
                <a:headEnd/>
                <a:tailEnd/>
              </a:ln>
            </p:spPr>
            <p:txBody>
              <a:bodyPr>
                <a:prstTxWarp prst="textNoShape">
                  <a:avLst/>
                </a:prstTxWarp>
              </a:bodyPr>
              <a:lstStyle/>
              <a:p>
                <a:endParaRPr lang="en-US"/>
              </a:p>
            </p:txBody>
          </p:sp>
          <p:sp>
            <p:nvSpPr>
              <p:cNvPr id="11275" name="Freeform 11"/>
              <p:cNvSpPr>
                <a:spLocks/>
              </p:cNvSpPr>
              <p:nvPr userDrawn="1"/>
            </p:nvSpPr>
            <p:spPr bwMode="ltGray">
              <a:xfrm>
                <a:off x="3030" y="3893"/>
                <a:ext cx="378" cy="271"/>
              </a:xfrm>
              <a:custGeom>
                <a:avLst/>
                <a:gdLst/>
                <a:ahLst/>
                <a:cxnLst>
                  <a:cxn ang="0">
                    <a:pos x="18" y="0"/>
                  </a:cxn>
                  <a:cxn ang="0">
                    <a:pos x="12" y="13"/>
                  </a:cxn>
                  <a:cxn ang="0">
                    <a:pos x="0" y="40"/>
                  </a:cxn>
                  <a:cxn ang="0">
                    <a:pos x="60" y="121"/>
                  </a:cxn>
                  <a:cxn ang="0">
                    <a:pos x="310" y="271"/>
                  </a:cxn>
                  <a:cxn ang="0">
                    <a:pos x="290" y="139"/>
                  </a:cxn>
                  <a:cxn ang="0">
                    <a:pos x="378" y="76"/>
                  </a:cxn>
                  <a:cxn ang="0">
                    <a:pos x="251" y="94"/>
                  </a:cxn>
                  <a:cxn ang="0">
                    <a:pos x="90" y="54"/>
                  </a:cxn>
                  <a:cxn ang="0">
                    <a:pos x="18" y="0"/>
                  </a:cxn>
                  <a:cxn ang="0">
                    <a:pos x="18" y="0"/>
                  </a:cxn>
                </a:cxnLst>
                <a:rect l="0" t="0" r="r" b="b"/>
                <a:pathLst>
                  <a:path w="378" h="271">
                    <a:moveTo>
                      <a:pt x="18" y="0"/>
                    </a:moveTo>
                    <a:lnTo>
                      <a:pt x="12" y="13"/>
                    </a:lnTo>
                    <a:lnTo>
                      <a:pt x="0" y="40"/>
                    </a:lnTo>
                    <a:lnTo>
                      <a:pt x="60" y="121"/>
                    </a:lnTo>
                    <a:lnTo>
                      <a:pt x="310" y="271"/>
                    </a:lnTo>
                    <a:lnTo>
                      <a:pt x="290" y="139"/>
                    </a:lnTo>
                    <a:lnTo>
                      <a:pt x="378" y="76"/>
                    </a:lnTo>
                    <a:lnTo>
                      <a:pt x="251" y="94"/>
                    </a:lnTo>
                    <a:lnTo>
                      <a:pt x="90" y="54"/>
                    </a:lnTo>
                    <a:lnTo>
                      <a:pt x="18" y="0"/>
                    </a:lnTo>
                    <a:lnTo>
                      <a:pt x="18" y="0"/>
                    </a:lnTo>
                    <a:close/>
                  </a:path>
                </a:pathLst>
              </a:custGeom>
              <a:solidFill>
                <a:schemeClr val="bg2"/>
              </a:solidFill>
              <a:ln w="9525">
                <a:noFill/>
                <a:round/>
                <a:headEnd/>
                <a:tailEnd/>
              </a:ln>
            </p:spPr>
            <p:txBody>
              <a:bodyPr>
                <a:prstTxWarp prst="textNoShape">
                  <a:avLst/>
                </a:prstTxWarp>
              </a:bodyPr>
              <a:lstStyle/>
              <a:p>
                <a:endParaRPr lang="en-US"/>
              </a:p>
            </p:txBody>
          </p:sp>
          <p:sp>
            <p:nvSpPr>
              <p:cNvPr id="11276" name="Freeform 12"/>
              <p:cNvSpPr>
                <a:spLocks/>
              </p:cNvSpPr>
              <p:nvPr userDrawn="1"/>
            </p:nvSpPr>
            <p:spPr bwMode="ltGray">
              <a:xfrm>
                <a:off x="3628" y="3866"/>
                <a:ext cx="155" cy="74"/>
              </a:xfrm>
              <a:custGeom>
                <a:avLst/>
                <a:gdLst/>
                <a:ahLst/>
                <a:cxnLst>
                  <a:cxn ang="0">
                    <a:pos x="114" y="0"/>
                  </a:cxn>
                  <a:cxn ang="0">
                    <a:pos x="0" y="0"/>
                  </a:cxn>
                  <a:cxn ang="0">
                    <a:pos x="0" y="0"/>
                  </a:cxn>
                  <a:cxn ang="0">
                    <a:pos x="6" y="6"/>
                  </a:cxn>
                  <a:cxn ang="0">
                    <a:pos x="6" y="18"/>
                  </a:cxn>
                  <a:cxn ang="0">
                    <a:pos x="0" y="24"/>
                  </a:cxn>
                  <a:cxn ang="0">
                    <a:pos x="78" y="60"/>
                  </a:cxn>
                  <a:cxn ang="0">
                    <a:pos x="96" y="42"/>
                  </a:cxn>
                  <a:cxn ang="0">
                    <a:pos x="155" y="66"/>
                  </a:cxn>
                  <a:cxn ang="0">
                    <a:pos x="126" y="24"/>
                  </a:cxn>
                  <a:cxn ang="0">
                    <a:pos x="149" y="0"/>
                  </a:cxn>
                  <a:cxn ang="0">
                    <a:pos x="114" y="0"/>
                  </a:cxn>
                  <a:cxn ang="0">
                    <a:pos x="114" y="0"/>
                  </a:cxn>
                </a:cxnLst>
                <a:rect l="0" t="0" r="r" b="b"/>
                <a:pathLst>
                  <a:path w="155" h="66">
                    <a:moveTo>
                      <a:pt x="114" y="0"/>
                    </a:moveTo>
                    <a:lnTo>
                      <a:pt x="0" y="0"/>
                    </a:lnTo>
                    <a:lnTo>
                      <a:pt x="0" y="0"/>
                    </a:lnTo>
                    <a:lnTo>
                      <a:pt x="6" y="6"/>
                    </a:lnTo>
                    <a:lnTo>
                      <a:pt x="6" y="18"/>
                    </a:lnTo>
                    <a:lnTo>
                      <a:pt x="0" y="24"/>
                    </a:lnTo>
                    <a:lnTo>
                      <a:pt x="78" y="60"/>
                    </a:lnTo>
                    <a:lnTo>
                      <a:pt x="96" y="42"/>
                    </a:lnTo>
                    <a:lnTo>
                      <a:pt x="155" y="66"/>
                    </a:lnTo>
                    <a:lnTo>
                      <a:pt x="126" y="24"/>
                    </a:lnTo>
                    <a:lnTo>
                      <a:pt x="149" y="0"/>
                    </a:lnTo>
                    <a:lnTo>
                      <a:pt x="114" y="0"/>
                    </a:lnTo>
                    <a:lnTo>
                      <a:pt x="114" y="0"/>
                    </a:lnTo>
                    <a:close/>
                  </a:path>
                </a:pathLst>
              </a:custGeom>
              <a:solidFill>
                <a:schemeClr val="bg2"/>
              </a:solidFill>
              <a:ln w="9525">
                <a:noFill/>
                <a:round/>
                <a:headEnd/>
                <a:tailEnd/>
              </a:ln>
            </p:spPr>
            <p:txBody>
              <a:bodyPr>
                <a:prstTxWarp prst="textNoShape">
                  <a:avLst/>
                </a:prstTxWarp>
              </a:bodyPr>
              <a:lstStyle/>
              <a:p>
                <a:endParaRPr lang="en-US"/>
              </a:p>
            </p:txBody>
          </p:sp>
          <p:sp>
            <p:nvSpPr>
              <p:cNvPr id="11277" name="Freeform 13"/>
              <p:cNvSpPr>
                <a:spLocks/>
              </p:cNvSpPr>
              <p:nvPr userDrawn="1"/>
            </p:nvSpPr>
            <p:spPr bwMode="ltGray">
              <a:xfrm>
                <a:off x="2486" y="3859"/>
                <a:ext cx="42" cy="81"/>
              </a:xfrm>
              <a:custGeom>
                <a:avLst/>
                <a:gdLst/>
                <a:ahLst/>
                <a:cxnLst>
                  <a:cxn ang="0">
                    <a:pos x="6" y="36"/>
                  </a:cxn>
                  <a:cxn ang="0">
                    <a:pos x="0" y="18"/>
                  </a:cxn>
                  <a:cxn ang="0">
                    <a:pos x="12" y="6"/>
                  </a:cxn>
                  <a:cxn ang="0">
                    <a:pos x="0" y="6"/>
                  </a:cxn>
                  <a:cxn ang="0">
                    <a:pos x="12" y="6"/>
                  </a:cxn>
                  <a:cxn ang="0">
                    <a:pos x="24" y="6"/>
                  </a:cxn>
                  <a:cxn ang="0">
                    <a:pos x="36" y="6"/>
                  </a:cxn>
                  <a:cxn ang="0">
                    <a:pos x="42" y="0"/>
                  </a:cxn>
                  <a:cxn ang="0">
                    <a:pos x="30" y="18"/>
                  </a:cxn>
                  <a:cxn ang="0">
                    <a:pos x="42" y="48"/>
                  </a:cxn>
                  <a:cxn ang="0">
                    <a:pos x="12" y="72"/>
                  </a:cxn>
                  <a:cxn ang="0">
                    <a:pos x="6" y="36"/>
                  </a:cxn>
                  <a:cxn ang="0">
                    <a:pos x="6" y="36"/>
                  </a:cxn>
                </a:cxnLst>
                <a:rect l="0" t="0" r="r" b="b"/>
                <a:pathLst>
                  <a:path w="42" h="72">
                    <a:moveTo>
                      <a:pt x="6" y="36"/>
                    </a:moveTo>
                    <a:lnTo>
                      <a:pt x="0" y="18"/>
                    </a:lnTo>
                    <a:lnTo>
                      <a:pt x="12" y="6"/>
                    </a:lnTo>
                    <a:lnTo>
                      <a:pt x="0" y="6"/>
                    </a:lnTo>
                    <a:lnTo>
                      <a:pt x="12" y="6"/>
                    </a:lnTo>
                    <a:lnTo>
                      <a:pt x="24" y="6"/>
                    </a:lnTo>
                    <a:lnTo>
                      <a:pt x="36" y="6"/>
                    </a:lnTo>
                    <a:lnTo>
                      <a:pt x="42" y="0"/>
                    </a:lnTo>
                    <a:lnTo>
                      <a:pt x="30" y="18"/>
                    </a:lnTo>
                    <a:lnTo>
                      <a:pt x="42" y="48"/>
                    </a:lnTo>
                    <a:lnTo>
                      <a:pt x="12" y="72"/>
                    </a:lnTo>
                    <a:lnTo>
                      <a:pt x="6" y="36"/>
                    </a:lnTo>
                    <a:lnTo>
                      <a:pt x="6" y="36"/>
                    </a:lnTo>
                    <a:close/>
                  </a:path>
                </a:pathLst>
              </a:custGeom>
              <a:solidFill>
                <a:schemeClr val="bg2"/>
              </a:solidFill>
              <a:ln w="9525">
                <a:noFill/>
                <a:round/>
                <a:headEnd/>
                <a:tailEnd/>
              </a:ln>
            </p:spPr>
            <p:txBody>
              <a:bodyPr>
                <a:prstTxWarp prst="textNoShape">
                  <a:avLst/>
                </a:prstTxWarp>
              </a:bodyPr>
              <a:lstStyle/>
              <a:p>
                <a:endParaRPr lang="en-US"/>
              </a:p>
            </p:txBody>
          </p:sp>
        </p:grpSp>
        <p:sp>
          <p:nvSpPr>
            <p:cNvPr id="11278" name="Freeform 14"/>
            <p:cNvSpPr>
              <a:spLocks/>
            </p:cNvSpPr>
            <p:nvPr userDrawn="1"/>
          </p:nvSpPr>
          <p:spPr bwMode="ltGray">
            <a:xfrm>
              <a:off x="0" y="3792"/>
              <a:ext cx="3976" cy="535"/>
            </a:xfrm>
            <a:custGeom>
              <a:avLst/>
              <a:gdLst/>
              <a:ahLst/>
              <a:cxnLst>
                <a:cxn ang="0">
                  <a:pos x="3976" y="527"/>
                </a:cxn>
                <a:cxn ang="0">
                  <a:pos x="3970" y="527"/>
                </a:cxn>
                <a:cxn ang="0">
                  <a:pos x="3844" y="509"/>
                </a:cxn>
                <a:cxn ang="0">
                  <a:pos x="2487" y="305"/>
                </a:cxn>
                <a:cxn ang="0">
                  <a:pos x="2039" y="36"/>
                </a:cxn>
                <a:cxn ang="0">
                  <a:pos x="1907" y="24"/>
                </a:cxn>
                <a:cxn ang="0">
                  <a:pos x="1883" y="54"/>
                </a:cxn>
                <a:cxn ang="0">
                  <a:pos x="1859" y="54"/>
                </a:cxn>
                <a:cxn ang="0">
                  <a:pos x="1830" y="30"/>
                </a:cxn>
                <a:cxn ang="0">
                  <a:pos x="1704" y="102"/>
                </a:cxn>
                <a:cxn ang="0">
                  <a:pos x="1608" y="126"/>
                </a:cxn>
                <a:cxn ang="0">
                  <a:pos x="1561" y="132"/>
                </a:cxn>
                <a:cxn ang="0">
                  <a:pos x="1495" y="102"/>
                </a:cxn>
                <a:cxn ang="0">
                  <a:pos x="1357" y="126"/>
                </a:cxn>
                <a:cxn ang="0">
                  <a:pos x="1285" y="24"/>
                </a:cxn>
                <a:cxn ang="0">
                  <a:pos x="1280" y="18"/>
                </a:cxn>
                <a:cxn ang="0">
                  <a:pos x="1262" y="12"/>
                </a:cxn>
                <a:cxn ang="0">
                  <a:pos x="1238" y="6"/>
                </a:cxn>
                <a:cxn ang="0">
                  <a:pos x="1220" y="0"/>
                </a:cxn>
                <a:cxn ang="0">
                  <a:pos x="1196" y="0"/>
                </a:cxn>
                <a:cxn ang="0">
                  <a:pos x="1166" y="0"/>
                </a:cxn>
                <a:cxn ang="0">
                  <a:pos x="1142" y="0"/>
                </a:cxn>
                <a:cxn ang="0">
                  <a:pos x="1136" y="0"/>
                </a:cxn>
                <a:cxn ang="0">
                  <a:pos x="1130" y="0"/>
                </a:cxn>
                <a:cxn ang="0">
                  <a:pos x="1124" y="6"/>
                </a:cxn>
                <a:cxn ang="0">
                  <a:pos x="1118" y="12"/>
                </a:cxn>
                <a:cxn ang="0">
                  <a:pos x="1100" y="18"/>
                </a:cxn>
                <a:cxn ang="0">
                  <a:pos x="1088" y="18"/>
                </a:cxn>
                <a:cxn ang="0">
                  <a:pos x="1070" y="24"/>
                </a:cxn>
                <a:cxn ang="0">
                  <a:pos x="1052" y="30"/>
                </a:cxn>
                <a:cxn ang="0">
                  <a:pos x="1034" y="36"/>
                </a:cxn>
                <a:cxn ang="0">
                  <a:pos x="1028" y="42"/>
                </a:cxn>
                <a:cxn ang="0">
                  <a:pos x="969" y="60"/>
                </a:cxn>
                <a:cxn ang="0">
                  <a:pos x="921" y="72"/>
                </a:cxn>
                <a:cxn ang="0">
                  <a:pos x="855" y="48"/>
                </a:cxn>
                <a:cxn ang="0">
                  <a:pos x="825" y="48"/>
                </a:cxn>
                <a:cxn ang="0">
                  <a:pos x="759" y="72"/>
                </a:cxn>
                <a:cxn ang="0">
                  <a:pos x="735" y="72"/>
                </a:cxn>
                <a:cxn ang="0">
                  <a:pos x="706" y="60"/>
                </a:cxn>
                <a:cxn ang="0">
                  <a:pos x="640" y="60"/>
                </a:cxn>
                <a:cxn ang="0">
                  <a:pos x="544" y="72"/>
                </a:cxn>
                <a:cxn ang="0">
                  <a:pos x="389" y="18"/>
                </a:cxn>
                <a:cxn ang="0">
                  <a:pos x="323" y="60"/>
                </a:cxn>
                <a:cxn ang="0">
                  <a:pos x="317" y="60"/>
                </a:cxn>
                <a:cxn ang="0">
                  <a:pos x="305" y="72"/>
                </a:cxn>
                <a:cxn ang="0">
                  <a:pos x="287" y="78"/>
                </a:cxn>
                <a:cxn ang="0">
                  <a:pos x="263" y="90"/>
                </a:cxn>
                <a:cxn ang="0">
                  <a:pos x="203" y="120"/>
                </a:cxn>
                <a:cxn ang="0">
                  <a:pos x="149" y="150"/>
                </a:cxn>
                <a:cxn ang="0">
                  <a:pos x="78" y="168"/>
                </a:cxn>
                <a:cxn ang="0">
                  <a:pos x="0" y="180"/>
                </a:cxn>
                <a:cxn ang="0">
                  <a:pos x="0" y="527"/>
                </a:cxn>
                <a:cxn ang="0">
                  <a:pos x="1010" y="527"/>
                </a:cxn>
                <a:cxn ang="0">
                  <a:pos x="3725" y="527"/>
                </a:cxn>
                <a:cxn ang="0">
                  <a:pos x="3976" y="527"/>
                </a:cxn>
                <a:cxn ang="0">
                  <a:pos x="3976" y="527"/>
                </a:cxn>
              </a:cxnLst>
              <a:rect l="0" t="0" r="r" b="b"/>
              <a:pathLst>
                <a:path w="3976" h="527">
                  <a:moveTo>
                    <a:pt x="3976" y="527"/>
                  </a:moveTo>
                  <a:lnTo>
                    <a:pt x="3970" y="527"/>
                  </a:lnTo>
                  <a:lnTo>
                    <a:pt x="3844" y="509"/>
                  </a:lnTo>
                  <a:lnTo>
                    <a:pt x="2487" y="305"/>
                  </a:lnTo>
                  <a:lnTo>
                    <a:pt x="2039" y="36"/>
                  </a:lnTo>
                  <a:lnTo>
                    <a:pt x="1907" y="24"/>
                  </a:lnTo>
                  <a:lnTo>
                    <a:pt x="1883" y="54"/>
                  </a:lnTo>
                  <a:lnTo>
                    <a:pt x="1859" y="54"/>
                  </a:lnTo>
                  <a:lnTo>
                    <a:pt x="1830" y="30"/>
                  </a:lnTo>
                  <a:lnTo>
                    <a:pt x="1704" y="102"/>
                  </a:lnTo>
                  <a:lnTo>
                    <a:pt x="1608" y="126"/>
                  </a:lnTo>
                  <a:lnTo>
                    <a:pt x="1561" y="132"/>
                  </a:lnTo>
                  <a:lnTo>
                    <a:pt x="1495" y="102"/>
                  </a:lnTo>
                  <a:lnTo>
                    <a:pt x="1357" y="126"/>
                  </a:lnTo>
                  <a:lnTo>
                    <a:pt x="1285" y="24"/>
                  </a:lnTo>
                  <a:lnTo>
                    <a:pt x="1280" y="18"/>
                  </a:lnTo>
                  <a:lnTo>
                    <a:pt x="1262" y="12"/>
                  </a:lnTo>
                  <a:lnTo>
                    <a:pt x="1238" y="6"/>
                  </a:lnTo>
                  <a:lnTo>
                    <a:pt x="1220" y="0"/>
                  </a:lnTo>
                  <a:lnTo>
                    <a:pt x="1196" y="0"/>
                  </a:lnTo>
                  <a:lnTo>
                    <a:pt x="1166" y="0"/>
                  </a:lnTo>
                  <a:lnTo>
                    <a:pt x="1142" y="0"/>
                  </a:lnTo>
                  <a:lnTo>
                    <a:pt x="1136" y="0"/>
                  </a:lnTo>
                  <a:lnTo>
                    <a:pt x="1130" y="0"/>
                  </a:lnTo>
                  <a:lnTo>
                    <a:pt x="1124" y="6"/>
                  </a:lnTo>
                  <a:lnTo>
                    <a:pt x="1118" y="12"/>
                  </a:lnTo>
                  <a:lnTo>
                    <a:pt x="1100" y="18"/>
                  </a:lnTo>
                  <a:lnTo>
                    <a:pt x="1088" y="18"/>
                  </a:lnTo>
                  <a:lnTo>
                    <a:pt x="1070" y="24"/>
                  </a:lnTo>
                  <a:lnTo>
                    <a:pt x="1052" y="30"/>
                  </a:lnTo>
                  <a:lnTo>
                    <a:pt x="1034" y="36"/>
                  </a:lnTo>
                  <a:lnTo>
                    <a:pt x="1028" y="42"/>
                  </a:lnTo>
                  <a:lnTo>
                    <a:pt x="969" y="60"/>
                  </a:lnTo>
                  <a:lnTo>
                    <a:pt x="921" y="72"/>
                  </a:lnTo>
                  <a:lnTo>
                    <a:pt x="855" y="48"/>
                  </a:lnTo>
                  <a:lnTo>
                    <a:pt x="825" y="48"/>
                  </a:lnTo>
                  <a:lnTo>
                    <a:pt x="759" y="72"/>
                  </a:lnTo>
                  <a:lnTo>
                    <a:pt x="735" y="72"/>
                  </a:lnTo>
                  <a:lnTo>
                    <a:pt x="706" y="60"/>
                  </a:lnTo>
                  <a:lnTo>
                    <a:pt x="640" y="60"/>
                  </a:lnTo>
                  <a:lnTo>
                    <a:pt x="544" y="72"/>
                  </a:lnTo>
                  <a:lnTo>
                    <a:pt x="389" y="18"/>
                  </a:lnTo>
                  <a:lnTo>
                    <a:pt x="323" y="60"/>
                  </a:lnTo>
                  <a:lnTo>
                    <a:pt x="317" y="60"/>
                  </a:lnTo>
                  <a:lnTo>
                    <a:pt x="305" y="72"/>
                  </a:lnTo>
                  <a:lnTo>
                    <a:pt x="287" y="78"/>
                  </a:lnTo>
                  <a:lnTo>
                    <a:pt x="263" y="90"/>
                  </a:lnTo>
                  <a:lnTo>
                    <a:pt x="203" y="120"/>
                  </a:lnTo>
                  <a:lnTo>
                    <a:pt x="149" y="150"/>
                  </a:lnTo>
                  <a:lnTo>
                    <a:pt x="78" y="168"/>
                  </a:lnTo>
                  <a:lnTo>
                    <a:pt x="0" y="180"/>
                  </a:lnTo>
                  <a:lnTo>
                    <a:pt x="0" y="527"/>
                  </a:lnTo>
                  <a:lnTo>
                    <a:pt x="1010" y="527"/>
                  </a:lnTo>
                  <a:lnTo>
                    <a:pt x="3725" y="527"/>
                  </a:lnTo>
                  <a:lnTo>
                    <a:pt x="3976" y="527"/>
                  </a:lnTo>
                  <a:lnTo>
                    <a:pt x="3976" y="527"/>
                  </a:lnTo>
                  <a:close/>
                </a:path>
              </a:pathLst>
            </a:custGeom>
            <a:gradFill rotWithShape="0">
              <a:gsLst>
                <a:gs pos="0">
                  <a:schemeClr val="bg2">
                    <a:gamma/>
                    <a:tint val="75686"/>
                    <a:invGamma/>
                  </a:schemeClr>
                </a:gs>
                <a:gs pos="100000">
                  <a:schemeClr val="bg2"/>
                </a:gs>
              </a:gsLst>
              <a:lin ang="5400000" scaled="1"/>
            </a:gradFill>
            <a:ln w="9525">
              <a:noFill/>
              <a:round/>
              <a:headEnd/>
              <a:tailEnd/>
            </a:ln>
          </p:spPr>
          <p:txBody>
            <a:bodyPr>
              <a:prstTxWarp prst="textNoShape">
                <a:avLst/>
              </a:prstTxWarp>
            </a:bodyPr>
            <a:lstStyle/>
            <a:p>
              <a:endParaRPr lang="en-US"/>
            </a:p>
          </p:txBody>
        </p:sp>
      </p:grpSp>
      <p:grpSp>
        <p:nvGrpSpPr>
          <p:cNvPr id="11279" name="Group 15"/>
          <p:cNvGrpSpPr>
            <a:grpSpLocks/>
          </p:cNvGrpSpPr>
          <p:nvPr/>
        </p:nvGrpSpPr>
        <p:grpSpPr bwMode="auto">
          <a:xfrm>
            <a:off x="627063" y="6021388"/>
            <a:ext cx="5684837" cy="849312"/>
            <a:chOff x="395" y="3793"/>
            <a:chExt cx="3581" cy="535"/>
          </a:xfrm>
        </p:grpSpPr>
        <p:sp>
          <p:nvSpPr>
            <p:cNvPr id="11280" name="Freeform 16"/>
            <p:cNvSpPr>
              <a:spLocks/>
            </p:cNvSpPr>
            <p:nvPr userDrawn="1"/>
          </p:nvSpPr>
          <p:spPr bwMode="auto">
            <a:xfrm>
              <a:off x="1196" y="3793"/>
              <a:ext cx="365" cy="291"/>
            </a:xfrm>
            <a:custGeom>
              <a:avLst/>
              <a:gdLst/>
              <a:ahLst/>
              <a:cxnLst>
                <a:cxn ang="0">
                  <a:pos x="24" y="24"/>
                </a:cxn>
                <a:cxn ang="0">
                  <a:pos x="0" y="60"/>
                </a:cxn>
                <a:cxn ang="0">
                  <a:pos x="66" y="108"/>
                </a:cxn>
                <a:cxn ang="0">
                  <a:pos x="143" y="180"/>
                </a:cxn>
                <a:cxn ang="0">
                  <a:pos x="191" y="168"/>
                </a:cxn>
                <a:cxn ang="0">
                  <a:pos x="341" y="287"/>
                </a:cxn>
                <a:cxn ang="0">
                  <a:pos x="305" y="174"/>
                </a:cxn>
                <a:cxn ang="0">
                  <a:pos x="365" y="132"/>
                </a:cxn>
                <a:cxn ang="0">
                  <a:pos x="359" y="126"/>
                </a:cxn>
                <a:cxn ang="0">
                  <a:pos x="335" y="114"/>
                </a:cxn>
                <a:cxn ang="0">
                  <a:pos x="299" y="90"/>
                </a:cxn>
                <a:cxn ang="0">
                  <a:pos x="257" y="72"/>
                </a:cxn>
                <a:cxn ang="0">
                  <a:pos x="215" y="54"/>
                </a:cxn>
                <a:cxn ang="0">
                  <a:pos x="173" y="36"/>
                </a:cxn>
                <a:cxn ang="0">
                  <a:pos x="143" y="24"/>
                </a:cxn>
                <a:cxn ang="0">
                  <a:pos x="131" y="18"/>
                </a:cxn>
                <a:cxn ang="0">
                  <a:pos x="107" y="18"/>
                </a:cxn>
                <a:cxn ang="0">
                  <a:pos x="95" y="18"/>
                </a:cxn>
                <a:cxn ang="0">
                  <a:pos x="72" y="12"/>
                </a:cxn>
                <a:cxn ang="0">
                  <a:pos x="66" y="12"/>
                </a:cxn>
                <a:cxn ang="0">
                  <a:pos x="54" y="6"/>
                </a:cxn>
                <a:cxn ang="0">
                  <a:pos x="42" y="0"/>
                </a:cxn>
                <a:cxn ang="0">
                  <a:pos x="30" y="0"/>
                </a:cxn>
                <a:cxn ang="0">
                  <a:pos x="24" y="24"/>
                </a:cxn>
                <a:cxn ang="0">
                  <a:pos x="24" y="24"/>
                </a:cxn>
              </a:cxnLst>
              <a:rect l="0" t="0" r="r" b="b"/>
              <a:pathLst>
                <a:path w="365" h="287">
                  <a:moveTo>
                    <a:pt x="24" y="24"/>
                  </a:moveTo>
                  <a:lnTo>
                    <a:pt x="0" y="60"/>
                  </a:lnTo>
                  <a:lnTo>
                    <a:pt x="66" y="108"/>
                  </a:lnTo>
                  <a:lnTo>
                    <a:pt x="143" y="180"/>
                  </a:lnTo>
                  <a:lnTo>
                    <a:pt x="191" y="168"/>
                  </a:lnTo>
                  <a:lnTo>
                    <a:pt x="341" y="287"/>
                  </a:lnTo>
                  <a:lnTo>
                    <a:pt x="305" y="174"/>
                  </a:lnTo>
                  <a:lnTo>
                    <a:pt x="365" y="132"/>
                  </a:lnTo>
                  <a:lnTo>
                    <a:pt x="359" y="126"/>
                  </a:lnTo>
                  <a:lnTo>
                    <a:pt x="335" y="114"/>
                  </a:lnTo>
                  <a:lnTo>
                    <a:pt x="299" y="90"/>
                  </a:lnTo>
                  <a:lnTo>
                    <a:pt x="257" y="72"/>
                  </a:lnTo>
                  <a:lnTo>
                    <a:pt x="215" y="54"/>
                  </a:lnTo>
                  <a:lnTo>
                    <a:pt x="173" y="36"/>
                  </a:lnTo>
                  <a:lnTo>
                    <a:pt x="143" y="24"/>
                  </a:lnTo>
                  <a:lnTo>
                    <a:pt x="131" y="18"/>
                  </a:lnTo>
                  <a:lnTo>
                    <a:pt x="107" y="18"/>
                  </a:lnTo>
                  <a:lnTo>
                    <a:pt x="95" y="18"/>
                  </a:lnTo>
                  <a:lnTo>
                    <a:pt x="72" y="12"/>
                  </a:lnTo>
                  <a:lnTo>
                    <a:pt x="66" y="12"/>
                  </a:lnTo>
                  <a:lnTo>
                    <a:pt x="54" y="6"/>
                  </a:lnTo>
                  <a:lnTo>
                    <a:pt x="42" y="0"/>
                  </a:lnTo>
                  <a:lnTo>
                    <a:pt x="30" y="0"/>
                  </a:lnTo>
                  <a:lnTo>
                    <a:pt x="24" y="24"/>
                  </a:lnTo>
                  <a:lnTo>
                    <a:pt x="24" y="24"/>
                  </a:lnTo>
                  <a:close/>
                </a:path>
              </a:pathLst>
            </a:custGeom>
            <a:solidFill>
              <a:schemeClr val="bg2"/>
            </a:solidFill>
            <a:ln w="9525">
              <a:noFill/>
              <a:round/>
              <a:headEnd/>
              <a:tailEnd/>
            </a:ln>
          </p:spPr>
          <p:txBody>
            <a:bodyPr>
              <a:prstTxWarp prst="textNoShape">
                <a:avLst/>
              </a:prstTxWarp>
            </a:bodyPr>
            <a:lstStyle/>
            <a:p>
              <a:endParaRPr lang="en-US"/>
            </a:p>
          </p:txBody>
        </p:sp>
        <p:sp>
          <p:nvSpPr>
            <p:cNvPr id="11281" name="Freeform 17"/>
            <p:cNvSpPr>
              <a:spLocks/>
            </p:cNvSpPr>
            <p:nvPr userDrawn="1"/>
          </p:nvSpPr>
          <p:spPr bwMode="auto">
            <a:xfrm>
              <a:off x="1943" y="3829"/>
              <a:ext cx="2033" cy="499"/>
            </a:xfrm>
            <a:custGeom>
              <a:avLst/>
              <a:gdLst/>
              <a:ahLst/>
              <a:cxnLst>
                <a:cxn ang="0">
                  <a:pos x="186" y="18"/>
                </a:cxn>
                <a:cxn ang="0">
                  <a:pos x="138" y="6"/>
                </a:cxn>
                <a:cxn ang="0">
                  <a:pos x="96" y="0"/>
                </a:cxn>
                <a:cxn ang="0">
                  <a:pos x="36" y="0"/>
                </a:cxn>
                <a:cxn ang="0">
                  <a:pos x="12" y="25"/>
                </a:cxn>
                <a:cxn ang="0">
                  <a:pos x="0" y="128"/>
                </a:cxn>
                <a:cxn ang="0">
                  <a:pos x="60" y="104"/>
                </a:cxn>
                <a:cxn ang="0">
                  <a:pos x="90" y="134"/>
                </a:cxn>
                <a:cxn ang="0">
                  <a:pos x="150" y="153"/>
                </a:cxn>
                <a:cxn ang="0">
                  <a:pos x="209" y="273"/>
                </a:cxn>
                <a:cxn ang="0">
                  <a:pos x="401" y="359"/>
                </a:cxn>
                <a:cxn ang="0">
                  <a:pos x="777" y="359"/>
                </a:cxn>
                <a:cxn ang="0">
                  <a:pos x="2033" y="499"/>
                </a:cxn>
                <a:cxn ang="0">
                  <a:pos x="2033" y="499"/>
                </a:cxn>
                <a:cxn ang="0">
                  <a:pos x="1991" y="493"/>
                </a:cxn>
                <a:cxn ang="0">
                  <a:pos x="676" y="243"/>
                </a:cxn>
                <a:cxn ang="0">
                  <a:pos x="514" y="159"/>
                </a:cxn>
                <a:cxn ang="0">
                  <a:pos x="425" y="110"/>
                </a:cxn>
                <a:cxn ang="0">
                  <a:pos x="365" y="92"/>
                </a:cxn>
                <a:cxn ang="0">
                  <a:pos x="281" y="61"/>
                </a:cxn>
                <a:cxn ang="0">
                  <a:pos x="186" y="18"/>
                </a:cxn>
                <a:cxn ang="0">
                  <a:pos x="186" y="18"/>
                </a:cxn>
              </a:cxnLst>
              <a:rect l="0" t="0" r="r" b="b"/>
              <a:pathLst>
                <a:path w="2033" h="499">
                  <a:moveTo>
                    <a:pt x="186" y="18"/>
                  </a:moveTo>
                  <a:lnTo>
                    <a:pt x="138" y="6"/>
                  </a:lnTo>
                  <a:lnTo>
                    <a:pt x="96" y="0"/>
                  </a:lnTo>
                  <a:lnTo>
                    <a:pt x="36" y="0"/>
                  </a:lnTo>
                  <a:lnTo>
                    <a:pt x="12" y="25"/>
                  </a:lnTo>
                  <a:lnTo>
                    <a:pt x="0" y="128"/>
                  </a:lnTo>
                  <a:lnTo>
                    <a:pt x="60" y="104"/>
                  </a:lnTo>
                  <a:lnTo>
                    <a:pt x="90" y="134"/>
                  </a:lnTo>
                  <a:lnTo>
                    <a:pt x="150" y="153"/>
                  </a:lnTo>
                  <a:lnTo>
                    <a:pt x="209" y="273"/>
                  </a:lnTo>
                  <a:lnTo>
                    <a:pt x="401" y="359"/>
                  </a:lnTo>
                  <a:lnTo>
                    <a:pt x="777" y="359"/>
                  </a:lnTo>
                  <a:lnTo>
                    <a:pt x="2033" y="499"/>
                  </a:lnTo>
                  <a:lnTo>
                    <a:pt x="2033" y="499"/>
                  </a:lnTo>
                  <a:lnTo>
                    <a:pt x="1991" y="493"/>
                  </a:lnTo>
                  <a:lnTo>
                    <a:pt x="676" y="243"/>
                  </a:lnTo>
                  <a:lnTo>
                    <a:pt x="514" y="159"/>
                  </a:lnTo>
                  <a:lnTo>
                    <a:pt x="425" y="110"/>
                  </a:lnTo>
                  <a:lnTo>
                    <a:pt x="365" y="92"/>
                  </a:lnTo>
                  <a:lnTo>
                    <a:pt x="281" y="61"/>
                  </a:lnTo>
                  <a:lnTo>
                    <a:pt x="186" y="18"/>
                  </a:lnTo>
                  <a:lnTo>
                    <a:pt x="186" y="18"/>
                  </a:lnTo>
                  <a:close/>
                </a:path>
              </a:pathLst>
            </a:custGeom>
            <a:solidFill>
              <a:schemeClr val="bg2"/>
            </a:solidFill>
            <a:ln w="9525">
              <a:noFill/>
              <a:round/>
              <a:headEnd/>
              <a:tailEnd/>
            </a:ln>
          </p:spPr>
          <p:txBody>
            <a:bodyPr>
              <a:prstTxWarp prst="textNoShape">
                <a:avLst/>
              </a:prstTxWarp>
            </a:bodyPr>
            <a:lstStyle/>
            <a:p>
              <a:endParaRPr lang="en-US"/>
            </a:p>
          </p:txBody>
        </p:sp>
        <p:sp>
          <p:nvSpPr>
            <p:cNvPr id="11282" name="Freeform 18"/>
            <p:cNvSpPr>
              <a:spLocks/>
            </p:cNvSpPr>
            <p:nvPr userDrawn="1"/>
          </p:nvSpPr>
          <p:spPr bwMode="auto">
            <a:xfrm>
              <a:off x="1830" y="3823"/>
              <a:ext cx="71" cy="61"/>
            </a:xfrm>
            <a:custGeom>
              <a:avLst/>
              <a:gdLst/>
              <a:ahLst/>
              <a:cxnLst>
                <a:cxn ang="0">
                  <a:pos x="0" y="18"/>
                </a:cxn>
                <a:cxn ang="0">
                  <a:pos x="6" y="18"/>
                </a:cxn>
                <a:cxn ang="0">
                  <a:pos x="12" y="12"/>
                </a:cxn>
                <a:cxn ang="0">
                  <a:pos x="6" y="6"/>
                </a:cxn>
                <a:cxn ang="0">
                  <a:pos x="0" y="0"/>
                </a:cxn>
                <a:cxn ang="0">
                  <a:pos x="29" y="18"/>
                </a:cxn>
                <a:cxn ang="0">
                  <a:pos x="53" y="18"/>
                </a:cxn>
                <a:cxn ang="0">
                  <a:pos x="59" y="30"/>
                </a:cxn>
                <a:cxn ang="0">
                  <a:pos x="65" y="42"/>
                </a:cxn>
                <a:cxn ang="0">
                  <a:pos x="71" y="54"/>
                </a:cxn>
                <a:cxn ang="0">
                  <a:pos x="71" y="60"/>
                </a:cxn>
                <a:cxn ang="0">
                  <a:pos x="59" y="54"/>
                </a:cxn>
                <a:cxn ang="0">
                  <a:pos x="47" y="42"/>
                </a:cxn>
                <a:cxn ang="0">
                  <a:pos x="23" y="30"/>
                </a:cxn>
                <a:cxn ang="0">
                  <a:pos x="23" y="36"/>
                </a:cxn>
                <a:cxn ang="0">
                  <a:pos x="18" y="42"/>
                </a:cxn>
                <a:cxn ang="0">
                  <a:pos x="12" y="48"/>
                </a:cxn>
                <a:cxn ang="0">
                  <a:pos x="6" y="48"/>
                </a:cxn>
                <a:cxn ang="0">
                  <a:pos x="6" y="48"/>
                </a:cxn>
                <a:cxn ang="0">
                  <a:pos x="6" y="36"/>
                </a:cxn>
                <a:cxn ang="0">
                  <a:pos x="0" y="18"/>
                </a:cxn>
                <a:cxn ang="0">
                  <a:pos x="0" y="18"/>
                </a:cxn>
              </a:cxnLst>
              <a:rect l="0" t="0" r="r" b="b"/>
              <a:pathLst>
                <a:path w="71" h="60">
                  <a:moveTo>
                    <a:pt x="0" y="18"/>
                  </a:moveTo>
                  <a:lnTo>
                    <a:pt x="6" y="18"/>
                  </a:lnTo>
                  <a:lnTo>
                    <a:pt x="12" y="12"/>
                  </a:lnTo>
                  <a:lnTo>
                    <a:pt x="6" y="6"/>
                  </a:lnTo>
                  <a:lnTo>
                    <a:pt x="0" y="0"/>
                  </a:lnTo>
                  <a:lnTo>
                    <a:pt x="29" y="18"/>
                  </a:lnTo>
                  <a:lnTo>
                    <a:pt x="53" y="18"/>
                  </a:lnTo>
                  <a:lnTo>
                    <a:pt x="59" y="30"/>
                  </a:lnTo>
                  <a:lnTo>
                    <a:pt x="65" y="42"/>
                  </a:lnTo>
                  <a:lnTo>
                    <a:pt x="71" y="54"/>
                  </a:lnTo>
                  <a:lnTo>
                    <a:pt x="71" y="60"/>
                  </a:lnTo>
                  <a:lnTo>
                    <a:pt x="59" y="54"/>
                  </a:lnTo>
                  <a:lnTo>
                    <a:pt x="47" y="42"/>
                  </a:lnTo>
                  <a:lnTo>
                    <a:pt x="23" y="30"/>
                  </a:lnTo>
                  <a:lnTo>
                    <a:pt x="23" y="36"/>
                  </a:lnTo>
                  <a:lnTo>
                    <a:pt x="18" y="42"/>
                  </a:lnTo>
                  <a:lnTo>
                    <a:pt x="12" y="48"/>
                  </a:lnTo>
                  <a:lnTo>
                    <a:pt x="6" y="48"/>
                  </a:lnTo>
                  <a:lnTo>
                    <a:pt x="6" y="48"/>
                  </a:lnTo>
                  <a:lnTo>
                    <a:pt x="6" y="36"/>
                  </a:lnTo>
                  <a:lnTo>
                    <a:pt x="0" y="18"/>
                  </a:lnTo>
                  <a:lnTo>
                    <a:pt x="0" y="18"/>
                  </a:lnTo>
                  <a:close/>
                </a:path>
              </a:pathLst>
            </a:custGeom>
            <a:solidFill>
              <a:schemeClr val="bg2"/>
            </a:solidFill>
            <a:ln w="9525">
              <a:noFill/>
              <a:round/>
              <a:headEnd/>
              <a:tailEnd/>
            </a:ln>
          </p:spPr>
          <p:txBody>
            <a:bodyPr>
              <a:prstTxWarp prst="textNoShape">
                <a:avLst/>
              </a:prstTxWarp>
            </a:bodyPr>
            <a:lstStyle/>
            <a:p>
              <a:endParaRPr lang="en-US"/>
            </a:p>
          </p:txBody>
        </p:sp>
        <p:sp>
          <p:nvSpPr>
            <p:cNvPr id="11283" name="Freeform 19"/>
            <p:cNvSpPr>
              <a:spLocks/>
            </p:cNvSpPr>
            <p:nvPr userDrawn="1"/>
          </p:nvSpPr>
          <p:spPr bwMode="auto">
            <a:xfrm>
              <a:off x="855" y="3842"/>
              <a:ext cx="161" cy="164"/>
            </a:xfrm>
            <a:custGeom>
              <a:avLst/>
              <a:gdLst/>
              <a:ahLst/>
              <a:cxnLst>
                <a:cxn ang="0">
                  <a:pos x="30" y="0"/>
                </a:cxn>
                <a:cxn ang="0">
                  <a:pos x="48" y="6"/>
                </a:cxn>
                <a:cxn ang="0">
                  <a:pos x="72" y="6"/>
                </a:cxn>
                <a:cxn ang="0">
                  <a:pos x="114" y="12"/>
                </a:cxn>
                <a:cxn ang="0">
                  <a:pos x="96" y="54"/>
                </a:cxn>
                <a:cxn ang="0">
                  <a:pos x="96" y="60"/>
                </a:cxn>
                <a:cxn ang="0">
                  <a:pos x="102" y="72"/>
                </a:cxn>
                <a:cxn ang="0">
                  <a:pos x="108" y="84"/>
                </a:cxn>
                <a:cxn ang="0">
                  <a:pos x="120" y="96"/>
                </a:cxn>
                <a:cxn ang="0">
                  <a:pos x="143" y="114"/>
                </a:cxn>
                <a:cxn ang="0">
                  <a:pos x="155" y="138"/>
                </a:cxn>
                <a:cxn ang="0">
                  <a:pos x="161" y="156"/>
                </a:cxn>
                <a:cxn ang="0">
                  <a:pos x="161" y="162"/>
                </a:cxn>
                <a:cxn ang="0">
                  <a:pos x="96" y="102"/>
                </a:cxn>
                <a:cxn ang="0">
                  <a:pos x="30" y="54"/>
                </a:cxn>
                <a:cxn ang="0">
                  <a:pos x="0" y="0"/>
                </a:cxn>
                <a:cxn ang="0">
                  <a:pos x="30" y="0"/>
                </a:cxn>
                <a:cxn ang="0">
                  <a:pos x="30" y="0"/>
                </a:cxn>
              </a:cxnLst>
              <a:rect l="0" t="0" r="r" b="b"/>
              <a:pathLst>
                <a:path w="161" h="162">
                  <a:moveTo>
                    <a:pt x="30" y="0"/>
                  </a:moveTo>
                  <a:lnTo>
                    <a:pt x="48" y="6"/>
                  </a:lnTo>
                  <a:lnTo>
                    <a:pt x="72" y="6"/>
                  </a:lnTo>
                  <a:lnTo>
                    <a:pt x="114" y="12"/>
                  </a:lnTo>
                  <a:lnTo>
                    <a:pt x="96" y="54"/>
                  </a:lnTo>
                  <a:lnTo>
                    <a:pt x="96" y="60"/>
                  </a:lnTo>
                  <a:lnTo>
                    <a:pt x="102" y="72"/>
                  </a:lnTo>
                  <a:lnTo>
                    <a:pt x="108" y="84"/>
                  </a:lnTo>
                  <a:lnTo>
                    <a:pt x="120" y="96"/>
                  </a:lnTo>
                  <a:lnTo>
                    <a:pt x="143" y="114"/>
                  </a:lnTo>
                  <a:lnTo>
                    <a:pt x="155" y="138"/>
                  </a:lnTo>
                  <a:lnTo>
                    <a:pt x="161" y="156"/>
                  </a:lnTo>
                  <a:lnTo>
                    <a:pt x="161" y="162"/>
                  </a:lnTo>
                  <a:lnTo>
                    <a:pt x="96" y="102"/>
                  </a:lnTo>
                  <a:lnTo>
                    <a:pt x="30" y="54"/>
                  </a:lnTo>
                  <a:lnTo>
                    <a:pt x="0" y="0"/>
                  </a:lnTo>
                  <a:lnTo>
                    <a:pt x="30" y="0"/>
                  </a:lnTo>
                  <a:lnTo>
                    <a:pt x="30" y="0"/>
                  </a:lnTo>
                  <a:close/>
                </a:path>
              </a:pathLst>
            </a:custGeom>
            <a:solidFill>
              <a:schemeClr val="bg2"/>
            </a:solidFill>
            <a:ln w="9525">
              <a:noFill/>
              <a:round/>
              <a:headEnd/>
              <a:tailEnd/>
            </a:ln>
          </p:spPr>
          <p:txBody>
            <a:bodyPr>
              <a:prstTxWarp prst="textNoShape">
                <a:avLst/>
              </a:prstTxWarp>
            </a:bodyPr>
            <a:lstStyle/>
            <a:p>
              <a:endParaRPr lang="en-US"/>
            </a:p>
          </p:txBody>
        </p:sp>
        <p:sp>
          <p:nvSpPr>
            <p:cNvPr id="11284" name="Freeform 20"/>
            <p:cNvSpPr>
              <a:spLocks/>
            </p:cNvSpPr>
            <p:nvPr userDrawn="1"/>
          </p:nvSpPr>
          <p:spPr bwMode="auto">
            <a:xfrm>
              <a:off x="706" y="3854"/>
              <a:ext cx="59" cy="61"/>
            </a:xfrm>
            <a:custGeom>
              <a:avLst/>
              <a:gdLst/>
              <a:ahLst/>
              <a:cxnLst>
                <a:cxn ang="0">
                  <a:pos x="59" y="6"/>
                </a:cxn>
                <a:cxn ang="0">
                  <a:pos x="41" y="30"/>
                </a:cxn>
                <a:cxn ang="0">
                  <a:pos x="41" y="36"/>
                </a:cxn>
                <a:cxn ang="0">
                  <a:pos x="47" y="42"/>
                </a:cxn>
                <a:cxn ang="0">
                  <a:pos x="53" y="54"/>
                </a:cxn>
                <a:cxn ang="0">
                  <a:pos x="53" y="60"/>
                </a:cxn>
                <a:cxn ang="0">
                  <a:pos x="47" y="54"/>
                </a:cxn>
                <a:cxn ang="0">
                  <a:pos x="35" y="48"/>
                </a:cxn>
                <a:cxn ang="0">
                  <a:pos x="23" y="36"/>
                </a:cxn>
                <a:cxn ang="0">
                  <a:pos x="17" y="30"/>
                </a:cxn>
                <a:cxn ang="0">
                  <a:pos x="0" y="0"/>
                </a:cxn>
                <a:cxn ang="0">
                  <a:pos x="59" y="6"/>
                </a:cxn>
                <a:cxn ang="0">
                  <a:pos x="59" y="6"/>
                </a:cxn>
              </a:cxnLst>
              <a:rect l="0" t="0" r="r" b="b"/>
              <a:pathLst>
                <a:path w="59" h="60">
                  <a:moveTo>
                    <a:pt x="59" y="6"/>
                  </a:moveTo>
                  <a:lnTo>
                    <a:pt x="41" y="30"/>
                  </a:lnTo>
                  <a:lnTo>
                    <a:pt x="41" y="36"/>
                  </a:lnTo>
                  <a:lnTo>
                    <a:pt x="47" y="42"/>
                  </a:lnTo>
                  <a:lnTo>
                    <a:pt x="53" y="54"/>
                  </a:lnTo>
                  <a:lnTo>
                    <a:pt x="53" y="60"/>
                  </a:lnTo>
                  <a:lnTo>
                    <a:pt x="47" y="54"/>
                  </a:lnTo>
                  <a:lnTo>
                    <a:pt x="35" y="48"/>
                  </a:lnTo>
                  <a:lnTo>
                    <a:pt x="23" y="36"/>
                  </a:lnTo>
                  <a:lnTo>
                    <a:pt x="17" y="30"/>
                  </a:lnTo>
                  <a:lnTo>
                    <a:pt x="0" y="0"/>
                  </a:lnTo>
                  <a:lnTo>
                    <a:pt x="59" y="6"/>
                  </a:lnTo>
                  <a:lnTo>
                    <a:pt x="59" y="6"/>
                  </a:lnTo>
                  <a:close/>
                </a:path>
              </a:pathLst>
            </a:custGeom>
            <a:solidFill>
              <a:schemeClr val="bg2"/>
            </a:solidFill>
            <a:ln w="9525">
              <a:noFill/>
              <a:round/>
              <a:headEnd/>
              <a:tailEnd/>
            </a:ln>
          </p:spPr>
          <p:txBody>
            <a:bodyPr>
              <a:prstTxWarp prst="textNoShape">
                <a:avLst/>
              </a:prstTxWarp>
            </a:bodyPr>
            <a:lstStyle/>
            <a:p>
              <a:endParaRPr lang="en-US"/>
            </a:p>
          </p:txBody>
        </p:sp>
        <p:sp>
          <p:nvSpPr>
            <p:cNvPr id="11285" name="Freeform 21"/>
            <p:cNvSpPr>
              <a:spLocks/>
            </p:cNvSpPr>
            <p:nvPr userDrawn="1"/>
          </p:nvSpPr>
          <p:spPr bwMode="auto">
            <a:xfrm>
              <a:off x="395" y="3811"/>
              <a:ext cx="245" cy="207"/>
            </a:xfrm>
            <a:custGeom>
              <a:avLst/>
              <a:gdLst/>
              <a:ahLst/>
              <a:cxnLst>
                <a:cxn ang="0">
                  <a:pos x="233" y="36"/>
                </a:cxn>
                <a:cxn ang="0">
                  <a:pos x="245" y="42"/>
                </a:cxn>
                <a:cxn ang="0">
                  <a:pos x="209" y="84"/>
                </a:cxn>
                <a:cxn ang="0">
                  <a:pos x="143" y="132"/>
                </a:cxn>
                <a:cxn ang="0">
                  <a:pos x="167" y="156"/>
                </a:cxn>
                <a:cxn ang="0">
                  <a:pos x="179" y="204"/>
                </a:cxn>
                <a:cxn ang="0">
                  <a:pos x="77" y="132"/>
                </a:cxn>
                <a:cxn ang="0">
                  <a:pos x="47" y="84"/>
                </a:cxn>
                <a:cxn ang="0">
                  <a:pos x="89" y="66"/>
                </a:cxn>
                <a:cxn ang="0">
                  <a:pos x="59" y="36"/>
                </a:cxn>
                <a:cxn ang="0">
                  <a:pos x="0" y="12"/>
                </a:cxn>
                <a:cxn ang="0">
                  <a:pos x="0" y="0"/>
                </a:cxn>
                <a:cxn ang="0">
                  <a:pos x="6" y="0"/>
                </a:cxn>
                <a:cxn ang="0">
                  <a:pos x="12" y="0"/>
                </a:cxn>
                <a:cxn ang="0">
                  <a:pos x="47" y="6"/>
                </a:cxn>
                <a:cxn ang="0">
                  <a:pos x="77" y="6"/>
                </a:cxn>
                <a:cxn ang="0">
                  <a:pos x="83" y="6"/>
                </a:cxn>
                <a:cxn ang="0">
                  <a:pos x="89" y="6"/>
                </a:cxn>
                <a:cxn ang="0">
                  <a:pos x="101" y="12"/>
                </a:cxn>
                <a:cxn ang="0">
                  <a:pos x="125" y="12"/>
                </a:cxn>
                <a:cxn ang="0">
                  <a:pos x="143" y="18"/>
                </a:cxn>
                <a:cxn ang="0">
                  <a:pos x="149" y="18"/>
                </a:cxn>
                <a:cxn ang="0">
                  <a:pos x="149" y="18"/>
                </a:cxn>
                <a:cxn ang="0">
                  <a:pos x="203" y="24"/>
                </a:cxn>
                <a:cxn ang="0">
                  <a:pos x="233" y="36"/>
                </a:cxn>
                <a:cxn ang="0">
                  <a:pos x="233" y="36"/>
                </a:cxn>
              </a:cxnLst>
              <a:rect l="0" t="0" r="r" b="b"/>
              <a:pathLst>
                <a:path w="245" h="204">
                  <a:moveTo>
                    <a:pt x="233" y="36"/>
                  </a:moveTo>
                  <a:lnTo>
                    <a:pt x="245" y="42"/>
                  </a:lnTo>
                  <a:lnTo>
                    <a:pt x="209" y="84"/>
                  </a:lnTo>
                  <a:lnTo>
                    <a:pt x="143" y="132"/>
                  </a:lnTo>
                  <a:lnTo>
                    <a:pt x="167" y="156"/>
                  </a:lnTo>
                  <a:lnTo>
                    <a:pt x="179" y="204"/>
                  </a:lnTo>
                  <a:lnTo>
                    <a:pt x="77" y="132"/>
                  </a:lnTo>
                  <a:lnTo>
                    <a:pt x="47" y="84"/>
                  </a:lnTo>
                  <a:lnTo>
                    <a:pt x="89" y="66"/>
                  </a:lnTo>
                  <a:lnTo>
                    <a:pt x="59" y="36"/>
                  </a:lnTo>
                  <a:lnTo>
                    <a:pt x="0" y="12"/>
                  </a:lnTo>
                  <a:lnTo>
                    <a:pt x="0" y="0"/>
                  </a:lnTo>
                  <a:lnTo>
                    <a:pt x="6" y="0"/>
                  </a:lnTo>
                  <a:lnTo>
                    <a:pt x="12" y="0"/>
                  </a:lnTo>
                  <a:lnTo>
                    <a:pt x="47" y="6"/>
                  </a:lnTo>
                  <a:lnTo>
                    <a:pt x="77" y="6"/>
                  </a:lnTo>
                  <a:lnTo>
                    <a:pt x="83" y="6"/>
                  </a:lnTo>
                  <a:lnTo>
                    <a:pt x="89" y="6"/>
                  </a:lnTo>
                  <a:lnTo>
                    <a:pt x="101" y="12"/>
                  </a:lnTo>
                  <a:lnTo>
                    <a:pt x="125" y="12"/>
                  </a:lnTo>
                  <a:lnTo>
                    <a:pt x="143" y="18"/>
                  </a:lnTo>
                  <a:lnTo>
                    <a:pt x="149" y="18"/>
                  </a:lnTo>
                  <a:lnTo>
                    <a:pt x="149" y="18"/>
                  </a:lnTo>
                  <a:lnTo>
                    <a:pt x="203" y="24"/>
                  </a:lnTo>
                  <a:lnTo>
                    <a:pt x="233" y="36"/>
                  </a:lnTo>
                  <a:lnTo>
                    <a:pt x="233" y="36"/>
                  </a:lnTo>
                  <a:close/>
                </a:path>
              </a:pathLst>
            </a:custGeom>
            <a:solidFill>
              <a:schemeClr val="bg2"/>
            </a:solidFill>
            <a:ln w="9525">
              <a:noFill/>
              <a:round/>
              <a:headEnd/>
              <a:tailEnd/>
            </a:ln>
          </p:spPr>
          <p:txBody>
            <a:bodyPr>
              <a:prstTxWarp prst="textNoShape">
                <a:avLst/>
              </a:prstTxWarp>
            </a:bodyPr>
            <a:lstStyle/>
            <a:p>
              <a:endParaRPr lang="en-US"/>
            </a:p>
          </p:txBody>
        </p:sp>
      </p:grpSp>
      <p:sp>
        <p:nvSpPr>
          <p:cNvPr id="11286" name="Rectangle 22"/>
          <p:cNvSpPr>
            <a:spLocks noGrp="1" noChangeArrowheads="1"/>
          </p:cNvSpPr>
          <p:nvPr>
            <p:ph type="ctrTitle" sz="quarter"/>
          </p:nvPr>
        </p:nvSpPr>
        <p:spPr>
          <a:xfrm>
            <a:off x="457200" y="1447800"/>
            <a:ext cx="8229600" cy="1736725"/>
          </a:xfrm>
        </p:spPr>
        <p:txBody>
          <a:bodyPr/>
          <a:lstStyle>
            <a:lvl1pPr>
              <a:defRPr sz="5400"/>
            </a:lvl1pPr>
          </a:lstStyle>
          <a:p>
            <a:r>
              <a:rPr lang="en-GB"/>
              <a:t>Click to edit Master title style</a:t>
            </a:r>
          </a:p>
        </p:txBody>
      </p:sp>
      <p:sp>
        <p:nvSpPr>
          <p:cNvPr id="11287" name="Rectangle 23"/>
          <p:cNvSpPr>
            <a:spLocks noGrp="1" noChangeArrowheads="1"/>
          </p:cNvSpPr>
          <p:nvPr>
            <p:ph type="subTitle" sz="quarter" idx="1"/>
          </p:nvPr>
        </p:nvSpPr>
        <p:spPr>
          <a:xfrm>
            <a:off x="1371600" y="3429000"/>
            <a:ext cx="6400800" cy="1752600"/>
          </a:xfrm>
        </p:spPr>
        <p:txBody>
          <a:bodyPr/>
          <a:lstStyle>
            <a:lvl1pPr marL="0" indent="0" algn="ctr">
              <a:buFontTx/>
              <a:buNone/>
              <a:defRPr>
                <a:effectLst>
                  <a:outerShdw blurRad="38100" dist="38100" dir="2700000" algn="tl">
                    <a:srgbClr val="000000"/>
                  </a:outerShdw>
                </a:effectLst>
              </a:defRPr>
            </a:lvl1pPr>
          </a:lstStyle>
          <a:p>
            <a:r>
              <a:rPr lang="en-GB"/>
              <a:t>Click to edit Master subtitle style</a:t>
            </a:r>
          </a:p>
        </p:txBody>
      </p:sp>
      <p:sp>
        <p:nvSpPr>
          <p:cNvPr id="11288" name="Rectangle 24"/>
          <p:cNvSpPr>
            <a:spLocks noGrp="1" noChangeArrowheads="1"/>
          </p:cNvSpPr>
          <p:nvPr>
            <p:ph type="dt" sz="quarter" idx="2"/>
          </p:nvPr>
        </p:nvSpPr>
        <p:spPr/>
        <p:txBody>
          <a:bodyPr/>
          <a:lstStyle>
            <a:lvl1pPr>
              <a:defRPr/>
            </a:lvl1pPr>
          </a:lstStyle>
          <a:p>
            <a:endParaRPr lang="en-GB"/>
          </a:p>
        </p:txBody>
      </p:sp>
      <p:sp>
        <p:nvSpPr>
          <p:cNvPr id="11289" name="Rectangle 25"/>
          <p:cNvSpPr>
            <a:spLocks noGrp="1" noChangeArrowheads="1"/>
          </p:cNvSpPr>
          <p:nvPr>
            <p:ph type="sldNum" sz="quarter" idx="4"/>
          </p:nvPr>
        </p:nvSpPr>
        <p:spPr/>
        <p:txBody>
          <a:bodyPr/>
          <a:lstStyle>
            <a:lvl1pPr>
              <a:defRPr/>
            </a:lvl1pPr>
          </a:lstStyle>
          <a:p>
            <a:fld id="{1E95AD65-9EF4-DF45-9A8C-FDF7F257C5FE}" type="slidenum">
              <a:rPr lang="en-GB"/>
              <a:pPr/>
              <a:t>‹#›</a:t>
            </a:fld>
            <a:endParaRPr lang="en-GB"/>
          </a:p>
        </p:txBody>
      </p:sp>
      <p:sp>
        <p:nvSpPr>
          <p:cNvPr id="11290" name="Rectangle 26"/>
          <p:cNvSpPr>
            <a:spLocks noGrp="1" noChangeArrowheads="1"/>
          </p:cNvSpPr>
          <p:nvPr>
            <p:ph type="ftr" sz="quarter" idx="3"/>
          </p:nvPr>
        </p:nvSpPr>
        <p:spPr/>
        <p:txBody>
          <a:bodyPr/>
          <a:lstStyle>
            <a:lvl1pPr>
              <a:defRPr/>
            </a:lvl1pPr>
          </a:lstStyle>
          <a:p>
            <a:endParaRPr lang="en-GB"/>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withEffect">
                                  <p:stCondLst>
                                    <p:cond delay="0"/>
                                  </p:stCondLst>
                                  <p:childTnLst>
                                    <p:set>
                                      <p:cBhvr>
                                        <p:cTn id="6" dur="1" fill="hold">
                                          <p:stCondLst>
                                            <p:cond delay="0"/>
                                          </p:stCondLst>
                                        </p:cTn>
                                        <p:tgtEl>
                                          <p:spTgt spid="11286"/>
                                        </p:tgtEl>
                                        <p:attrNameLst>
                                          <p:attrName>style.visibility</p:attrName>
                                        </p:attrNameLst>
                                      </p:cBhvr>
                                      <p:to>
                                        <p:strVal val="visible"/>
                                      </p:to>
                                    </p:set>
                                    <p:anim calcmode="lin" valueType="num">
                                      <p:cBhvr>
                                        <p:cTn id="7" dur="1000" fill="hold"/>
                                        <p:tgtEl>
                                          <p:spTgt spid="11286"/>
                                        </p:tgtEl>
                                        <p:attrNameLst>
                                          <p:attrName>ppt_x</p:attrName>
                                        </p:attrNameLst>
                                      </p:cBhvr>
                                      <p:tavLst>
                                        <p:tav tm="0">
                                          <p:val>
                                            <p:strVal val="#ppt_x-.2"/>
                                          </p:val>
                                        </p:tav>
                                        <p:tav tm="100000">
                                          <p:val>
                                            <p:strVal val="#ppt_x"/>
                                          </p:val>
                                        </p:tav>
                                      </p:tavLst>
                                    </p:anim>
                                    <p:anim calcmode="lin" valueType="num">
                                      <p:cBhvr>
                                        <p:cTn id="8" dur="1000" fill="hold"/>
                                        <p:tgtEl>
                                          <p:spTgt spid="11286"/>
                                        </p:tgtEl>
                                        <p:attrNameLst>
                                          <p:attrName>ppt_y</p:attrName>
                                        </p:attrNameLst>
                                      </p:cBhvr>
                                      <p:tavLst>
                                        <p:tav tm="0">
                                          <p:val>
                                            <p:strVal val="#ppt_y"/>
                                          </p:val>
                                        </p:tav>
                                        <p:tav tm="100000">
                                          <p:val>
                                            <p:strVal val="#ppt_y"/>
                                          </p:val>
                                        </p:tav>
                                      </p:tavLst>
                                    </p:anim>
                                    <p:animEffect transition="in" filter="wipe(right)" prLst="gradientSize: 0.1">
                                      <p:cBhvr>
                                        <p:cTn id="9" dur="1000"/>
                                        <p:tgtEl>
                                          <p:spTgt spid="11286"/>
                                        </p:tgtEl>
                                      </p:cBhvr>
                                    </p:animEffect>
                                  </p:childTnLst>
                                </p:cTn>
                              </p:par>
                            </p:childTnLst>
                          </p:cTn>
                        </p:par>
                      </p:childTnLst>
                    </p:cTn>
                  </p:par>
                  <p:par>
                    <p:cTn id="10" fill="hold">
                      <p:stCondLst>
                        <p:cond delay="indefinite"/>
                      </p:stCondLst>
                      <p:childTnLst>
                        <p:par>
                          <p:cTn id="11" fill="hold">
                            <p:stCondLst>
                              <p:cond delay="0"/>
                            </p:stCondLst>
                            <p:childTnLst>
                              <p:par>
                                <p:cTn id="12" presetID="44" presetClass="entr" presetSubtype="0" fill="hold" grpId="0" nodeType="clickEffect">
                                  <p:stCondLst>
                                    <p:cond delay="0"/>
                                  </p:stCondLst>
                                  <p:childTnLst>
                                    <p:set>
                                      <p:cBhvr>
                                        <p:cTn id="13" dur="1" fill="hold">
                                          <p:stCondLst>
                                            <p:cond delay="0"/>
                                          </p:stCondLst>
                                        </p:cTn>
                                        <p:tgtEl>
                                          <p:spTgt spid="11287">
                                            <p:txEl>
                                              <p:pRg st="0" end="0"/>
                                            </p:txEl>
                                          </p:spTgt>
                                        </p:tgtEl>
                                        <p:attrNameLst>
                                          <p:attrName>style.visibility</p:attrName>
                                        </p:attrNameLst>
                                      </p:cBhvr>
                                      <p:to>
                                        <p:strVal val="visible"/>
                                      </p:to>
                                    </p:set>
                                    <p:animEffect transition="in" filter="fade">
                                      <p:cBhvr>
                                        <p:cTn id="14" dur="500"/>
                                        <p:tgtEl>
                                          <p:spTgt spid="11287">
                                            <p:txEl>
                                              <p:pRg st="0" end="0"/>
                                            </p:txEl>
                                          </p:spTgt>
                                        </p:tgtEl>
                                      </p:cBhvr>
                                    </p:animEffect>
                                    <p:anim calcmode="lin" valueType="num">
                                      <p:cBhvr>
                                        <p:cTn id="15" dur="500" fill="hold"/>
                                        <p:tgtEl>
                                          <p:spTgt spid="11287">
                                            <p:txEl>
                                              <p:pRg st="0" end="0"/>
                                            </p:txEl>
                                          </p:spTgt>
                                        </p:tgtEl>
                                        <p:attrNameLst>
                                          <p:attrName>ppt_x</p:attrName>
                                        </p:attrNameLst>
                                      </p:cBhvr>
                                      <p:tavLst>
                                        <p:tav tm="0">
                                          <p:val>
                                            <p:strVal val="#ppt_x"/>
                                          </p:val>
                                        </p:tav>
                                        <p:tav tm="100000">
                                          <p:val>
                                            <p:strVal val="#ppt_x"/>
                                          </p:val>
                                        </p:tav>
                                      </p:tavLst>
                                    </p:anim>
                                    <p:anim calcmode="lin" valueType="num">
                                      <p:cBhvr>
                                        <p:cTn id="16" dur="500" fill="hold"/>
                                        <p:tgtEl>
                                          <p:spTgt spid="11287">
                                            <p:txEl>
                                              <p:pRg st="0" end="0"/>
                                            </p:txEl>
                                          </p:spTgt>
                                        </p:tgtEl>
                                        <p:attrNameLst>
                                          <p:attrName>ppt_y</p:attrName>
                                        </p:attrNameLst>
                                      </p:cBhvr>
                                      <p:tavLst>
                                        <p:tav tm="0">
                                          <p:val>
                                            <p:strVal val="#ppt_y+.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86" grpId="0"/>
      <p:bldP spid="11287" grpId="0" build="p">
        <p:tmplLst>
          <p:tmpl lvl="1">
            <p:tnLst>
              <p:par>
                <p:cTn presetID="44" presetClass="entr" presetSubtype="0" fill="hold" nodeType="clickEffect">
                  <p:stCondLst>
                    <p:cond delay="0"/>
                  </p:stCondLst>
                  <p:childTnLst>
                    <p:set>
                      <p:cBhvr>
                        <p:cTn dur="1" fill="hold">
                          <p:stCondLst>
                            <p:cond delay="0"/>
                          </p:stCondLst>
                        </p:cTn>
                        <p:tgtEl>
                          <p:spTgt spid="11287"/>
                        </p:tgtEl>
                        <p:attrNameLst>
                          <p:attrName>style.visibility</p:attrName>
                        </p:attrNameLst>
                      </p:cBhvr>
                      <p:to>
                        <p:strVal val="visible"/>
                      </p:to>
                    </p:set>
                    <p:animEffect transition="in" filter="fade">
                      <p:cBhvr>
                        <p:cTn dur="500"/>
                        <p:tgtEl>
                          <p:spTgt spid="11287"/>
                        </p:tgtEl>
                      </p:cBhvr>
                    </p:animEffect>
                    <p:anim calcmode="lin" valueType="num">
                      <p:cBhvr>
                        <p:cTn dur="500" fill="hold"/>
                        <p:tgtEl>
                          <p:spTgt spid="11287"/>
                        </p:tgtEl>
                        <p:attrNameLst>
                          <p:attrName>ppt_x</p:attrName>
                        </p:attrNameLst>
                      </p:cBhvr>
                      <p:tavLst>
                        <p:tav tm="0">
                          <p:val>
                            <p:strVal val="#ppt_x"/>
                          </p:val>
                        </p:tav>
                        <p:tav tm="100000">
                          <p:val>
                            <p:strVal val="#ppt_x"/>
                          </p:val>
                        </p:tav>
                      </p:tavLst>
                    </p:anim>
                    <p:anim calcmode="lin" valueType="num">
                      <p:cBhvr>
                        <p:cTn dur="500" fill="hold"/>
                        <p:tgtEl>
                          <p:spTgt spid="11287"/>
                        </p:tgtEl>
                        <p:attrNameLst>
                          <p:attrName>ppt_y</p:attrName>
                        </p:attrNameLst>
                      </p:cBhvr>
                      <p:tavLst>
                        <p:tav tm="0">
                          <p:val>
                            <p:strVal val="#ppt_y+.05"/>
                          </p:val>
                        </p:tav>
                        <p:tav tm="100000">
                          <p:val>
                            <p:strVal val="#ppt_y"/>
                          </p:val>
                        </p:tav>
                      </p:tavLst>
                    </p:anim>
                  </p:childTnLst>
                </p:cTn>
              </p:par>
            </p:tnLst>
          </p:tmpl>
        </p:tmplLst>
      </p:bldP>
    </p:bldLst>
  </p:timing>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lvl1pPr>
              <a:defRPr/>
            </a:lvl1pPr>
          </a:lstStyle>
          <a:p>
            <a:endParaRPr lang="en-GB"/>
          </a:p>
        </p:txBody>
      </p:sp>
      <p:sp>
        <p:nvSpPr>
          <p:cNvPr id="5" name="Footer Placeholder 4"/>
          <p:cNvSpPr>
            <a:spLocks noGrp="1"/>
          </p:cNvSpPr>
          <p:nvPr>
            <p:ph type="ftr" sz="quarter" idx="11"/>
          </p:nvPr>
        </p:nvSpPr>
        <p:spPr/>
        <p:txBody>
          <a:bodyPr/>
          <a:lstStyle>
            <a:lvl1pPr>
              <a:defRPr/>
            </a:lvl1pPr>
          </a:lstStyle>
          <a:p>
            <a:endParaRPr lang="en-GB"/>
          </a:p>
        </p:txBody>
      </p:sp>
      <p:sp>
        <p:nvSpPr>
          <p:cNvPr id="6" name="Slide Number Placeholder 5"/>
          <p:cNvSpPr>
            <a:spLocks noGrp="1"/>
          </p:cNvSpPr>
          <p:nvPr>
            <p:ph type="sldNum" sz="quarter" idx="12"/>
          </p:nvPr>
        </p:nvSpPr>
        <p:spPr/>
        <p:txBody>
          <a:bodyPr/>
          <a:lstStyle>
            <a:lvl1pPr>
              <a:defRPr smtClean="0"/>
            </a:lvl1pPr>
          </a:lstStyle>
          <a:p>
            <a:fld id="{45333771-2110-D74B-BFD5-598C1CAE74FB}" type="slidenum">
              <a:rPr lang="en-GB"/>
              <a:pPr/>
              <a:t>‹#›</a:t>
            </a:fld>
            <a:endParaRPr lang="en-GB"/>
          </a:p>
        </p:txBody>
      </p:sp>
    </p:spTree>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28600"/>
            <a:ext cx="2057400" cy="5867400"/>
          </a:xfrm>
        </p:spPr>
        <p:txBody>
          <a:bodyPr vert="eaVert"/>
          <a:lstStyle/>
          <a:p>
            <a:r>
              <a:rPr lang="en-GB" smtClean="0"/>
              <a:t>Click to edit Master title style</a:t>
            </a:r>
            <a:endParaRPr lang="en-US"/>
          </a:p>
        </p:txBody>
      </p:sp>
      <p:sp>
        <p:nvSpPr>
          <p:cNvPr id="3" name="Vertical Text Placeholder 2"/>
          <p:cNvSpPr>
            <a:spLocks noGrp="1"/>
          </p:cNvSpPr>
          <p:nvPr>
            <p:ph type="body" orient="vert" idx="1"/>
          </p:nvPr>
        </p:nvSpPr>
        <p:spPr>
          <a:xfrm>
            <a:off x="457200" y="228600"/>
            <a:ext cx="6019800" cy="5867400"/>
          </a:xfr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lvl1pPr>
              <a:defRPr/>
            </a:lvl1pPr>
          </a:lstStyle>
          <a:p>
            <a:endParaRPr lang="en-GB"/>
          </a:p>
        </p:txBody>
      </p:sp>
      <p:sp>
        <p:nvSpPr>
          <p:cNvPr id="5" name="Footer Placeholder 4"/>
          <p:cNvSpPr>
            <a:spLocks noGrp="1"/>
          </p:cNvSpPr>
          <p:nvPr>
            <p:ph type="ftr" sz="quarter" idx="11"/>
          </p:nvPr>
        </p:nvSpPr>
        <p:spPr/>
        <p:txBody>
          <a:bodyPr/>
          <a:lstStyle>
            <a:lvl1pPr>
              <a:defRPr/>
            </a:lvl1pPr>
          </a:lstStyle>
          <a:p>
            <a:endParaRPr lang="en-GB"/>
          </a:p>
        </p:txBody>
      </p:sp>
      <p:sp>
        <p:nvSpPr>
          <p:cNvPr id="6" name="Slide Number Placeholder 5"/>
          <p:cNvSpPr>
            <a:spLocks noGrp="1"/>
          </p:cNvSpPr>
          <p:nvPr>
            <p:ph type="sldNum" sz="quarter" idx="12"/>
          </p:nvPr>
        </p:nvSpPr>
        <p:spPr/>
        <p:txBody>
          <a:bodyPr/>
          <a:lstStyle>
            <a:lvl1pPr>
              <a:defRPr smtClean="0"/>
            </a:lvl1pPr>
          </a:lstStyle>
          <a:p>
            <a:fld id="{68421EA5-2A62-B84D-A339-5B406961B615}" type="slidenum">
              <a:rPr lang="en-GB"/>
              <a:pPr/>
              <a:t>‹#›</a:t>
            </a:fld>
            <a:endParaRPr lang="en-GB"/>
          </a:p>
        </p:txBody>
      </p:sp>
    </p:spTree>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idx="1"/>
          </p:nvPr>
        </p:nvSpPr>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lvl1pPr>
              <a:defRPr/>
            </a:lvl1pPr>
          </a:lstStyle>
          <a:p>
            <a:endParaRPr lang="en-GB"/>
          </a:p>
        </p:txBody>
      </p:sp>
      <p:sp>
        <p:nvSpPr>
          <p:cNvPr id="5" name="Footer Placeholder 4"/>
          <p:cNvSpPr>
            <a:spLocks noGrp="1"/>
          </p:cNvSpPr>
          <p:nvPr>
            <p:ph type="ftr" sz="quarter" idx="11"/>
          </p:nvPr>
        </p:nvSpPr>
        <p:spPr/>
        <p:txBody>
          <a:bodyPr/>
          <a:lstStyle>
            <a:lvl1pPr>
              <a:defRPr/>
            </a:lvl1pPr>
          </a:lstStyle>
          <a:p>
            <a:endParaRPr lang="en-GB"/>
          </a:p>
        </p:txBody>
      </p:sp>
      <p:sp>
        <p:nvSpPr>
          <p:cNvPr id="6" name="Slide Number Placeholder 5"/>
          <p:cNvSpPr>
            <a:spLocks noGrp="1"/>
          </p:cNvSpPr>
          <p:nvPr>
            <p:ph type="sldNum" sz="quarter" idx="12"/>
          </p:nvPr>
        </p:nvSpPr>
        <p:spPr/>
        <p:txBody>
          <a:bodyPr/>
          <a:lstStyle>
            <a:lvl1pPr>
              <a:defRPr smtClean="0"/>
            </a:lvl1pPr>
          </a:lstStyle>
          <a:p>
            <a:fld id="{B3E189DE-60B0-B141-AA82-50FDBFE4E0F4}" type="slidenum">
              <a:rPr lang="en-GB"/>
              <a:pPr/>
              <a:t>‹#›</a:t>
            </a:fld>
            <a:endParaRPr lang="en-GB"/>
          </a:p>
        </p:txBody>
      </p:sp>
    </p:spTree>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GB" smtClean="0"/>
              <a:t>Click to edit Master text styles</a:t>
            </a:r>
          </a:p>
        </p:txBody>
      </p:sp>
      <p:sp>
        <p:nvSpPr>
          <p:cNvPr id="4" name="Date Placeholder 3"/>
          <p:cNvSpPr>
            <a:spLocks noGrp="1"/>
          </p:cNvSpPr>
          <p:nvPr>
            <p:ph type="dt" sz="half" idx="10"/>
          </p:nvPr>
        </p:nvSpPr>
        <p:spPr/>
        <p:txBody>
          <a:bodyPr/>
          <a:lstStyle>
            <a:lvl1pPr>
              <a:defRPr/>
            </a:lvl1pPr>
          </a:lstStyle>
          <a:p>
            <a:endParaRPr lang="en-GB"/>
          </a:p>
        </p:txBody>
      </p:sp>
      <p:sp>
        <p:nvSpPr>
          <p:cNvPr id="5" name="Footer Placeholder 4"/>
          <p:cNvSpPr>
            <a:spLocks noGrp="1"/>
          </p:cNvSpPr>
          <p:nvPr>
            <p:ph type="ftr" sz="quarter" idx="11"/>
          </p:nvPr>
        </p:nvSpPr>
        <p:spPr/>
        <p:txBody>
          <a:bodyPr/>
          <a:lstStyle>
            <a:lvl1pPr>
              <a:defRPr/>
            </a:lvl1pPr>
          </a:lstStyle>
          <a:p>
            <a:endParaRPr lang="en-GB"/>
          </a:p>
        </p:txBody>
      </p:sp>
      <p:sp>
        <p:nvSpPr>
          <p:cNvPr id="6" name="Slide Number Placeholder 5"/>
          <p:cNvSpPr>
            <a:spLocks noGrp="1"/>
          </p:cNvSpPr>
          <p:nvPr>
            <p:ph type="sldNum" sz="quarter" idx="12"/>
          </p:nvPr>
        </p:nvSpPr>
        <p:spPr/>
        <p:txBody>
          <a:bodyPr/>
          <a:lstStyle>
            <a:lvl1pPr>
              <a:defRPr smtClean="0"/>
            </a:lvl1pPr>
          </a:lstStyle>
          <a:p>
            <a:fld id="{E209C43E-FC68-8A4D-9553-0EE22367A0E1}" type="slidenum">
              <a:rPr lang="en-GB"/>
              <a:pPr/>
              <a:t>‹#›</a:t>
            </a:fld>
            <a:endParaRPr lang="en-GB"/>
          </a:p>
        </p:txBody>
      </p:sp>
    </p:spTree>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sz="half" idx="1"/>
          </p:nvPr>
        </p:nvSpPr>
        <p:spPr>
          <a:xfrm>
            <a:off x="457200" y="1600200"/>
            <a:ext cx="40386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Content Placeholder 3"/>
          <p:cNvSpPr>
            <a:spLocks noGrp="1"/>
          </p:cNvSpPr>
          <p:nvPr>
            <p:ph sz="half" idx="2"/>
          </p:nvPr>
        </p:nvSpPr>
        <p:spPr>
          <a:xfrm>
            <a:off x="4648200" y="1600200"/>
            <a:ext cx="40386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Date Placeholder 4"/>
          <p:cNvSpPr>
            <a:spLocks noGrp="1"/>
          </p:cNvSpPr>
          <p:nvPr>
            <p:ph type="dt" sz="half" idx="10"/>
          </p:nvPr>
        </p:nvSpPr>
        <p:spPr/>
        <p:txBody>
          <a:bodyPr/>
          <a:lstStyle>
            <a:lvl1pPr>
              <a:defRPr/>
            </a:lvl1pPr>
          </a:lstStyle>
          <a:p>
            <a:endParaRPr lang="en-GB"/>
          </a:p>
        </p:txBody>
      </p:sp>
      <p:sp>
        <p:nvSpPr>
          <p:cNvPr id="6" name="Footer Placeholder 5"/>
          <p:cNvSpPr>
            <a:spLocks noGrp="1"/>
          </p:cNvSpPr>
          <p:nvPr>
            <p:ph type="ftr" sz="quarter" idx="11"/>
          </p:nvPr>
        </p:nvSpPr>
        <p:spPr/>
        <p:txBody>
          <a:bodyPr/>
          <a:lstStyle>
            <a:lvl1pPr>
              <a:defRPr/>
            </a:lvl1pPr>
          </a:lstStyle>
          <a:p>
            <a:endParaRPr lang="en-GB"/>
          </a:p>
        </p:txBody>
      </p:sp>
      <p:sp>
        <p:nvSpPr>
          <p:cNvPr id="7" name="Slide Number Placeholder 6"/>
          <p:cNvSpPr>
            <a:spLocks noGrp="1"/>
          </p:cNvSpPr>
          <p:nvPr>
            <p:ph type="sldNum" sz="quarter" idx="12"/>
          </p:nvPr>
        </p:nvSpPr>
        <p:spPr/>
        <p:txBody>
          <a:bodyPr/>
          <a:lstStyle>
            <a:lvl1pPr>
              <a:defRPr smtClean="0"/>
            </a:lvl1pPr>
          </a:lstStyle>
          <a:p>
            <a:fld id="{D03BE254-F9A7-944C-9A5C-DBE1F77983C4}" type="slidenum">
              <a:rPr lang="en-GB"/>
              <a:pPr/>
              <a:t>‹#›</a:t>
            </a:fld>
            <a:endParaRPr lang="en-GB"/>
          </a:p>
        </p:txBody>
      </p:sp>
    </p:spTree>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GB"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7" name="Date Placeholder 6"/>
          <p:cNvSpPr>
            <a:spLocks noGrp="1"/>
          </p:cNvSpPr>
          <p:nvPr>
            <p:ph type="dt" sz="half" idx="10"/>
          </p:nvPr>
        </p:nvSpPr>
        <p:spPr/>
        <p:txBody>
          <a:bodyPr/>
          <a:lstStyle>
            <a:lvl1pPr>
              <a:defRPr/>
            </a:lvl1pPr>
          </a:lstStyle>
          <a:p>
            <a:endParaRPr lang="en-GB"/>
          </a:p>
        </p:txBody>
      </p:sp>
      <p:sp>
        <p:nvSpPr>
          <p:cNvPr id="8" name="Footer Placeholder 7"/>
          <p:cNvSpPr>
            <a:spLocks noGrp="1"/>
          </p:cNvSpPr>
          <p:nvPr>
            <p:ph type="ftr" sz="quarter" idx="11"/>
          </p:nvPr>
        </p:nvSpPr>
        <p:spPr/>
        <p:txBody>
          <a:bodyPr/>
          <a:lstStyle>
            <a:lvl1pPr>
              <a:defRPr/>
            </a:lvl1pPr>
          </a:lstStyle>
          <a:p>
            <a:endParaRPr lang="en-GB"/>
          </a:p>
        </p:txBody>
      </p:sp>
      <p:sp>
        <p:nvSpPr>
          <p:cNvPr id="9" name="Slide Number Placeholder 8"/>
          <p:cNvSpPr>
            <a:spLocks noGrp="1"/>
          </p:cNvSpPr>
          <p:nvPr>
            <p:ph type="sldNum" sz="quarter" idx="12"/>
          </p:nvPr>
        </p:nvSpPr>
        <p:spPr/>
        <p:txBody>
          <a:bodyPr/>
          <a:lstStyle>
            <a:lvl1pPr>
              <a:defRPr smtClean="0"/>
            </a:lvl1pPr>
          </a:lstStyle>
          <a:p>
            <a:fld id="{7B7D1EEB-4F43-2444-831E-D8B4245DF74C}" type="slidenum">
              <a:rPr lang="en-GB"/>
              <a:pPr/>
              <a:t>‹#›</a:t>
            </a:fld>
            <a:endParaRPr lang="en-GB"/>
          </a:p>
        </p:txBody>
      </p:sp>
    </p:spTree>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GB"/>
          </a:p>
        </p:txBody>
      </p:sp>
      <p:sp>
        <p:nvSpPr>
          <p:cNvPr id="4" name="Footer Placeholder 3"/>
          <p:cNvSpPr>
            <a:spLocks noGrp="1"/>
          </p:cNvSpPr>
          <p:nvPr>
            <p:ph type="ftr" sz="quarter" idx="11"/>
          </p:nvPr>
        </p:nvSpPr>
        <p:spPr/>
        <p:txBody>
          <a:bodyPr/>
          <a:lstStyle>
            <a:lvl1pPr>
              <a:defRPr/>
            </a:lvl1pPr>
          </a:lstStyle>
          <a:p>
            <a:endParaRPr lang="en-GB"/>
          </a:p>
        </p:txBody>
      </p:sp>
      <p:sp>
        <p:nvSpPr>
          <p:cNvPr id="5" name="Slide Number Placeholder 4"/>
          <p:cNvSpPr>
            <a:spLocks noGrp="1"/>
          </p:cNvSpPr>
          <p:nvPr>
            <p:ph type="sldNum" sz="quarter" idx="12"/>
          </p:nvPr>
        </p:nvSpPr>
        <p:spPr/>
        <p:txBody>
          <a:bodyPr/>
          <a:lstStyle>
            <a:lvl1pPr>
              <a:defRPr smtClean="0"/>
            </a:lvl1pPr>
          </a:lstStyle>
          <a:p>
            <a:fld id="{9B925CA5-2639-8946-8095-EE8E4B1CA577}" type="slidenum">
              <a:rPr lang="en-GB"/>
              <a:pPr/>
              <a:t>‹#›</a:t>
            </a:fld>
            <a:endParaRPr lang="en-GB"/>
          </a:p>
        </p:txBody>
      </p:sp>
    </p:spTree>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GB"/>
          </a:p>
        </p:txBody>
      </p:sp>
      <p:sp>
        <p:nvSpPr>
          <p:cNvPr id="3" name="Footer Placeholder 2"/>
          <p:cNvSpPr>
            <a:spLocks noGrp="1"/>
          </p:cNvSpPr>
          <p:nvPr>
            <p:ph type="ftr" sz="quarter" idx="11"/>
          </p:nvPr>
        </p:nvSpPr>
        <p:spPr/>
        <p:txBody>
          <a:bodyPr/>
          <a:lstStyle>
            <a:lvl1pPr>
              <a:defRPr/>
            </a:lvl1pPr>
          </a:lstStyle>
          <a:p>
            <a:endParaRPr lang="en-GB"/>
          </a:p>
        </p:txBody>
      </p:sp>
      <p:sp>
        <p:nvSpPr>
          <p:cNvPr id="4" name="Slide Number Placeholder 3"/>
          <p:cNvSpPr>
            <a:spLocks noGrp="1"/>
          </p:cNvSpPr>
          <p:nvPr>
            <p:ph type="sldNum" sz="quarter" idx="12"/>
          </p:nvPr>
        </p:nvSpPr>
        <p:spPr/>
        <p:txBody>
          <a:bodyPr/>
          <a:lstStyle>
            <a:lvl1pPr>
              <a:defRPr smtClean="0"/>
            </a:lvl1pPr>
          </a:lstStyle>
          <a:p>
            <a:fld id="{A3F34CC9-FEDE-EF47-B4F0-BF4AE0B1F2C0}" type="slidenum">
              <a:rPr lang="en-GB"/>
              <a:pPr/>
              <a:t>‹#›</a:t>
            </a:fld>
            <a:endParaRPr lang="en-GB"/>
          </a:p>
        </p:txBody>
      </p:sp>
    </p:spTree>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lvl1pPr>
              <a:defRPr/>
            </a:lvl1pPr>
          </a:lstStyle>
          <a:p>
            <a:endParaRPr lang="en-GB"/>
          </a:p>
        </p:txBody>
      </p:sp>
      <p:sp>
        <p:nvSpPr>
          <p:cNvPr id="6" name="Footer Placeholder 5"/>
          <p:cNvSpPr>
            <a:spLocks noGrp="1"/>
          </p:cNvSpPr>
          <p:nvPr>
            <p:ph type="ftr" sz="quarter" idx="11"/>
          </p:nvPr>
        </p:nvSpPr>
        <p:spPr/>
        <p:txBody>
          <a:bodyPr/>
          <a:lstStyle>
            <a:lvl1pPr>
              <a:defRPr/>
            </a:lvl1pPr>
          </a:lstStyle>
          <a:p>
            <a:endParaRPr lang="en-GB"/>
          </a:p>
        </p:txBody>
      </p:sp>
      <p:sp>
        <p:nvSpPr>
          <p:cNvPr id="7" name="Slide Number Placeholder 6"/>
          <p:cNvSpPr>
            <a:spLocks noGrp="1"/>
          </p:cNvSpPr>
          <p:nvPr>
            <p:ph type="sldNum" sz="quarter" idx="12"/>
          </p:nvPr>
        </p:nvSpPr>
        <p:spPr/>
        <p:txBody>
          <a:bodyPr/>
          <a:lstStyle>
            <a:lvl1pPr>
              <a:defRPr smtClean="0"/>
            </a:lvl1pPr>
          </a:lstStyle>
          <a:p>
            <a:fld id="{B64C3636-66D5-B34F-B818-7919DCE26784}" type="slidenum">
              <a:rPr lang="en-GB"/>
              <a:pPr/>
              <a:t>‹#›</a:t>
            </a:fld>
            <a:endParaRPr lang="en-GB"/>
          </a:p>
        </p:txBody>
      </p:sp>
    </p:spTree>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lvl1pPr>
              <a:defRPr/>
            </a:lvl1pPr>
          </a:lstStyle>
          <a:p>
            <a:endParaRPr lang="en-GB"/>
          </a:p>
        </p:txBody>
      </p:sp>
      <p:sp>
        <p:nvSpPr>
          <p:cNvPr id="6" name="Footer Placeholder 5"/>
          <p:cNvSpPr>
            <a:spLocks noGrp="1"/>
          </p:cNvSpPr>
          <p:nvPr>
            <p:ph type="ftr" sz="quarter" idx="11"/>
          </p:nvPr>
        </p:nvSpPr>
        <p:spPr/>
        <p:txBody>
          <a:bodyPr/>
          <a:lstStyle>
            <a:lvl1pPr>
              <a:defRPr/>
            </a:lvl1pPr>
          </a:lstStyle>
          <a:p>
            <a:endParaRPr lang="en-GB"/>
          </a:p>
        </p:txBody>
      </p:sp>
      <p:sp>
        <p:nvSpPr>
          <p:cNvPr id="7" name="Slide Number Placeholder 6"/>
          <p:cNvSpPr>
            <a:spLocks noGrp="1"/>
          </p:cNvSpPr>
          <p:nvPr>
            <p:ph type="sldNum" sz="quarter" idx="12"/>
          </p:nvPr>
        </p:nvSpPr>
        <p:spPr/>
        <p:txBody>
          <a:bodyPr/>
          <a:lstStyle>
            <a:lvl1pPr>
              <a:defRPr smtClean="0"/>
            </a:lvl1pPr>
          </a:lstStyle>
          <a:p>
            <a:fld id="{47040E90-DA6F-4C4F-90F4-8BC09AE4B6B4}" type="slidenum">
              <a:rPr lang="en-GB"/>
              <a:pPr/>
              <a:t>‹#›</a:t>
            </a:fld>
            <a:endParaRPr lang="en-GB"/>
          </a:p>
        </p:txBody>
      </p:sp>
    </p:spTree>
  </p:cSld>
  <p:clrMapOvr>
    <a:masterClrMapping/>
  </p:clrMapOvr>
  <p:transition>
    <p:fade/>
  </p:transition>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gradFill rotWithShape="0">
          <a:gsLst>
            <a:gs pos="0">
              <a:schemeClr val="bg1">
                <a:gamma/>
                <a:shade val="46275"/>
                <a:invGamma/>
              </a:schemeClr>
            </a:gs>
            <a:gs pos="100000">
              <a:schemeClr val="bg1"/>
            </a:gs>
          </a:gsLst>
          <a:lin ang="5400000" scaled="1"/>
        </a:gradFill>
        <a:effectLst/>
      </p:bgPr>
    </p:bg>
    <p:spTree>
      <p:nvGrpSpPr>
        <p:cNvPr id="1" name=""/>
        <p:cNvGrpSpPr/>
        <p:nvPr/>
      </p:nvGrpSpPr>
      <p:grpSpPr>
        <a:xfrm>
          <a:off x="0" y="0"/>
          <a:ext cx="0" cy="0"/>
          <a:chOff x="0" y="0"/>
          <a:chExt cx="0" cy="0"/>
        </a:xfrm>
      </p:grpSpPr>
      <p:grpSp>
        <p:nvGrpSpPr>
          <p:cNvPr id="10242" name="Group 2"/>
          <p:cNvGrpSpPr>
            <a:grpSpLocks/>
          </p:cNvGrpSpPr>
          <p:nvPr/>
        </p:nvGrpSpPr>
        <p:grpSpPr bwMode="auto">
          <a:xfrm>
            <a:off x="0" y="0"/>
            <a:ext cx="9144000" cy="6858000"/>
            <a:chOff x="0" y="0"/>
            <a:chExt cx="5760" cy="4320"/>
          </a:xfrm>
        </p:grpSpPr>
        <p:sp>
          <p:nvSpPr>
            <p:cNvPr id="10243" name="Freeform 3"/>
            <p:cNvSpPr>
              <a:spLocks/>
            </p:cNvSpPr>
            <p:nvPr/>
          </p:nvSpPr>
          <p:spPr bwMode="hidden">
            <a:xfrm>
              <a:off x="0" y="3072"/>
              <a:ext cx="5760" cy="1248"/>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s>
                <a:gs pos="100000">
                  <a:schemeClr val="accent2"/>
                </a:gs>
              </a:gsLst>
              <a:lin ang="5400000" scaled="1"/>
            </a:gradFill>
            <a:ln w="9525">
              <a:noFill/>
              <a:round/>
              <a:headEnd/>
              <a:tailEnd/>
            </a:ln>
          </p:spPr>
          <p:txBody>
            <a:bodyPr>
              <a:prstTxWarp prst="textNoShape">
                <a:avLst/>
              </a:prstTxWarp>
            </a:bodyPr>
            <a:lstStyle/>
            <a:p>
              <a:endParaRPr lang="en-US"/>
            </a:p>
          </p:txBody>
        </p:sp>
        <p:sp>
          <p:nvSpPr>
            <p:cNvPr id="10244" name="Freeform 4"/>
            <p:cNvSpPr>
              <a:spLocks/>
            </p:cNvSpPr>
            <p:nvPr/>
          </p:nvSpPr>
          <p:spPr bwMode="hidden">
            <a:xfrm>
              <a:off x="0" y="0"/>
              <a:ext cx="5760" cy="3072"/>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amma/>
                    <a:shade val="46275"/>
                    <a:invGamma/>
                  </a:schemeClr>
                </a:gs>
                <a:gs pos="100000">
                  <a:schemeClr val="bg1"/>
                </a:gs>
              </a:gsLst>
              <a:lin ang="5400000" scaled="1"/>
            </a:gradFill>
            <a:ln w="9525">
              <a:noFill/>
              <a:round/>
              <a:headEnd/>
              <a:tailEnd/>
            </a:ln>
          </p:spPr>
          <p:txBody>
            <a:bodyPr>
              <a:prstTxWarp prst="textNoShape">
                <a:avLst/>
              </a:prstTxWarp>
            </a:bodyPr>
            <a:lstStyle/>
            <a:p>
              <a:endParaRPr lang="en-US"/>
            </a:p>
          </p:txBody>
        </p:sp>
      </p:grpSp>
      <p:sp>
        <p:nvSpPr>
          <p:cNvPr id="10245" name="Freeform 5"/>
          <p:cNvSpPr>
            <a:spLocks/>
          </p:cNvSpPr>
          <p:nvPr/>
        </p:nvSpPr>
        <p:spPr bwMode="hidden">
          <a:xfrm>
            <a:off x="6248400" y="6262688"/>
            <a:ext cx="2895600" cy="609600"/>
          </a:xfrm>
          <a:custGeom>
            <a:avLst/>
            <a:gdLst/>
            <a:ahLst/>
            <a:cxnLst>
              <a:cxn ang="0">
                <a:pos x="5748" y="246"/>
              </a:cxn>
              <a:cxn ang="0">
                <a:pos x="0" y="246"/>
              </a:cxn>
              <a:cxn ang="0">
                <a:pos x="0" y="0"/>
              </a:cxn>
              <a:cxn ang="0">
                <a:pos x="5748" y="0"/>
              </a:cxn>
              <a:cxn ang="0">
                <a:pos x="5748" y="246"/>
              </a:cxn>
              <a:cxn ang="0">
                <a:pos x="5748" y="246"/>
              </a:cxn>
            </a:cxnLst>
            <a:rect l="0" t="0" r="r" b="b"/>
            <a:pathLst>
              <a:path w="5748" h="246">
                <a:moveTo>
                  <a:pt x="5748" y="246"/>
                </a:moveTo>
                <a:lnTo>
                  <a:pt x="0" y="246"/>
                </a:lnTo>
                <a:lnTo>
                  <a:pt x="0" y="0"/>
                </a:lnTo>
                <a:lnTo>
                  <a:pt x="5748" y="0"/>
                </a:lnTo>
                <a:lnTo>
                  <a:pt x="5748" y="246"/>
                </a:lnTo>
                <a:lnTo>
                  <a:pt x="5748" y="246"/>
                </a:lnTo>
                <a:close/>
              </a:path>
            </a:pathLst>
          </a:custGeom>
          <a:gradFill rotWithShape="0">
            <a:gsLst>
              <a:gs pos="0">
                <a:schemeClr val="bg1"/>
              </a:gs>
              <a:gs pos="100000">
                <a:schemeClr val="hlink"/>
              </a:gs>
            </a:gsLst>
            <a:lin ang="18900000" scaled="1"/>
          </a:gradFill>
          <a:ln w="9525">
            <a:noFill/>
            <a:round/>
            <a:headEnd/>
            <a:tailEnd/>
          </a:ln>
        </p:spPr>
        <p:txBody>
          <a:bodyPr>
            <a:prstTxWarp prst="textNoShape">
              <a:avLst/>
            </a:prstTxWarp>
          </a:bodyPr>
          <a:lstStyle/>
          <a:p>
            <a:endParaRPr lang="en-US"/>
          </a:p>
        </p:txBody>
      </p:sp>
      <p:grpSp>
        <p:nvGrpSpPr>
          <p:cNvPr id="10246" name="Group 6"/>
          <p:cNvGrpSpPr>
            <a:grpSpLocks/>
          </p:cNvGrpSpPr>
          <p:nvPr/>
        </p:nvGrpSpPr>
        <p:grpSpPr bwMode="auto">
          <a:xfrm>
            <a:off x="0" y="6019800"/>
            <a:ext cx="7848600" cy="857250"/>
            <a:chOff x="0" y="3792"/>
            <a:chExt cx="4944" cy="540"/>
          </a:xfrm>
        </p:grpSpPr>
        <p:sp>
          <p:nvSpPr>
            <p:cNvPr id="10247" name="Freeform 7"/>
            <p:cNvSpPr>
              <a:spLocks/>
            </p:cNvSpPr>
            <p:nvPr userDrawn="1"/>
          </p:nvSpPr>
          <p:spPr bwMode="ltGray">
            <a:xfrm>
              <a:off x="1488" y="3792"/>
              <a:ext cx="3240" cy="536"/>
            </a:xfrm>
            <a:custGeom>
              <a:avLst/>
              <a:gdLst/>
              <a:ahLst/>
              <a:cxnLst>
                <a:cxn ang="0">
                  <a:pos x="3132" y="469"/>
                </a:cxn>
                <a:cxn ang="0">
                  <a:pos x="2995" y="395"/>
                </a:cxn>
                <a:cxn ang="0">
                  <a:pos x="2911" y="375"/>
                </a:cxn>
                <a:cxn ang="0">
                  <a:pos x="2678" y="228"/>
                </a:cxn>
                <a:cxn ang="0">
                  <a:pos x="2553" y="74"/>
                </a:cxn>
                <a:cxn ang="0">
                  <a:pos x="2457" y="7"/>
                </a:cxn>
                <a:cxn ang="0">
                  <a:pos x="2403" y="47"/>
                </a:cxn>
                <a:cxn ang="0">
                  <a:pos x="2289" y="74"/>
                </a:cxn>
                <a:cxn ang="0">
                  <a:pos x="2134" y="74"/>
                </a:cxn>
                <a:cxn ang="0">
                  <a:pos x="2044" y="128"/>
                </a:cxn>
                <a:cxn ang="0">
                  <a:pos x="1775" y="222"/>
                </a:cxn>
                <a:cxn ang="0">
                  <a:pos x="1602" y="181"/>
                </a:cxn>
                <a:cxn ang="0">
                  <a:pos x="1560" y="101"/>
                </a:cxn>
                <a:cxn ang="0">
                  <a:pos x="1542" y="87"/>
                </a:cxn>
                <a:cxn ang="0">
                  <a:pos x="1446" y="60"/>
                </a:cxn>
                <a:cxn ang="0">
                  <a:pos x="1375" y="74"/>
                </a:cxn>
                <a:cxn ang="0">
                  <a:pos x="1309" y="87"/>
                </a:cxn>
                <a:cxn ang="0">
                  <a:pos x="1243" y="13"/>
                </a:cxn>
                <a:cxn ang="0">
                  <a:pos x="1225" y="0"/>
                </a:cxn>
                <a:cxn ang="0">
                  <a:pos x="1189" y="0"/>
                </a:cxn>
                <a:cxn ang="0">
                  <a:pos x="1106" y="34"/>
                </a:cxn>
                <a:cxn ang="0">
                  <a:pos x="1106" y="34"/>
                </a:cxn>
                <a:cxn ang="0">
                  <a:pos x="1094" y="40"/>
                </a:cxn>
                <a:cxn ang="0">
                  <a:pos x="1070" y="54"/>
                </a:cxn>
                <a:cxn ang="0">
                  <a:pos x="1034" y="74"/>
                </a:cxn>
                <a:cxn ang="0">
                  <a:pos x="1004" y="74"/>
                </a:cxn>
                <a:cxn ang="0">
                  <a:pos x="986" y="74"/>
                </a:cxn>
                <a:cxn ang="0">
                  <a:pos x="956" y="81"/>
                </a:cxn>
                <a:cxn ang="0">
                  <a:pos x="920" y="94"/>
                </a:cxn>
                <a:cxn ang="0">
                  <a:pos x="884" y="107"/>
                </a:cxn>
                <a:cxn ang="0">
                  <a:pos x="843" y="128"/>
                </a:cxn>
                <a:cxn ang="0">
                  <a:pos x="813" y="141"/>
                </a:cxn>
                <a:cxn ang="0">
                  <a:pos x="789" y="148"/>
                </a:cxn>
                <a:cxn ang="0">
                  <a:pos x="783" y="154"/>
                </a:cxn>
                <a:cxn ang="0">
                  <a:pos x="556" y="228"/>
                </a:cxn>
                <a:cxn ang="0">
                  <a:pos x="394" y="294"/>
                </a:cxn>
                <a:cxn ang="0">
                  <a:pos x="107" y="462"/>
                </a:cxn>
                <a:cxn ang="0">
                  <a:pos x="0" y="536"/>
                </a:cxn>
                <a:cxn ang="0">
                  <a:pos x="3240" y="536"/>
                </a:cxn>
                <a:cxn ang="0">
                  <a:pos x="3132" y="469"/>
                </a:cxn>
                <a:cxn ang="0">
                  <a:pos x="3132" y="469"/>
                </a:cxn>
              </a:cxnLst>
              <a:rect l="0" t="0" r="r" b="b"/>
              <a:pathLst>
                <a:path w="3240" h="536">
                  <a:moveTo>
                    <a:pt x="3132" y="469"/>
                  </a:moveTo>
                  <a:lnTo>
                    <a:pt x="2995" y="395"/>
                  </a:lnTo>
                  <a:lnTo>
                    <a:pt x="2911" y="375"/>
                  </a:lnTo>
                  <a:lnTo>
                    <a:pt x="2678" y="228"/>
                  </a:lnTo>
                  <a:lnTo>
                    <a:pt x="2553" y="74"/>
                  </a:lnTo>
                  <a:lnTo>
                    <a:pt x="2457" y="7"/>
                  </a:lnTo>
                  <a:lnTo>
                    <a:pt x="2403" y="47"/>
                  </a:lnTo>
                  <a:lnTo>
                    <a:pt x="2289" y="74"/>
                  </a:lnTo>
                  <a:lnTo>
                    <a:pt x="2134" y="74"/>
                  </a:lnTo>
                  <a:lnTo>
                    <a:pt x="2044" y="128"/>
                  </a:lnTo>
                  <a:lnTo>
                    <a:pt x="1775" y="222"/>
                  </a:lnTo>
                  <a:lnTo>
                    <a:pt x="1602" y="181"/>
                  </a:lnTo>
                  <a:lnTo>
                    <a:pt x="1560" y="101"/>
                  </a:lnTo>
                  <a:lnTo>
                    <a:pt x="1542" y="87"/>
                  </a:lnTo>
                  <a:lnTo>
                    <a:pt x="1446" y="60"/>
                  </a:lnTo>
                  <a:lnTo>
                    <a:pt x="1375" y="74"/>
                  </a:lnTo>
                  <a:lnTo>
                    <a:pt x="1309" y="87"/>
                  </a:lnTo>
                  <a:lnTo>
                    <a:pt x="1243" y="13"/>
                  </a:lnTo>
                  <a:lnTo>
                    <a:pt x="1225" y="0"/>
                  </a:lnTo>
                  <a:lnTo>
                    <a:pt x="1189" y="0"/>
                  </a:lnTo>
                  <a:lnTo>
                    <a:pt x="1106" y="34"/>
                  </a:lnTo>
                  <a:lnTo>
                    <a:pt x="1106" y="34"/>
                  </a:lnTo>
                  <a:lnTo>
                    <a:pt x="1094" y="40"/>
                  </a:lnTo>
                  <a:lnTo>
                    <a:pt x="1070" y="54"/>
                  </a:lnTo>
                  <a:lnTo>
                    <a:pt x="1034" y="74"/>
                  </a:lnTo>
                  <a:lnTo>
                    <a:pt x="1004" y="74"/>
                  </a:lnTo>
                  <a:lnTo>
                    <a:pt x="986" y="74"/>
                  </a:lnTo>
                  <a:lnTo>
                    <a:pt x="956" y="81"/>
                  </a:lnTo>
                  <a:lnTo>
                    <a:pt x="920" y="94"/>
                  </a:lnTo>
                  <a:lnTo>
                    <a:pt x="884" y="107"/>
                  </a:lnTo>
                  <a:lnTo>
                    <a:pt x="843" y="128"/>
                  </a:lnTo>
                  <a:lnTo>
                    <a:pt x="813" y="141"/>
                  </a:lnTo>
                  <a:lnTo>
                    <a:pt x="789" y="148"/>
                  </a:lnTo>
                  <a:lnTo>
                    <a:pt x="783" y="154"/>
                  </a:lnTo>
                  <a:lnTo>
                    <a:pt x="556" y="228"/>
                  </a:lnTo>
                  <a:lnTo>
                    <a:pt x="394" y="294"/>
                  </a:lnTo>
                  <a:lnTo>
                    <a:pt x="107" y="462"/>
                  </a:lnTo>
                  <a:lnTo>
                    <a:pt x="0" y="536"/>
                  </a:lnTo>
                  <a:lnTo>
                    <a:pt x="3240" y="536"/>
                  </a:lnTo>
                  <a:lnTo>
                    <a:pt x="3132" y="469"/>
                  </a:lnTo>
                  <a:lnTo>
                    <a:pt x="3132" y="469"/>
                  </a:lnTo>
                  <a:close/>
                </a:path>
              </a:pathLst>
            </a:custGeom>
            <a:gradFill rotWithShape="0">
              <a:gsLst>
                <a:gs pos="0">
                  <a:schemeClr val="bg2">
                    <a:gamma/>
                    <a:tint val="66667"/>
                    <a:invGamma/>
                  </a:schemeClr>
                </a:gs>
                <a:gs pos="100000">
                  <a:schemeClr val="bg2"/>
                </a:gs>
              </a:gsLst>
              <a:lin ang="5400000" scaled="1"/>
            </a:gradFill>
            <a:ln w="9525">
              <a:noFill/>
              <a:round/>
              <a:headEnd/>
              <a:tailEnd/>
            </a:ln>
          </p:spPr>
          <p:txBody>
            <a:bodyPr>
              <a:prstTxWarp prst="textNoShape">
                <a:avLst/>
              </a:prstTxWarp>
            </a:bodyPr>
            <a:lstStyle/>
            <a:p>
              <a:endParaRPr lang="en-US"/>
            </a:p>
          </p:txBody>
        </p:sp>
        <p:grpSp>
          <p:nvGrpSpPr>
            <p:cNvPr id="10248" name="Group 8"/>
            <p:cNvGrpSpPr>
              <a:grpSpLocks/>
            </p:cNvGrpSpPr>
            <p:nvPr userDrawn="1"/>
          </p:nvGrpSpPr>
          <p:grpSpPr bwMode="auto">
            <a:xfrm>
              <a:off x="2486" y="3792"/>
              <a:ext cx="2458" cy="540"/>
              <a:chOff x="2486" y="3792"/>
              <a:chExt cx="2458" cy="540"/>
            </a:xfrm>
          </p:grpSpPr>
          <p:sp>
            <p:nvSpPr>
              <p:cNvPr id="10249" name="Freeform 9"/>
              <p:cNvSpPr>
                <a:spLocks/>
              </p:cNvSpPr>
              <p:nvPr userDrawn="1"/>
            </p:nvSpPr>
            <p:spPr bwMode="ltGray">
              <a:xfrm>
                <a:off x="3948" y="3799"/>
                <a:ext cx="996" cy="533"/>
              </a:xfrm>
              <a:custGeom>
                <a:avLst/>
                <a:gdLst/>
                <a:ahLst/>
                <a:cxnLst>
                  <a:cxn ang="0">
                    <a:pos x="636" y="373"/>
                  </a:cxn>
                  <a:cxn ang="0">
                    <a:pos x="495" y="370"/>
                  </a:cxn>
                  <a:cxn ang="0">
                    <a:pos x="280" y="249"/>
                  </a:cxn>
                  <a:cxn ang="0">
                    <a:pos x="127" y="66"/>
                  </a:cxn>
                  <a:cxn ang="0">
                    <a:pos x="0" y="0"/>
                  </a:cxn>
                  <a:cxn ang="0">
                    <a:pos x="22" y="26"/>
                  </a:cxn>
                  <a:cxn ang="0">
                    <a:pos x="0" y="65"/>
                  </a:cxn>
                  <a:cxn ang="0">
                    <a:pos x="30" y="119"/>
                  </a:cxn>
                  <a:cxn ang="0">
                    <a:pos x="75" y="243"/>
                  </a:cxn>
                  <a:cxn ang="0">
                    <a:pos x="45" y="422"/>
                  </a:cxn>
                  <a:cxn ang="0">
                    <a:pos x="200" y="329"/>
                  </a:cxn>
                  <a:cxn ang="0">
                    <a:pos x="612" y="533"/>
                  </a:cxn>
                  <a:cxn ang="0">
                    <a:pos x="996" y="529"/>
                  </a:cxn>
                  <a:cxn ang="0">
                    <a:pos x="828" y="473"/>
                  </a:cxn>
                  <a:cxn ang="0">
                    <a:pos x="636" y="373"/>
                  </a:cxn>
                </a:cxnLst>
                <a:rect l="0" t="0" r="r" b="b"/>
                <a:pathLst>
                  <a:path w="996" h="533">
                    <a:moveTo>
                      <a:pt x="636" y="373"/>
                    </a:moveTo>
                    <a:lnTo>
                      <a:pt x="495" y="370"/>
                    </a:lnTo>
                    <a:lnTo>
                      <a:pt x="280" y="249"/>
                    </a:lnTo>
                    <a:lnTo>
                      <a:pt x="127" y="66"/>
                    </a:lnTo>
                    <a:lnTo>
                      <a:pt x="0" y="0"/>
                    </a:lnTo>
                    <a:lnTo>
                      <a:pt x="22" y="26"/>
                    </a:lnTo>
                    <a:lnTo>
                      <a:pt x="0" y="65"/>
                    </a:lnTo>
                    <a:lnTo>
                      <a:pt x="30" y="119"/>
                    </a:lnTo>
                    <a:lnTo>
                      <a:pt x="75" y="243"/>
                    </a:lnTo>
                    <a:lnTo>
                      <a:pt x="45" y="422"/>
                    </a:lnTo>
                    <a:lnTo>
                      <a:pt x="200" y="329"/>
                    </a:lnTo>
                    <a:lnTo>
                      <a:pt x="612" y="533"/>
                    </a:lnTo>
                    <a:lnTo>
                      <a:pt x="996" y="529"/>
                    </a:lnTo>
                    <a:lnTo>
                      <a:pt x="828" y="473"/>
                    </a:lnTo>
                    <a:lnTo>
                      <a:pt x="636" y="373"/>
                    </a:lnTo>
                    <a:close/>
                  </a:path>
                </a:pathLst>
              </a:custGeom>
              <a:solidFill>
                <a:schemeClr val="bg2"/>
              </a:solidFill>
              <a:ln w="9525">
                <a:noFill/>
                <a:round/>
                <a:headEnd/>
                <a:tailEnd/>
              </a:ln>
            </p:spPr>
            <p:txBody>
              <a:bodyPr>
                <a:prstTxWarp prst="textNoShape">
                  <a:avLst/>
                </a:prstTxWarp>
              </a:bodyPr>
              <a:lstStyle/>
              <a:p>
                <a:endParaRPr lang="en-US"/>
              </a:p>
            </p:txBody>
          </p:sp>
          <p:sp>
            <p:nvSpPr>
              <p:cNvPr id="10250" name="Freeform 10"/>
              <p:cNvSpPr>
                <a:spLocks/>
              </p:cNvSpPr>
              <p:nvPr userDrawn="1"/>
            </p:nvSpPr>
            <p:spPr bwMode="ltGray">
              <a:xfrm>
                <a:off x="2677" y="3792"/>
                <a:ext cx="186" cy="395"/>
              </a:xfrm>
              <a:custGeom>
                <a:avLst/>
                <a:gdLst/>
                <a:ahLst/>
                <a:cxnLst>
                  <a:cxn ang="0">
                    <a:pos x="36" y="0"/>
                  </a:cxn>
                  <a:cxn ang="0">
                    <a:pos x="54" y="18"/>
                  </a:cxn>
                  <a:cxn ang="0">
                    <a:pos x="24" y="30"/>
                  </a:cxn>
                  <a:cxn ang="0">
                    <a:pos x="18" y="66"/>
                  </a:cxn>
                  <a:cxn ang="0">
                    <a:pos x="42" y="114"/>
                  </a:cxn>
                  <a:cxn ang="0">
                    <a:pos x="48" y="162"/>
                  </a:cxn>
                  <a:cxn ang="0">
                    <a:pos x="0" y="353"/>
                  </a:cxn>
                  <a:cxn ang="0">
                    <a:pos x="54" y="233"/>
                  </a:cxn>
                  <a:cxn ang="0">
                    <a:pos x="84" y="216"/>
                  </a:cxn>
                  <a:cxn ang="0">
                    <a:pos x="126" y="126"/>
                  </a:cxn>
                  <a:cxn ang="0">
                    <a:pos x="144" y="120"/>
                  </a:cxn>
                  <a:cxn ang="0">
                    <a:pos x="144" y="90"/>
                  </a:cxn>
                  <a:cxn ang="0">
                    <a:pos x="186" y="66"/>
                  </a:cxn>
                  <a:cxn ang="0">
                    <a:pos x="162" y="60"/>
                  </a:cxn>
                  <a:cxn ang="0">
                    <a:pos x="36" y="0"/>
                  </a:cxn>
                  <a:cxn ang="0">
                    <a:pos x="36" y="0"/>
                  </a:cxn>
                </a:cxnLst>
                <a:rect l="0" t="0" r="r" b="b"/>
                <a:pathLst>
                  <a:path w="186" h="353">
                    <a:moveTo>
                      <a:pt x="36" y="0"/>
                    </a:moveTo>
                    <a:lnTo>
                      <a:pt x="54" y="18"/>
                    </a:lnTo>
                    <a:lnTo>
                      <a:pt x="24" y="30"/>
                    </a:lnTo>
                    <a:lnTo>
                      <a:pt x="18" y="66"/>
                    </a:lnTo>
                    <a:lnTo>
                      <a:pt x="42" y="114"/>
                    </a:lnTo>
                    <a:lnTo>
                      <a:pt x="48" y="162"/>
                    </a:lnTo>
                    <a:lnTo>
                      <a:pt x="0" y="353"/>
                    </a:lnTo>
                    <a:lnTo>
                      <a:pt x="54" y="233"/>
                    </a:lnTo>
                    <a:lnTo>
                      <a:pt x="84" y="216"/>
                    </a:lnTo>
                    <a:lnTo>
                      <a:pt x="126" y="126"/>
                    </a:lnTo>
                    <a:lnTo>
                      <a:pt x="144" y="120"/>
                    </a:lnTo>
                    <a:lnTo>
                      <a:pt x="144" y="90"/>
                    </a:lnTo>
                    <a:lnTo>
                      <a:pt x="186" y="66"/>
                    </a:lnTo>
                    <a:lnTo>
                      <a:pt x="162" y="60"/>
                    </a:lnTo>
                    <a:lnTo>
                      <a:pt x="36" y="0"/>
                    </a:lnTo>
                    <a:lnTo>
                      <a:pt x="36" y="0"/>
                    </a:lnTo>
                    <a:close/>
                  </a:path>
                </a:pathLst>
              </a:custGeom>
              <a:solidFill>
                <a:schemeClr val="bg2"/>
              </a:solidFill>
              <a:ln w="9525">
                <a:noFill/>
                <a:round/>
                <a:headEnd/>
                <a:tailEnd/>
              </a:ln>
            </p:spPr>
            <p:txBody>
              <a:bodyPr>
                <a:prstTxWarp prst="textNoShape">
                  <a:avLst/>
                </a:prstTxWarp>
              </a:bodyPr>
              <a:lstStyle/>
              <a:p>
                <a:endParaRPr lang="en-US"/>
              </a:p>
            </p:txBody>
          </p:sp>
          <p:sp>
            <p:nvSpPr>
              <p:cNvPr id="10251" name="Freeform 11"/>
              <p:cNvSpPr>
                <a:spLocks/>
              </p:cNvSpPr>
              <p:nvPr userDrawn="1"/>
            </p:nvSpPr>
            <p:spPr bwMode="ltGray">
              <a:xfrm>
                <a:off x="3030" y="3893"/>
                <a:ext cx="378" cy="271"/>
              </a:xfrm>
              <a:custGeom>
                <a:avLst/>
                <a:gdLst/>
                <a:ahLst/>
                <a:cxnLst>
                  <a:cxn ang="0">
                    <a:pos x="18" y="0"/>
                  </a:cxn>
                  <a:cxn ang="0">
                    <a:pos x="12" y="13"/>
                  </a:cxn>
                  <a:cxn ang="0">
                    <a:pos x="0" y="40"/>
                  </a:cxn>
                  <a:cxn ang="0">
                    <a:pos x="60" y="121"/>
                  </a:cxn>
                  <a:cxn ang="0">
                    <a:pos x="310" y="271"/>
                  </a:cxn>
                  <a:cxn ang="0">
                    <a:pos x="290" y="139"/>
                  </a:cxn>
                  <a:cxn ang="0">
                    <a:pos x="378" y="76"/>
                  </a:cxn>
                  <a:cxn ang="0">
                    <a:pos x="251" y="94"/>
                  </a:cxn>
                  <a:cxn ang="0">
                    <a:pos x="90" y="54"/>
                  </a:cxn>
                  <a:cxn ang="0">
                    <a:pos x="18" y="0"/>
                  </a:cxn>
                  <a:cxn ang="0">
                    <a:pos x="18" y="0"/>
                  </a:cxn>
                </a:cxnLst>
                <a:rect l="0" t="0" r="r" b="b"/>
                <a:pathLst>
                  <a:path w="378" h="271">
                    <a:moveTo>
                      <a:pt x="18" y="0"/>
                    </a:moveTo>
                    <a:lnTo>
                      <a:pt x="12" y="13"/>
                    </a:lnTo>
                    <a:lnTo>
                      <a:pt x="0" y="40"/>
                    </a:lnTo>
                    <a:lnTo>
                      <a:pt x="60" y="121"/>
                    </a:lnTo>
                    <a:lnTo>
                      <a:pt x="310" y="271"/>
                    </a:lnTo>
                    <a:lnTo>
                      <a:pt x="290" y="139"/>
                    </a:lnTo>
                    <a:lnTo>
                      <a:pt x="378" y="76"/>
                    </a:lnTo>
                    <a:lnTo>
                      <a:pt x="251" y="94"/>
                    </a:lnTo>
                    <a:lnTo>
                      <a:pt x="90" y="54"/>
                    </a:lnTo>
                    <a:lnTo>
                      <a:pt x="18" y="0"/>
                    </a:lnTo>
                    <a:lnTo>
                      <a:pt x="18" y="0"/>
                    </a:lnTo>
                    <a:close/>
                  </a:path>
                </a:pathLst>
              </a:custGeom>
              <a:solidFill>
                <a:schemeClr val="bg2"/>
              </a:solidFill>
              <a:ln w="9525">
                <a:noFill/>
                <a:round/>
                <a:headEnd/>
                <a:tailEnd/>
              </a:ln>
            </p:spPr>
            <p:txBody>
              <a:bodyPr>
                <a:prstTxWarp prst="textNoShape">
                  <a:avLst/>
                </a:prstTxWarp>
              </a:bodyPr>
              <a:lstStyle/>
              <a:p>
                <a:endParaRPr lang="en-US"/>
              </a:p>
            </p:txBody>
          </p:sp>
          <p:sp>
            <p:nvSpPr>
              <p:cNvPr id="10252" name="Freeform 12"/>
              <p:cNvSpPr>
                <a:spLocks/>
              </p:cNvSpPr>
              <p:nvPr userDrawn="1"/>
            </p:nvSpPr>
            <p:spPr bwMode="ltGray">
              <a:xfrm>
                <a:off x="3628" y="3866"/>
                <a:ext cx="155" cy="74"/>
              </a:xfrm>
              <a:custGeom>
                <a:avLst/>
                <a:gdLst/>
                <a:ahLst/>
                <a:cxnLst>
                  <a:cxn ang="0">
                    <a:pos x="114" y="0"/>
                  </a:cxn>
                  <a:cxn ang="0">
                    <a:pos x="0" y="0"/>
                  </a:cxn>
                  <a:cxn ang="0">
                    <a:pos x="0" y="0"/>
                  </a:cxn>
                  <a:cxn ang="0">
                    <a:pos x="6" y="6"/>
                  </a:cxn>
                  <a:cxn ang="0">
                    <a:pos x="6" y="18"/>
                  </a:cxn>
                  <a:cxn ang="0">
                    <a:pos x="0" y="24"/>
                  </a:cxn>
                  <a:cxn ang="0">
                    <a:pos x="78" y="60"/>
                  </a:cxn>
                  <a:cxn ang="0">
                    <a:pos x="96" y="42"/>
                  </a:cxn>
                  <a:cxn ang="0">
                    <a:pos x="155" y="66"/>
                  </a:cxn>
                  <a:cxn ang="0">
                    <a:pos x="126" y="24"/>
                  </a:cxn>
                  <a:cxn ang="0">
                    <a:pos x="149" y="0"/>
                  </a:cxn>
                  <a:cxn ang="0">
                    <a:pos x="114" y="0"/>
                  </a:cxn>
                  <a:cxn ang="0">
                    <a:pos x="114" y="0"/>
                  </a:cxn>
                </a:cxnLst>
                <a:rect l="0" t="0" r="r" b="b"/>
                <a:pathLst>
                  <a:path w="155" h="66">
                    <a:moveTo>
                      <a:pt x="114" y="0"/>
                    </a:moveTo>
                    <a:lnTo>
                      <a:pt x="0" y="0"/>
                    </a:lnTo>
                    <a:lnTo>
                      <a:pt x="0" y="0"/>
                    </a:lnTo>
                    <a:lnTo>
                      <a:pt x="6" y="6"/>
                    </a:lnTo>
                    <a:lnTo>
                      <a:pt x="6" y="18"/>
                    </a:lnTo>
                    <a:lnTo>
                      <a:pt x="0" y="24"/>
                    </a:lnTo>
                    <a:lnTo>
                      <a:pt x="78" y="60"/>
                    </a:lnTo>
                    <a:lnTo>
                      <a:pt x="96" y="42"/>
                    </a:lnTo>
                    <a:lnTo>
                      <a:pt x="155" y="66"/>
                    </a:lnTo>
                    <a:lnTo>
                      <a:pt x="126" y="24"/>
                    </a:lnTo>
                    <a:lnTo>
                      <a:pt x="149" y="0"/>
                    </a:lnTo>
                    <a:lnTo>
                      <a:pt x="114" y="0"/>
                    </a:lnTo>
                    <a:lnTo>
                      <a:pt x="114" y="0"/>
                    </a:lnTo>
                    <a:close/>
                  </a:path>
                </a:pathLst>
              </a:custGeom>
              <a:solidFill>
                <a:schemeClr val="bg2"/>
              </a:solidFill>
              <a:ln w="9525">
                <a:noFill/>
                <a:round/>
                <a:headEnd/>
                <a:tailEnd/>
              </a:ln>
            </p:spPr>
            <p:txBody>
              <a:bodyPr>
                <a:prstTxWarp prst="textNoShape">
                  <a:avLst/>
                </a:prstTxWarp>
              </a:bodyPr>
              <a:lstStyle/>
              <a:p>
                <a:endParaRPr lang="en-US"/>
              </a:p>
            </p:txBody>
          </p:sp>
          <p:sp>
            <p:nvSpPr>
              <p:cNvPr id="10253" name="Freeform 13"/>
              <p:cNvSpPr>
                <a:spLocks/>
              </p:cNvSpPr>
              <p:nvPr userDrawn="1"/>
            </p:nvSpPr>
            <p:spPr bwMode="ltGray">
              <a:xfrm>
                <a:off x="2486" y="3859"/>
                <a:ext cx="42" cy="81"/>
              </a:xfrm>
              <a:custGeom>
                <a:avLst/>
                <a:gdLst/>
                <a:ahLst/>
                <a:cxnLst>
                  <a:cxn ang="0">
                    <a:pos x="6" y="36"/>
                  </a:cxn>
                  <a:cxn ang="0">
                    <a:pos x="0" y="18"/>
                  </a:cxn>
                  <a:cxn ang="0">
                    <a:pos x="12" y="6"/>
                  </a:cxn>
                  <a:cxn ang="0">
                    <a:pos x="0" y="6"/>
                  </a:cxn>
                  <a:cxn ang="0">
                    <a:pos x="12" y="6"/>
                  </a:cxn>
                  <a:cxn ang="0">
                    <a:pos x="24" y="6"/>
                  </a:cxn>
                  <a:cxn ang="0">
                    <a:pos x="36" y="6"/>
                  </a:cxn>
                  <a:cxn ang="0">
                    <a:pos x="42" y="0"/>
                  </a:cxn>
                  <a:cxn ang="0">
                    <a:pos x="30" y="18"/>
                  </a:cxn>
                  <a:cxn ang="0">
                    <a:pos x="42" y="48"/>
                  </a:cxn>
                  <a:cxn ang="0">
                    <a:pos x="12" y="72"/>
                  </a:cxn>
                  <a:cxn ang="0">
                    <a:pos x="6" y="36"/>
                  </a:cxn>
                  <a:cxn ang="0">
                    <a:pos x="6" y="36"/>
                  </a:cxn>
                </a:cxnLst>
                <a:rect l="0" t="0" r="r" b="b"/>
                <a:pathLst>
                  <a:path w="42" h="72">
                    <a:moveTo>
                      <a:pt x="6" y="36"/>
                    </a:moveTo>
                    <a:lnTo>
                      <a:pt x="0" y="18"/>
                    </a:lnTo>
                    <a:lnTo>
                      <a:pt x="12" y="6"/>
                    </a:lnTo>
                    <a:lnTo>
                      <a:pt x="0" y="6"/>
                    </a:lnTo>
                    <a:lnTo>
                      <a:pt x="12" y="6"/>
                    </a:lnTo>
                    <a:lnTo>
                      <a:pt x="24" y="6"/>
                    </a:lnTo>
                    <a:lnTo>
                      <a:pt x="36" y="6"/>
                    </a:lnTo>
                    <a:lnTo>
                      <a:pt x="42" y="0"/>
                    </a:lnTo>
                    <a:lnTo>
                      <a:pt x="30" y="18"/>
                    </a:lnTo>
                    <a:lnTo>
                      <a:pt x="42" y="48"/>
                    </a:lnTo>
                    <a:lnTo>
                      <a:pt x="12" y="72"/>
                    </a:lnTo>
                    <a:lnTo>
                      <a:pt x="6" y="36"/>
                    </a:lnTo>
                    <a:lnTo>
                      <a:pt x="6" y="36"/>
                    </a:lnTo>
                    <a:close/>
                  </a:path>
                </a:pathLst>
              </a:custGeom>
              <a:solidFill>
                <a:schemeClr val="bg2"/>
              </a:solidFill>
              <a:ln w="9525">
                <a:noFill/>
                <a:round/>
                <a:headEnd/>
                <a:tailEnd/>
              </a:ln>
            </p:spPr>
            <p:txBody>
              <a:bodyPr>
                <a:prstTxWarp prst="textNoShape">
                  <a:avLst/>
                </a:prstTxWarp>
              </a:bodyPr>
              <a:lstStyle/>
              <a:p>
                <a:endParaRPr lang="en-US"/>
              </a:p>
            </p:txBody>
          </p:sp>
        </p:grpSp>
        <p:sp>
          <p:nvSpPr>
            <p:cNvPr id="10254" name="Freeform 14"/>
            <p:cNvSpPr>
              <a:spLocks/>
            </p:cNvSpPr>
            <p:nvPr userDrawn="1"/>
          </p:nvSpPr>
          <p:spPr bwMode="ltGray">
            <a:xfrm>
              <a:off x="0" y="3792"/>
              <a:ext cx="3976" cy="535"/>
            </a:xfrm>
            <a:custGeom>
              <a:avLst/>
              <a:gdLst/>
              <a:ahLst/>
              <a:cxnLst>
                <a:cxn ang="0">
                  <a:pos x="3976" y="527"/>
                </a:cxn>
                <a:cxn ang="0">
                  <a:pos x="3970" y="527"/>
                </a:cxn>
                <a:cxn ang="0">
                  <a:pos x="3844" y="509"/>
                </a:cxn>
                <a:cxn ang="0">
                  <a:pos x="2487" y="305"/>
                </a:cxn>
                <a:cxn ang="0">
                  <a:pos x="2039" y="36"/>
                </a:cxn>
                <a:cxn ang="0">
                  <a:pos x="1907" y="24"/>
                </a:cxn>
                <a:cxn ang="0">
                  <a:pos x="1883" y="54"/>
                </a:cxn>
                <a:cxn ang="0">
                  <a:pos x="1859" y="54"/>
                </a:cxn>
                <a:cxn ang="0">
                  <a:pos x="1830" y="30"/>
                </a:cxn>
                <a:cxn ang="0">
                  <a:pos x="1704" y="102"/>
                </a:cxn>
                <a:cxn ang="0">
                  <a:pos x="1608" y="126"/>
                </a:cxn>
                <a:cxn ang="0">
                  <a:pos x="1561" y="132"/>
                </a:cxn>
                <a:cxn ang="0">
                  <a:pos x="1495" y="102"/>
                </a:cxn>
                <a:cxn ang="0">
                  <a:pos x="1357" y="126"/>
                </a:cxn>
                <a:cxn ang="0">
                  <a:pos x="1285" y="24"/>
                </a:cxn>
                <a:cxn ang="0">
                  <a:pos x="1280" y="18"/>
                </a:cxn>
                <a:cxn ang="0">
                  <a:pos x="1262" y="12"/>
                </a:cxn>
                <a:cxn ang="0">
                  <a:pos x="1238" y="6"/>
                </a:cxn>
                <a:cxn ang="0">
                  <a:pos x="1220" y="0"/>
                </a:cxn>
                <a:cxn ang="0">
                  <a:pos x="1196" y="0"/>
                </a:cxn>
                <a:cxn ang="0">
                  <a:pos x="1166" y="0"/>
                </a:cxn>
                <a:cxn ang="0">
                  <a:pos x="1142" y="0"/>
                </a:cxn>
                <a:cxn ang="0">
                  <a:pos x="1136" y="0"/>
                </a:cxn>
                <a:cxn ang="0">
                  <a:pos x="1130" y="0"/>
                </a:cxn>
                <a:cxn ang="0">
                  <a:pos x="1124" y="6"/>
                </a:cxn>
                <a:cxn ang="0">
                  <a:pos x="1118" y="12"/>
                </a:cxn>
                <a:cxn ang="0">
                  <a:pos x="1100" y="18"/>
                </a:cxn>
                <a:cxn ang="0">
                  <a:pos x="1088" y="18"/>
                </a:cxn>
                <a:cxn ang="0">
                  <a:pos x="1070" y="24"/>
                </a:cxn>
                <a:cxn ang="0">
                  <a:pos x="1052" y="30"/>
                </a:cxn>
                <a:cxn ang="0">
                  <a:pos x="1034" y="36"/>
                </a:cxn>
                <a:cxn ang="0">
                  <a:pos x="1028" y="42"/>
                </a:cxn>
                <a:cxn ang="0">
                  <a:pos x="969" y="60"/>
                </a:cxn>
                <a:cxn ang="0">
                  <a:pos x="921" y="72"/>
                </a:cxn>
                <a:cxn ang="0">
                  <a:pos x="855" y="48"/>
                </a:cxn>
                <a:cxn ang="0">
                  <a:pos x="825" y="48"/>
                </a:cxn>
                <a:cxn ang="0">
                  <a:pos x="759" y="72"/>
                </a:cxn>
                <a:cxn ang="0">
                  <a:pos x="735" y="72"/>
                </a:cxn>
                <a:cxn ang="0">
                  <a:pos x="706" y="60"/>
                </a:cxn>
                <a:cxn ang="0">
                  <a:pos x="640" y="60"/>
                </a:cxn>
                <a:cxn ang="0">
                  <a:pos x="544" y="72"/>
                </a:cxn>
                <a:cxn ang="0">
                  <a:pos x="389" y="18"/>
                </a:cxn>
                <a:cxn ang="0">
                  <a:pos x="323" y="60"/>
                </a:cxn>
                <a:cxn ang="0">
                  <a:pos x="317" y="60"/>
                </a:cxn>
                <a:cxn ang="0">
                  <a:pos x="305" y="72"/>
                </a:cxn>
                <a:cxn ang="0">
                  <a:pos x="287" y="78"/>
                </a:cxn>
                <a:cxn ang="0">
                  <a:pos x="263" y="90"/>
                </a:cxn>
                <a:cxn ang="0">
                  <a:pos x="203" y="120"/>
                </a:cxn>
                <a:cxn ang="0">
                  <a:pos x="149" y="150"/>
                </a:cxn>
                <a:cxn ang="0">
                  <a:pos x="78" y="168"/>
                </a:cxn>
                <a:cxn ang="0">
                  <a:pos x="0" y="180"/>
                </a:cxn>
                <a:cxn ang="0">
                  <a:pos x="0" y="527"/>
                </a:cxn>
                <a:cxn ang="0">
                  <a:pos x="1010" y="527"/>
                </a:cxn>
                <a:cxn ang="0">
                  <a:pos x="3725" y="527"/>
                </a:cxn>
                <a:cxn ang="0">
                  <a:pos x="3976" y="527"/>
                </a:cxn>
                <a:cxn ang="0">
                  <a:pos x="3976" y="527"/>
                </a:cxn>
              </a:cxnLst>
              <a:rect l="0" t="0" r="r" b="b"/>
              <a:pathLst>
                <a:path w="3976" h="527">
                  <a:moveTo>
                    <a:pt x="3976" y="527"/>
                  </a:moveTo>
                  <a:lnTo>
                    <a:pt x="3970" y="527"/>
                  </a:lnTo>
                  <a:lnTo>
                    <a:pt x="3844" y="509"/>
                  </a:lnTo>
                  <a:lnTo>
                    <a:pt x="2487" y="305"/>
                  </a:lnTo>
                  <a:lnTo>
                    <a:pt x="2039" y="36"/>
                  </a:lnTo>
                  <a:lnTo>
                    <a:pt x="1907" y="24"/>
                  </a:lnTo>
                  <a:lnTo>
                    <a:pt x="1883" y="54"/>
                  </a:lnTo>
                  <a:lnTo>
                    <a:pt x="1859" y="54"/>
                  </a:lnTo>
                  <a:lnTo>
                    <a:pt x="1830" y="30"/>
                  </a:lnTo>
                  <a:lnTo>
                    <a:pt x="1704" y="102"/>
                  </a:lnTo>
                  <a:lnTo>
                    <a:pt x="1608" y="126"/>
                  </a:lnTo>
                  <a:lnTo>
                    <a:pt x="1561" y="132"/>
                  </a:lnTo>
                  <a:lnTo>
                    <a:pt x="1495" y="102"/>
                  </a:lnTo>
                  <a:lnTo>
                    <a:pt x="1357" y="126"/>
                  </a:lnTo>
                  <a:lnTo>
                    <a:pt x="1285" y="24"/>
                  </a:lnTo>
                  <a:lnTo>
                    <a:pt x="1280" y="18"/>
                  </a:lnTo>
                  <a:lnTo>
                    <a:pt x="1262" y="12"/>
                  </a:lnTo>
                  <a:lnTo>
                    <a:pt x="1238" y="6"/>
                  </a:lnTo>
                  <a:lnTo>
                    <a:pt x="1220" y="0"/>
                  </a:lnTo>
                  <a:lnTo>
                    <a:pt x="1196" y="0"/>
                  </a:lnTo>
                  <a:lnTo>
                    <a:pt x="1166" y="0"/>
                  </a:lnTo>
                  <a:lnTo>
                    <a:pt x="1142" y="0"/>
                  </a:lnTo>
                  <a:lnTo>
                    <a:pt x="1136" y="0"/>
                  </a:lnTo>
                  <a:lnTo>
                    <a:pt x="1130" y="0"/>
                  </a:lnTo>
                  <a:lnTo>
                    <a:pt x="1124" y="6"/>
                  </a:lnTo>
                  <a:lnTo>
                    <a:pt x="1118" y="12"/>
                  </a:lnTo>
                  <a:lnTo>
                    <a:pt x="1100" y="18"/>
                  </a:lnTo>
                  <a:lnTo>
                    <a:pt x="1088" y="18"/>
                  </a:lnTo>
                  <a:lnTo>
                    <a:pt x="1070" y="24"/>
                  </a:lnTo>
                  <a:lnTo>
                    <a:pt x="1052" y="30"/>
                  </a:lnTo>
                  <a:lnTo>
                    <a:pt x="1034" y="36"/>
                  </a:lnTo>
                  <a:lnTo>
                    <a:pt x="1028" y="42"/>
                  </a:lnTo>
                  <a:lnTo>
                    <a:pt x="969" y="60"/>
                  </a:lnTo>
                  <a:lnTo>
                    <a:pt x="921" y="72"/>
                  </a:lnTo>
                  <a:lnTo>
                    <a:pt x="855" y="48"/>
                  </a:lnTo>
                  <a:lnTo>
                    <a:pt x="825" y="48"/>
                  </a:lnTo>
                  <a:lnTo>
                    <a:pt x="759" y="72"/>
                  </a:lnTo>
                  <a:lnTo>
                    <a:pt x="735" y="72"/>
                  </a:lnTo>
                  <a:lnTo>
                    <a:pt x="706" y="60"/>
                  </a:lnTo>
                  <a:lnTo>
                    <a:pt x="640" y="60"/>
                  </a:lnTo>
                  <a:lnTo>
                    <a:pt x="544" y="72"/>
                  </a:lnTo>
                  <a:lnTo>
                    <a:pt x="389" y="18"/>
                  </a:lnTo>
                  <a:lnTo>
                    <a:pt x="323" y="60"/>
                  </a:lnTo>
                  <a:lnTo>
                    <a:pt x="317" y="60"/>
                  </a:lnTo>
                  <a:lnTo>
                    <a:pt x="305" y="72"/>
                  </a:lnTo>
                  <a:lnTo>
                    <a:pt x="287" y="78"/>
                  </a:lnTo>
                  <a:lnTo>
                    <a:pt x="263" y="90"/>
                  </a:lnTo>
                  <a:lnTo>
                    <a:pt x="203" y="120"/>
                  </a:lnTo>
                  <a:lnTo>
                    <a:pt x="149" y="150"/>
                  </a:lnTo>
                  <a:lnTo>
                    <a:pt x="78" y="168"/>
                  </a:lnTo>
                  <a:lnTo>
                    <a:pt x="0" y="180"/>
                  </a:lnTo>
                  <a:lnTo>
                    <a:pt x="0" y="527"/>
                  </a:lnTo>
                  <a:lnTo>
                    <a:pt x="1010" y="527"/>
                  </a:lnTo>
                  <a:lnTo>
                    <a:pt x="3725" y="527"/>
                  </a:lnTo>
                  <a:lnTo>
                    <a:pt x="3976" y="527"/>
                  </a:lnTo>
                  <a:lnTo>
                    <a:pt x="3976" y="527"/>
                  </a:lnTo>
                  <a:close/>
                </a:path>
              </a:pathLst>
            </a:custGeom>
            <a:gradFill rotWithShape="0">
              <a:gsLst>
                <a:gs pos="0">
                  <a:schemeClr val="bg2">
                    <a:gamma/>
                    <a:tint val="75686"/>
                    <a:invGamma/>
                  </a:schemeClr>
                </a:gs>
                <a:gs pos="100000">
                  <a:schemeClr val="bg2"/>
                </a:gs>
              </a:gsLst>
              <a:lin ang="5400000" scaled="1"/>
            </a:gradFill>
            <a:ln w="9525">
              <a:noFill/>
              <a:round/>
              <a:headEnd/>
              <a:tailEnd/>
            </a:ln>
          </p:spPr>
          <p:txBody>
            <a:bodyPr>
              <a:prstTxWarp prst="textNoShape">
                <a:avLst/>
              </a:prstTxWarp>
            </a:bodyPr>
            <a:lstStyle/>
            <a:p>
              <a:endParaRPr lang="en-US"/>
            </a:p>
          </p:txBody>
        </p:sp>
      </p:grpSp>
      <p:grpSp>
        <p:nvGrpSpPr>
          <p:cNvPr id="10255" name="Group 15"/>
          <p:cNvGrpSpPr>
            <a:grpSpLocks/>
          </p:cNvGrpSpPr>
          <p:nvPr/>
        </p:nvGrpSpPr>
        <p:grpSpPr bwMode="auto">
          <a:xfrm>
            <a:off x="627063" y="6021388"/>
            <a:ext cx="5684837" cy="849312"/>
            <a:chOff x="395" y="3793"/>
            <a:chExt cx="3581" cy="535"/>
          </a:xfrm>
        </p:grpSpPr>
        <p:sp>
          <p:nvSpPr>
            <p:cNvPr id="10256" name="Freeform 16"/>
            <p:cNvSpPr>
              <a:spLocks/>
            </p:cNvSpPr>
            <p:nvPr/>
          </p:nvSpPr>
          <p:spPr bwMode="auto">
            <a:xfrm>
              <a:off x="1196" y="3793"/>
              <a:ext cx="365" cy="291"/>
            </a:xfrm>
            <a:custGeom>
              <a:avLst/>
              <a:gdLst/>
              <a:ahLst/>
              <a:cxnLst>
                <a:cxn ang="0">
                  <a:pos x="24" y="24"/>
                </a:cxn>
                <a:cxn ang="0">
                  <a:pos x="0" y="60"/>
                </a:cxn>
                <a:cxn ang="0">
                  <a:pos x="66" y="108"/>
                </a:cxn>
                <a:cxn ang="0">
                  <a:pos x="143" y="180"/>
                </a:cxn>
                <a:cxn ang="0">
                  <a:pos x="191" y="168"/>
                </a:cxn>
                <a:cxn ang="0">
                  <a:pos x="341" y="287"/>
                </a:cxn>
                <a:cxn ang="0">
                  <a:pos x="305" y="174"/>
                </a:cxn>
                <a:cxn ang="0">
                  <a:pos x="365" y="132"/>
                </a:cxn>
                <a:cxn ang="0">
                  <a:pos x="359" y="126"/>
                </a:cxn>
                <a:cxn ang="0">
                  <a:pos x="335" y="114"/>
                </a:cxn>
                <a:cxn ang="0">
                  <a:pos x="299" y="90"/>
                </a:cxn>
                <a:cxn ang="0">
                  <a:pos x="257" y="72"/>
                </a:cxn>
                <a:cxn ang="0">
                  <a:pos x="215" y="54"/>
                </a:cxn>
                <a:cxn ang="0">
                  <a:pos x="173" y="36"/>
                </a:cxn>
                <a:cxn ang="0">
                  <a:pos x="143" y="24"/>
                </a:cxn>
                <a:cxn ang="0">
                  <a:pos x="131" y="18"/>
                </a:cxn>
                <a:cxn ang="0">
                  <a:pos x="107" y="18"/>
                </a:cxn>
                <a:cxn ang="0">
                  <a:pos x="95" y="18"/>
                </a:cxn>
                <a:cxn ang="0">
                  <a:pos x="72" y="12"/>
                </a:cxn>
                <a:cxn ang="0">
                  <a:pos x="66" y="12"/>
                </a:cxn>
                <a:cxn ang="0">
                  <a:pos x="54" y="6"/>
                </a:cxn>
                <a:cxn ang="0">
                  <a:pos x="42" y="0"/>
                </a:cxn>
                <a:cxn ang="0">
                  <a:pos x="30" y="0"/>
                </a:cxn>
                <a:cxn ang="0">
                  <a:pos x="24" y="24"/>
                </a:cxn>
                <a:cxn ang="0">
                  <a:pos x="24" y="24"/>
                </a:cxn>
              </a:cxnLst>
              <a:rect l="0" t="0" r="r" b="b"/>
              <a:pathLst>
                <a:path w="365" h="287">
                  <a:moveTo>
                    <a:pt x="24" y="24"/>
                  </a:moveTo>
                  <a:lnTo>
                    <a:pt x="0" y="60"/>
                  </a:lnTo>
                  <a:lnTo>
                    <a:pt x="66" y="108"/>
                  </a:lnTo>
                  <a:lnTo>
                    <a:pt x="143" y="180"/>
                  </a:lnTo>
                  <a:lnTo>
                    <a:pt x="191" y="168"/>
                  </a:lnTo>
                  <a:lnTo>
                    <a:pt x="341" y="287"/>
                  </a:lnTo>
                  <a:lnTo>
                    <a:pt x="305" y="174"/>
                  </a:lnTo>
                  <a:lnTo>
                    <a:pt x="365" y="132"/>
                  </a:lnTo>
                  <a:lnTo>
                    <a:pt x="359" y="126"/>
                  </a:lnTo>
                  <a:lnTo>
                    <a:pt x="335" y="114"/>
                  </a:lnTo>
                  <a:lnTo>
                    <a:pt x="299" y="90"/>
                  </a:lnTo>
                  <a:lnTo>
                    <a:pt x="257" y="72"/>
                  </a:lnTo>
                  <a:lnTo>
                    <a:pt x="215" y="54"/>
                  </a:lnTo>
                  <a:lnTo>
                    <a:pt x="173" y="36"/>
                  </a:lnTo>
                  <a:lnTo>
                    <a:pt x="143" y="24"/>
                  </a:lnTo>
                  <a:lnTo>
                    <a:pt x="131" y="18"/>
                  </a:lnTo>
                  <a:lnTo>
                    <a:pt x="107" y="18"/>
                  </a:lnTo>
                  <a:lnTo>
                    <a:pt x="95" y="18"/>
                  </a:lnTo>
                  <a:lnTo>
                    <a:pt x="72" y="12"/>
                  </a:lnTo>
                  <a:lnTo>
                    <a:pt x="66" y="12"/>
                  </a:lnTo>
                  <a:lnTo>
                    <a:pt x="54" y="6"/>
                  </a:lnTo>
                  <a:lnTo>
                    <a:pt x="42" y="0"/>
                  </a:lnTo>
                  <a:lnTo>
                    <a:pt x="30" y="0"/>
                  </a:lnTo>
                  <a:lnTo>
                    <a:pt x="24" y="24"/>
                  </a:lnTo>
                  <a:lnTo>
                    <a:pt x="24" y="24"/>
                  </a:lnTo>
                  <a:close/>
                </a:path>
              </a:pathLst>
            </a:custGeom>
            <a:solidFill>
              <a:schemeClr val="bg2"/>
            </a:solidFill>
            <a:ln w="9525">
              <a:noFill/>
              <a:round/>
              <a:headEnd/>
              <a:tailEnd/>
            </a:ln>
          </p:spPr>
          <p:txBody>
            <a:bodyPr>
              <a:prstTxWarp prst="textNoShape">
                <a:avLst/>
              </a:prstTxWarp>
            </a:bodyPr>
            <a:lstStyle/>
            <a:p>
              <a:endParaRPr lang="en-US"/>
            </a:p>
          </p:txBody>
        </p:sp>
        <p:sp>
          <p:nvSpPr>
            <p:cNvPr id="10257" name="Freeform 17"/>
            <p:cNvSpPr>
              <a:spLocks/>
            </p:cNvSpPr>
            <p:nvPr/>
          </p:nvSpPr>
          <p:spPr bwMode="auto">
            <a:xfrm>
              <a:off x="1943" y="3829"/>
              <a:ext cx="2033" cy="499"/>
            </a:xfrm>
            <a:custGeom>
              <a:avLst/>
              <a:gdLst/>
              <a:ahLst/>
              <a:cxnLst>
                <a:cxn ang="0">
                  <a:pos x="186" y="18"/>
                </a:cxn>
                <a:cxn ang="0">
                  <a:pos x="138" y="6"/>
                </a:cxn>
                <a:cxn ang="0">
                  <a:pos x="96" y="0"/>
                </a:cxn>
                <a:cxn ang="0">
                  <a:pos x="36" y="0"/>
                </a:cxn>
                <a:cxn ang="0">
                  <a:pos x="12" y="25"/>
                </a:cxn>
                <a:cxn ang="0">
                  <a:pos x="0" y="128"/>
                </a:cxn>
                <a:cxn ang="0">
                  <a:pos x="60" y="104"/>
                </a:cxn>
                <a:cxn ang="0">
                  <a:pos x="90" y="134"/>
                </a:cxn>
                <a:cxn ang="0">
                  <a:pos x="150" y="153"/>
                </a:cxn>
                <a:cxn ang="0">
                  <a:pos x="209" y="273"/>
                </a:cxn>
                <a:cxn ang="0">
                  <a:pos x="401" y="359"/>
                </a:cxn>
                <a:cxn ang="0">
                  <a:pos x="777" y="359"/>
                </a:cxn>
                <a:cxn ang="0">
                  <a:pos x="2033" y="499"/>
                </a:cxn>
                <a:cxn ang="0">
                  <a:pos x="2033" y="499"/>
                </a:cxn>
                <a:cxn ang="0">
                  <a:pos x="1991" y="493"/>
                </a:cxn>
                <a:cxn ang="0">
                  <a:pos x="676" y="243"/>
                </a:cxn>
                <a:cxn ang="0">
                  <a:pos x="514" y="159"/>
                </a:cxn>
                <a:cxn ang="0">
                  <a:pos x="425" y="110"/>
                </a:cxn>
                <a:cxn ang="0">
                  <a:pos x="365" y="92"/>
                </a:cxn>
                <a:cxn ang="0">
                  <a:pos x="281" y="61"/>
                </a:cxn>
                <a:cxn ang="0">
                  <a:pos x="186" y="18"/>
                </a:cxn>
                <a:cxn ang="0">
                  <a:pos x="186" y="18"/>
                </a:cxn>
              </a:cxnLst>
              <a:rect l="0" t="0" r="r" b="b"/>
              <a:pathLst>
                <a:path w="2033" h="499">
                  <a:moveTo>
                    <a:pt x="186" y="18"/>
                  </a:moveTo>
                  <a:lnTo>
                    <a:pt x="138" y="6"/>
                  </a:lnTo>
                  <a:lnTo>
                    <a:pt x="96" y="0"/>
                  </a:lnTo>
                  <a:lnTo>
                    <a:pt x="36" y="0"/>
                  </a:lnTo>
                  <a:lnTo>
                    <a:pt x="12" y="25"/>
                  </a:lnTo>
                  <a:lnTo>
                    <a:pt x="0" y="128"/>
                  </a:lnTo>
                  <a:lnTo>
                    <a:pt x="60" y="104"/>
                  </a:lnTo>
                  <a:lnTo>
                    <a:pt x="90" y="134"/>
                  </a:lnTo>
                  <a:lnTo>
                    <a:pt x="150" y="153"/>
                  </a:lnTo>
                  <a:lnTo>
                    <a:pt x="209" y="273"/>
                  </a:lnTo>
                  <a:lnTo>
                    <a:pt x="401" y="359"/>
                  </a:lnTo>
                  <a:lnTo>
                    <a:pt x="777" y="359"/>
                  </a:lnTo>
                  <a:lnTo>
                    <a:pt x="2033" y="499"/>
                  </a:lnTo>
                  <a:lnTo>
                    <a:pt x="2033" y="499"/>
                  </a:lnTo>
                  <a:lnTo>
                    <a:pt x="1991" y="493"/>
                  </a:lnTo>
                  <a:lnTo>
                    <a:pt x="676" y="243"/>
                  </a:lnTo>
                  <a:lnTo>
                    <a:pt x="514" y="159"/>
                  </a:lnTo>
                  <a:lnTo>
                    <a:pt x="425" y="110"/>
                  </a:lnTo>
                  <a:lnTo>
                    <a:pt x="365" y="92"/>
                  </a:lnTo>
                  <a:lnTo>
                    <a:pt x="281" y="61"/>
                  </a:lnTo>
                  <a:lnTo>
                    <a:pt x="186" y="18"/>
                  </a:lnTo>
                  <a:lnTo>
                    <a:pt x="186" y="18"/>
                  </a:lnTo>
                  <a:close/>
                </a:path>
              </a:pathLst>
            </a:custGeom>
            <a:solidFill>
              <a:schemeClr val="bg2"/>
            </a:solidFill>
            <a:ln w="9525">
              <a:noFill/>
              <a:round/>
              <a:headEnd/>
              <a:tailEnd/>
            </a:ln>
          </p:spPr>
          <p:txBody>
            <a:bodyPr>
              <a:prstTxWarp prst="textNoShape">
                <a:avLst/>
              </a:prstTxWarp>
            </a:bodyPr>
            <a:lstStyle/>
            <a:p>
              <a:endParaRPr lang="en-US"/>
            </a:p>
          </p:txBody>
        </p:sp>
        <p:sp>
          <p:nvSpPr>
            <p:cNvPr id="10258" name="Freeform 18"/>
            <p:cNvSpPr>
              <a:spLocks/>
            </p:cNvSpPr>
            <p:nvPr/>
          </p:nvSpPr>
          <p:spPr bwMode="auto">
            <a:xfrm>
              <a:off x="1830" y="3823"/>
              <a:ext cx="71" cy="61"/>
            </a:xfrm>
            <a:custGeom>
              <a:avLst/>
              <a:gdLst/>
              <a:ahLst/>
              <a:cxnLst>
                <a:cxn ang="0">
                  <a:pos x="0" y="18"/>
                </a:cxn>
                <a:cxn ang="0">
                  <a:pos x="6" y="18"/>
                </a:cxn>
                <a:cxn ang="0">
                  <a:pos x="12" y="12"/>
                </a:cxn>
                <a:cxn ang="0">
                  <a:pos x="6" y="6"/>
                </a:cxn>
                <a:cxn ang="0">
                  <a:pos x="0" y="0"/>
                </a:cxn>
                <a:cxn ang="0">
                  <a:pos x="29" y="18"/>
                </a:cxn>
                <a:cxn ang="0">
                  <a:pos x="53" y="18"/>
                </a:cxn>
                <a:cxn ang="0">
                  <a:pos x="59" y="30"/>
                </a:cxn>
                <a:cxn ang="0">
                  <a:pos x="65" y="42"/>
                </a:cxn>
                <a:cxn ang="0">
                  <a:pos x="71" y="54"/>
                </a:cxn>
                <a:cxn ang="0">
                  <a:pos x="71" y="60"/>
                </a:cxn>
                <a:cxn ang="0">
                  <a:pos x="59" y="54"/>
                </a:cxn>
                <a:cxn ang="0">
                  <a:pos x="47" y="42"/>
                </a:cxn>
                <a:cxn ang="0">
                  <a:pos x="23" y="30"/>
                </a:cxn>
                <a:cxn ang="0">
                  <a:pos x="23" y="36"/>
                </a:cxn>
                <a:cxn ang="0">
                  <a:pos x="18" y="42"/>
                </a:cxn>
                <a:cxn ang="0">
                  <a:pos x="12" y="48"/>
                </a:cxn>
                <a:cxn ang="0">
                  <a:pos x="6" y="48"/>
                </a:cxn>
                <a:cxn ang="0">
                  <a:pos x="6" y="48"/>
                </a:cxn>
                <a:cxn ang="0">
                  <a:pos x="6" y="36"/>
                </a:cxn>
                <a:cxn ang="0">
                  <a:pos x="0" y="18"/>
                </a:cxn>
                <a:cxn ang="0">
                  <a:pos x="0" y="18"/>
                </a:cxn>
              </a:cxnLst>
              <a:rect l="0" t="0" r="r" b="b"/>
              <a:pathLst>
                <a:path w="71" h="60">
                  <a:moveTo>
                    <a:pt x="0" y="18"/>
                  </a:moveTo>
                  <a:lnTo>
                    <a:pt x="6" y="18"/>
                  </a:lnTo>
                  <a:lnTo>
                    <a:pt x="12" y="12"/>
                  </a:lnTo>
                  <a:lnTo>
                    <a:pt x="6" y="6"/>
                  </a:lnTo>
                  <a:lnTo>
                    <a:pt x="0" y="0"/>
                  </a:lnTo>
                  <a:lnTo>
                    <a:pt x="29" y="18"/>
                  </a:lnTo>
                  <a:lnTo>
                    <a:pt x="53" y="18"/>
                  </a:lnTo>
                  <a:lnTo>
                    <a:pt x="59" y="30"/>
                  </a:lnTo>
                  <a:lnTo>
                    <a:pt x="65" y="42"/>
                  </a:lnTo>
                  <a:lnTo>
                    <a:pt x="71" y="54"/>
                  </a:lnTo>
                  <a:lnTo>
                    <a:pt x="71" y="60"/>
                  </a:lnTo>
                  <a:lnTo>
                    <a:pt x="59" y="54"/>
                  </a:lnTo>
                  <a:lnTo>
                    <a:pt x="47" y="42"/>
                  </a:lnTo>
                  <a:lnTo>
                    <a:pt x="23" y="30"/>
                  </a:lnTo>
                  <a:lnTo>
                    <a:pt x="23" y="36"/>
                  </a:lnTo>
                  <a:lnTo>
                    <a:pt x="18" y="42"/>
                  </a:lnTo>
                  <a:lnTo>
                    <a:pt x="12" y="48"/>
                  </a:lnTo>
                  <a:lnTo>
                    <a:pt x="6" y="48"/>
                  </a:lnTo>
                  <a:lnTo>
                    <a:pt x="6" y="48"/>
                  </a:lnTo>
                  <a:lnTo>
                    <a:pt x="6" y="36"/>
                  </a:lnTo>
                  <a:lnTo>
                    <a:pt x="0" y="18"/>
                  </a:lnTo>
                  <a:lnTo>
                    <a:pt x="0" y="18"/>
                  </a:lnTo>
                  <a:close/>
                </a:path>
              </a:pathLst>
            </a:custGeom>
            <a:solidFill>
              <a:schemeClr val="bg2"/>
            </a:solidFill>
            <a:ln w="9525">
              <a:noFill/>
              <a:round/>
              <a:headEnd/>
              <a:tailEnd/>
            </a:ln>
          </p:spPr>
          <p:txBody>
            <a:bodyPr>
              <a:prstTxWarp prst="textNoShape">
                <a:avLst/>
              </a:prstTxWarp>
            </a:bodyPr>
            <a:lstStyle/>
            <a:p>
              <a:endParaRPr lang="en-US"/>
            </a:p>
          </p:txBody>
        </p:sp>
        <p:sp>
          <p:nvSpPr>
            <p:cNvPr id="10259" name="Freeform 19"/>
            <p:cNvSpPr>
              <a:spLocks/>
            </p:cNvSpPr>
            <p:nvPr/>
          </p:nvSpPr>
          <p:spPr bwMode="auto">
            <a:xfrm>
              <a:off x="855" y="3842"/>
              <a:ext cx="161" cy="164"/>
            </a:xfrm>
            <a:custGeom>
              <a:avLst/>
              <a:gdLst/>
              <a:ahLst/>
              <a:cxnLst>
                <a:cxn ang="0">
                  <a:pos x="30" y="0"/>
                </a:cxn>
                <a:cxn ang="0">
                  <a:pos x="48" y="6"/>
                </a:cxn>
                <a:cxn ang="0">
                  <a:pos x="72" y="6"/>
                </a:cxn>
                <a:cxn ang="0">
                  <a:pos x="114" y="12"/>
                </a:cxn>
                <a:cxn ang="0">
                  <a:pos x="96" y="54"/>
                </a:cxn>
                <a:cxn ang="0">
                  <a:pos x="96" y="60"/>
                </a:cxn>
                <a:cxn ang="0">
                  <a:pos x="102" y="72"/>
                </a:cxn>
                <a:cxn ang="0">
                  <a:pos x="108" y="84"/>
                </a:cxn>
                <a:cxn ang="0">
                  <a:pos x="120" y="96"/>
                </a:cxn>
                <a:cxn ang="0">
                  <a:pos x="143" y="114"/>
                </a:cxn>
                <a:cxn ang="0">
                  <a:pos x="155" y="138"/>
                </a:cxn>
                <a:cxn ang="0">
                  <a:pos x="161" y="156"/>
                </a:cxn>
                <a:cxn ang="0">
                  <a:pos x="161" y="162"/>
                </a:cxn>
                <a:cxn ang="0">
                  <a:pos x="96" y="102"/>
                </a:cxn>
                <a:cxn ang="0">
                  <a:pos x="30" y="54"/>
                </a:cxn>
                <a:cxn ang="0">
                  <a:pos x="0" y="0"/>
                </a:cxn>
                <a:cxn ang="0">
                  <a:pos x="30" y="0"/>
                </a:cxn>
                <a:cxn ang="0">
                  <a:pos x="30" y="0"/>
                </a:cxn>
              </a:cxnLst>
              <a:rect l="0" t="0" r="r" b="b"/>
              <a:pathLst>
                <a:path w="161" h="162">
                  <a:moveTo>
                    <a:pt x="30" y="0"/>
                  </a:moveTo>
                  <a:lnTo>
                    <a:pt x="48" y="6"/>
                  </a:lnTo>
                  <a:lnTo>
                    <a:pt x="72" y="6"/>
                  </a:lnTo>
                  <a:lnTo>
                    <a:pt x="114" y="12"/>
                  </a:lnTo>
                  <a:lnTo>
                    <a:pt x="96" y="54"/>
                  </a:lnTo>
                  <a:lnTo>
                    <a:pt x="96" y="60"/>
                  </a:lnTo>
                  <a:lnTo>
                    <a:pt x="102" y="72"/>
                  </a:lnTo>
                  <a:lnTo>
                    <a:pt x="108" y="84"/>
                  </a:lnTo>
                  <a:lnTo>
                    <a:pt x="120" y="96"/>
                  </a:lnTo>
                  <a:lnTo>
                    <a:pt x="143" y="114"/>
                  </a:lnTo>
                  <a:lnTo>
                    <a:pt x="155" y="138"/>
                  </a:lnTo>
                  <a:lnTo>
                    <a:pt x="161" y="156"/>
                  </a:lnTo>
                  <a:lnTo>
                    <a:pt x="161" y="162"/>
                  </a:lnTo>
                  <a:lnTo>
                    <a:pt x="96" y="102"/>
                  </a:lnTo>
                  <a:lnTo>
                    <a:pt x="30" y="54"/>
                  </a:lnTo>
                  <a:lnTo>
                    <a:pt x="0" y="0"/>
                  </a:lnTo>
                  <a:lnTo>
                    <a:pt x="30" y="0"/>
                  </a:lnTo>
                  <a:lnTo>
                    <a:pt x="30" y="0"/>
                  </a:lnTo>
                  <a:close/>
                </a:path>
              </a:pathLst>
            </a:custGeom>
            <a:solidFill>
              <a:schemeClr val="bg2"/>
            </a:solidFill>
            <a:ln w="9525">
              <a:noFill/>
              <a:round/>
              <a:headEnd/>
              <a:tailEnd/>
            </a:ln>
          </p:spPr>
          <p:txBody>
            <a:bodyPr>
              <a:prstTxWarp prst="textNoShape">
                <a:avLst/>
              </a:prstTxWarp>
            </a:bodyPr>
            <a:lstStyle/>
            <a:p>
              <a:endParaRPr lang="en-US"/>
            </a:p>
          </p:txBody>
        </p:sp>
        <p:sp>
          <p:nvSpPr>
            <p:cNvPr id="10260" name="Freeform 20"/>
            <p:cNvSpPr>
              <a:spLocks/>
            </p:cNvSpPr>
            <p:nvPr/>
          </p:nvSpPr>
          <p:spPr bwMode="auto">
            <a:xfrm>
              <a:off x="706" y="3854"/>
              <a:ext cx="59" cy="61"/>
            </a:xfrm>
            <a:custGeom>
              <a:avLst/>
              <a:gdLst/>
              <a:ahLst/>
              <a:cxnLst>
                <a:cxn ang="0">
                  <a:pos x="59" y="6"/>
                </a:cxn>
                <a:cxn ang="0">
                  <a:pos x="41" y="30"/>
                </a:cxn>
                <a:cxn ang="0">
                  <a:pos x="41" y="36"/>
                </a:cxn>
                <a:cxn ang="0">
                  <a:pos x="47" y="42"/>
                </a:cxn>
                <a:cxn ang="0">
                  <a:pos x="53" y="54"/>
                </a:cxn>
                <a:cxn ang="0">
                  <a:pos x="53" y="60"/>
                </a:cxn>
                <a:cxn ang="0">
                  <a:pos x="47" y="54"/>
                </a:cxn>
                <a:cxn ang="0">
                  <a:pos x="35" y="48"/>
                </a:cxn>
                <a:cxn ang="0">
                  <a:pos x="23" y="36"/>
                </a:cxn>
                <a:cxn ang="0">
                  <a:pos x="17" y="30"/>
                </a:cxn>
                <a:cxn ang="0">
                  <a:pos x="0" y="0"/>
                </a:cxn>
                <a:cxn ang="0">
                  <a:pos x="59" y="6"/>
                </a:cxn>
                <a:cxn ang="0">
                  <a:pos x="59" y="6"/>
                </a:cxn>
              </a:cxnLst>
              <a:rect l="0" t="0" r="r" b="b"/>
              <a:pathLst>
                <a:path w="59" h="60">
                  <a:moveTo>
                    <a:pt x="59" y="6"/>
                  </a:moveTo>
                  <a:lnTo>
                    <a:pt x="41" y="30"/>
                  </a:lnTo>
                  <a:lnTo>
                    <a:pt x="41" y="36"/>
                  </a:lnTo>
                  <a:lnTo>
                    <a:pt x="47" y="42"/>
                  </a:lnTo>
                  <a:lnTo>
                    <a:pt x="53" y="54"/>
                  </a:lnTo>
                  <a:lnTo>
                    <a:pt x="53" y="60"/>
                  </a:lnTo>
                  <a:lnTo>
                    <a:pt x="47" y="54"/>
                  </a:lnTo>
                  <a:lnTo>
                    <a:pt x="35" y="48"/>
                  </a:lnTo>
                  <a:lnTo>
                    <a:pt x="23" y="36"/>
                  </a:lnTo>
                  <a:lnTo>
                    <a:pt x="17" y="30"/>
                  </a:lnTo>
                  <a:lnTo>
                    <a:pt x="0" y="0"/>
                  </a:lnTo>
                  <a:lnTo>
                    <a:pt x="59" y="6"/>
                  </a:lnTo>
                  <a:lnTo>
                    <a:pt x="59" y="6"/>
                  </a:lnTo>
                  <a:close/>
                </a:path>
              </a:pathLst>
            </a:custGeom>
            <a:solidFill>
              <a:schemeClr val="bg2"/>
            </a:solidFill>
            <a:ln w="9525">
              <a:noFill/>
              <a:round/>
              <a:headEnd/>
              <a:tailEnd/>
            </a:ln>
          </p:spPr>
          <p:txBody>
            <a:bodyPr>
              <a:prstTxWarp prst="textNoShape">
                <a:avLst/>
              </a:prstTxWarp>
            </a:bodyPr>
            <a:lstStyle/>
            <a:p>
              <a:endParaRPr lang="en-US"/>
            </a:p>
          </p:txBody>
        </p:sp>
        <p:sp>
          <p:nvSpPr>
            <p:cNvPr id="10261" name="Freeform 21"/>
            <p:cNvSpPr>
              <a:spLocks/>
            </p:cNvSpPr>
            <p:nvPr/>
          </p:nvSpPr>
          <p:spPr bwMode="auto">
            <a:xfrm>
              <a:off x="395" y="3811"/>
              <a:ext cx="245" cy="207"/>
            </a:xfrm>
            <a:custGeom>
              <a:avLst/>
              <a:gdLst/>
              <a:ahLst/>
              <a:cxnLst>
                <a:cxn ang="0">
                  <a:pos x="233" y="36"/>
                </a:cxn>
                <a:cxn ang="0">
                  <a:pos x="245" y="42"/>
                </a:cxn>
                <a:cxn ang="0">
                  <a:pos x="209" y="84"/>
                </a:cxn>
                <a:cxn ang="0">
                  <a:pos x="143" y="132"/>
                </a:cxn>
                <a:cxn ang="0">
                  <a:pos x="167" y="156"/>
                </a:cxn>
                <a:cxn ang="0">
                  <a:pos x="179" y="204"/>
                </a:cxn>
                <a:cxn ang="0">
                  <a:pos x="77" y="132"/>
                </a:cxn>
                <a:cxn ang="0">
                  <a:pos x="47" y="84"/>
                </a:cxn>
                <a:cxn ang="0">
                  <a:pos x="89" y="66"/>
                </a:cxn>
                <a:cxn ang="0">
                  <a:pos x="59" y="36"/>
                </a:cxn>
                <a:cxn ang="0">
                  <a:pos x="0" y="12"/>
                </a:cxn>
                <a:cxn ang="0">
                  <a:pos x="0" y="0"/>
                </a:cxn>
                <a:cxn ang="0">
                  <a:pos x="6" y="0"/>
                </a:cxn>
                <a:cxn ang="0">
                  <a:pos x="12" y="0"/>
                </a:cxn>
                <a:cxn ang="0">
                  <a:pos x="47" y="6"/>
                </a:cxn>
                <a:cxn ang="0">
                  <a:pos x="77" y="6"/>
                </a:cxn>
                <a:cxn ang="0">
                  <a:pos x="83" y="6"/>
                </a:cxn>
                <a:cxn ang="0">
                  <a:pos x="89" y="6"/>
                </a:cxn>
                <a:cxn ang="0">
                  <a:pos x="101" y="12"/>
                </a:cxn>
                <a:cxn ang="0">
                  <a:pos x="125" y="12"/>
                </a:cxn>
                <a:cxn ang="0">
                  <a:pos x="143" y="18"/>
                </a:cxn>
                <a:cxn ang="0">
                  <a:pos x="149" y="18"/>
                </a:cxn>
                <a:cxn ang="0">
                  <a:pos x="149" y="18"/>
                </a:cxn>
                <a:cxn ang="0">
                  <a:pos x="203" y="24"/>
                </a:cxn>
                <a:cxn ang="0">
                  <a:pos x="233" y="36"/>
                </a:cxn>
                <a:cxn ang="0">
                  <a:pos x="233" y="36"/>
                </a:cxn>
              </a:cxnLst>
              <a:rect l="0" t="0" r="r" b="b"/>
              <a:pathLst>
                <a:path w="245" h="204">
                  <a:moveTo>
                    <a:pt x="233" y="36"/>
                  </a:moveTo>
                  <a:lnTo>
                    <a:pt x="245" y="42"/>
                  </a:lnTo>
                  <a:lnTo>
                    <a:pt x="209" y="84"/>
                  </a:lnTo>
                  <a:lnTo>
                    <a:pt x="143" y="132"/>
                  </a:lnTo>
                  <a:lnTo>
                    <a:pt x="167" y="156"/>
                  </a:lnTo>
                  <a:lnTo>
                    <a:pt x="179" y="204"/>
                  </a:lnTo>
                  <a:lnTo>
                    <a:pt x="77" y="132"/>
                  </a:lnTo>
                  <a:lnTo>
                    <a:pt x="47" y="84"/>
                  </a:lnTo>
                  <a:lnTo>
                    <a:pt x="89" y="66"/>
                  </a:lnTo>
                  <a:lnTo>
                    <a:pt x="59" y="36"/>
                  </a:lnTo>
                  <a:lnTo>
                    <a:pt x="0" y="12"/>
                  </a:lnTo>
                  <a:lnTo>
                    <a:pt x="0" y="0"/>
                  </a:lnTo>
                  <a:lnTo>
                    <a:pt x="6" y="0"/>
                  </a:lnTo>
                  <a:lnTo>
                    <a:pt x="12" y="0"/>
                  </a:lnTo>
                  <a:lnTo>
                    <a:pt x="47" y="6"/>
                  </a:lnTo>
                  <a:lnTo>
                    <a:pt x="77" y="6"/>
                  </a:lnTo>
                  <a:lnTo>
                    <a:pt x="83" y="6"/>
                  </a:lnTo>
                  <a:lnTo>
                    <a:pt x="89" y="6"/>
                  </a:lnTo>
                  <a:lnTo>
                    <a:pt x="101" y="12"/>
                  </a:lnTo>
                  <a:lnTo>
                    <a:pt x="125" y="12"/>
                  </a:lnTo>
                  <a:lnTo>
                    <a:pt x="143" y="18"/>
                  </a:lnTo>
                  <a:lnTo>
                    <a:pt x="149" y="18"/>
                  </a:lnTo>
                  <a:lnTo>
                    <a:pt x="149" y="18"/>
                  </a:lnTo>
                  <a:lnTo>
                    <a:pt x="203" y="24"/>
                  </a:lnTo>
                  <a:lnTo>
                    <a:pt x="233" y="36"/>
                  </a:lnTo>
                  <a:lnTo>
                    <a:pt x="233" y="36"/>
                  </a:lnTo>
                  <a:close/>
                </a:path>
              </a:pathLst>
            </a:custGeom>
            <a:solidFill>
              <a:schemeClr val="bg2"/>
            </a:solidFill>
            <a:ln w="9525">
              <a:noFill/>
              <a:round/>
              <a:headEnd/>
              <a:tailEnd/>
            </a:ln>
          </p:spPr>
          <p:txBody>
            <a:bodyPr>
              <a:prstTxWarp prst="textNoShape">
                <a:avLst/>
              </a:prstTxWarp>
            </a:bodyPr>
            <a:lstStyle/>
            <a:p>
              <a:endParaRPr lang="en-US"/>
            </a:p>
          </p:txBody>
        </p:sp>
      </p:grpSp>
      <p:sp>
        <p:nvSpPr>
          <p:cNvPr id="10262" name="Rectangle 22"/>
          <p:cNvSpPr>
            <a:spLocks noGrp="1" noChangeArrowheads="1"/>
          </p:cNvSpPr>
          <p:nvPr>
            <p:ph type="title"/>
          </p:nvPr>
        </p:nvSpPr>
        <p:spPr bwMode="auto">
          <a:xfrm>
            <a:off x="457200" y="228600"/>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GB"/>
              <a:t>Click to edit Master title style</a:t>
            </a:r>
          </a:p>
        </p:txBody>
      </p:sp>
      <p:sp>
        <p:nvSpPr>
          <p:cNvPr id="10263" name="Rectangle 23"/>
          <p:cNvSpPr>
            <a:spLocks noGrp="1" noChangeArrowheads="1"/>
          </p:cNvSpPr>
          <p:nvPr>
            <p:ph type="body" idx="1"/>
          </p:nvPr>
        </p:nvSpPr>
        <p:spPr bwMode="auto">
          <a:xfrm>
            <a:off x="457200" y="1600200"/>
            <a:ext cx="8229600" cy="4495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10264" name="Rectangle 24"/>
          <p:cNvSpPr>
            <a:spLocks noGrp="1" noChangeArrowheads="1"/>
          </p:cNvSpPr>
          <p:nvPr>
            <p:ph type="dt" sz="half" idx="2"/>
          </p:nvPr>
        </p:nvSpPr>
        <p:spPr bwMode="auto">
          <a:xfrm>
            <a:off x="457200" y="624840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effectLst>
                  <a:outerShdw blurRad="38100" dist="38100" dir="2700000" algn="tl">
                    <a:srgbClr val="000000"/>
                  </a:outerShdw>
                </a:effectLst>
                <a:latin typeface="+mn-lt"/>
              </a:defRPr>
            </a:lvl1pPr>
          </a:lstStyle>
          <a:p>
            <a:endParaRPr lang="en-GB"/>
          </a:p>
        </p:txBody>
      </p:sp>
      <p:sp>
        <p:nvSpPr>
          <p:cNvPr id="10265" name="Rectangle 2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effectLst>
                  <a:outerShdw blurRad="38100" dist="38100" dir="2700000" algn="tl">
                    <a:srgbClr val="000000"/>
                  </a:outerShdw>
                </a:effectLst>
                <a:latin typeface="+mn-lt"/>
              </a:defRPr>
            </a:lvl1pPr>
          </a:lstStyle>
          <a:p>
            <a:endParaRPr lang="en-GB"/>
          </a:p>
        </p:txBody>
      </p:sp>
      <p:sp>
        <p:nvSpPr>
          <p:cNvPr id="10266" name="Rectangle 26"/>
          <p:cNvSpPr>
            <a:spLocks noGrp="1" noChangeArrowheads="1"/>
          </p:cNvSpPr>
          <p:nvPr>
            <p:ph type="sldNum" sz="quarter" idx="4"/>
          </p:nvPr>
        </p:nvSpPr>
        <p:spPr bwMode="auto">
          <a:xfrm>
            <a:off x="6553200" y="624840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effectLst>
                  <a:outerShdw blurRad="38100" dist="38100" dir="2700000" algn="tl">
                    <a:srgbClr val="000000"/>
                  </a:outerShdw>
                </a:effectLst>
                <a:latin typeface="+mn-lt"/>
              </a:defRPr>
            </a:lvl1pPr>
          </a:lstStyle>
          <a:p>
            <a:fld id="{C5B06605-BA7A-0C4E-9D27-6A7ABF2FDCE8}" type="slidenum">
              <a:rPr lang="en-GB"/>
              <a:pPr/>
              <a:t>‹#›</a:t>
            </a:fld>
            <a:endParaRPr lang="en-GB"/>
          </a:p>
        </p:txBody>
      </p:sp>
    </p:spTree>
  </p:cSld>
  <p:clrMap bg1="dk2" tx1="lt1" bg2="dk1" tx2="lt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Lst>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withEffect">
                                  <p:stCondLst>
                                    <p:cond delay="0"/>
                                  </p:stCondLst>
                                  <p:childTnLst>
                                    <p:set>
                                      <p:cBhvr>
                                        <p:cTn id="6" dur="1" fill="hold">
                                          <p:stCondLst>
                                            <p:cond delay="0"/>
                                          </p:stCondLst>
                                        </p:cTn>
                                        <p:tgtEl>
                                          <p:spTgt spid="10262"/>
                                        </p:tgtEl>
                                        <p:attrNameLst>
                                          <p:attrName>style.visibility</p:attrName>
                                        </p:attrNameLst>
                                      </p:cBhvr>
                                      <p:to>
                                        <p:strVal val="visible"/>
                                      </p:to>
                                    </p:set>
                                    <p:anim calcmode="lin" valueType="num">
                                      <p:cBhvr>
                                        <p:cTn id="7" dur="1000" fill="hold"/>
                                        <p:tgtEl>
                                          <p:spTgt spid="10262"/>
                                        </p:tgtEl>
                                        <p:attrNameLst>
                                          <p:attrName>ppt_x</p:attrName>
                                        </p:attrNameLst>
                                      </p:cBhvr>
                                      <p:tavLst>
                                        <p:tav tm="0">
                                          <p:val>
                                            <p:strVal val="#ppt_x-.2"/>
                                          </p:val>
                                        </p:tav>
                                        <p:tav tm="100000">
                                          <p:val>
                                            <p:strVal val="#ppt_x"/>
                                          </p:val>
                                        </p:tav>
                                      </p:tavLst>
                                    </p:anim>
                                    <p:anim calcmode="lin" valueType="num">
                                      <p:cBhvr>
                                        <p:cTn id="8" dur="1000" fill="hold"/>
                                        <p:tgtEl>
                                          <p:spTgt spid="10262"/>
                                        </p:tgtEl>
                                        <p:attrNameLst>
                                          <p:attrName>ppt_y</p:attrName>
                                        </p:attrNameLst>
                                      </p:cBhvr>
                                      <p:tavLst>
                                        <p:tav tm="0">
                                          <p:val>
                                            <p:strVal val="#ppt_y"/>
                                          </p:val>
                                        </p:tav>
                                        <p:tav tm="100000">
                                          <p:val>
                                            <p:strVal val="#ppt_y"/>
                                          </p:val>
                                        </p:tav>
                                      </p:tavLst>
                                    </p:anim>
                                    <p:animEffect transition="in" filter="wipe(right)" prLst="gradientSize: 0.1">
                                      <p:cBhvr>
                                        <p:cTn id="9" dur="1000"/>
                                        <p:tgtEl>
                                          <p:spTgt spid="10262"/>
                                        </p:tgtEl>
                                      </p:cBhvr>
                                    </p:animEffect>
                                  </p:childTnLst>
                                </p:cTn>
                              </p:par>
                            </p:childTnLst>
                          </p:cTn>
                        </p:par>
                      </p:childTnLst>
                    </p:cTn>
                  </p:par>
                  <p:par>
                    <p:cTn id="10" fill="hold">
                      <p:stCondLst>
                        <p:cond delay="indefinite"/>
                      </p:stCondLst>
                      <p:childTnLst>
                        <p:par>
                          <p:cTn id="11" fill="hold">
                            <p:stCondLst>
                              <p:cond delay="0"/>
                            </p:stCondLst>
                            <p:childTnLst>
                              <p:par>
                                <p:cTn id="12" presetID="44" presetClass="entr" presetSubtype="0" fill="hold" grpId="0" nodeType="clickEffect">
                                  <p:stCondLst>
                                    <p:cond delay="0"/>
                                  </p:stCondLst>
                                  <p:childTnLst>
                                    <p:set>
                                      <p:cBhvr>
                                        <p:cTn id="13" dur="1" fill="hold">
                                          <p:stCondLst>
                                            <p:cond delay="0"/>
                                          </p:stCondLst>
                                        </p:cTn>
                                        <p:tgtEl>
                                          <p:spTgt spid="10263">
                                            <p:txEl>
                                              <p:pRg st="0" end="0"/>
                                            </p:txEl>
                                          </p:spTgt>
                                        </p:tgtEl>
                                        <p:attrNameLst>
                                          <p:attrName>style.visibility</p:attrName>
                                        </p:attrNameLst>
                                      </p:cBhvr>
                                      <p:to>
                                        <p:strVal val="visible"/>
                                      </p:to>
                                    </p:set>
                                    <p:animEffect transition="in" filter="fade">
                                      <p:cBhvr>
                                        <p:cTn id="14" dur="500"/>
                                        <p:tgtEl>
                                          <p:spTgt spid="10263">
                                            <p:txEl>
                                              <p:pRg st="0" end="0"/>
                                            </p:txEl>
                                          </p:spTgt>
                                        </p:tgtEl>
                                      </p:cBhvr>
                                    </p:animEffect>
                                    <p:anim calcmode="lin" valueType="num">
                                      <p:cBhvr>
                                        <p:cTn id="15" dur="500" fill="hold"/>
                                        <p:tgtEl>
                                          <p:spTgt spid="10263">
                                            <p:txEl>
                                              <p:pRg st="0" end="0"/>
                                            </p:txEl>
                                          </p:spTgt>
                                        </p:tgtEl>
                                        <p:attrNameLst>
                                          <p:attrName>ppt_x</p:attrName>
                                        </p:attrNameLst>
                                      </p:cBhvr>
                                      <p:tavLst>
                                        <p:tav tm="0">
                                          <p:val>
                                            <p:strVal val="#ppt_x"/>
                                          </p:val>
                                        </p:tav>
                                        <p:tav tm="100000">
                                          <p:val>
                                            <p:strVal val="#ppt_x"/>
                                          </p:val>
                                        </p:tav>
                                      </p:tavLst>
                                    </p:anim>
                                    <p:anim calcmode="lin" valueType="num">
                                      <p:cBhvr>
                                        <p:cTn id="16" dur="500" fill="hold"/>
                                        <p:tgtEl>
                                          <p:spTgt spid="10263">
                                            <p:txEl>
                                              <p:pRg st="0" end="0"/>
                                            </p:txEl>
                                          </p:spTgt>
                                        </p:tgtEl>
                                        <p:attrNameLst>
                                          <p:attrName>ppt_y</p:attrName>
                                        </p:attrNameLst>
                                      </p:cBhvr>
                                      <p:tavLst>
                                        <p:tav tm="0">
                                          <p:val>
                                            <p:strVal val="#ppt_y+.05"/>
                                          </p:val>
                                        </p:tav>
                                        <p:tav tm="100000">
                                          <p:val>
                                            <p:strVal val="#ppt_y"/>
                                          </p:val>
                                        </p:tav>
                                      </p:tavLst>
                                    </p:anim>
                                  </p:childTnLst>
                                </p:cTn>
                              </p:par>
                              <p:par>
                                <p:cTn id="17" presetID="44" presetClass="entr" presetSubtype="0" fill="hold" grpId="0" nodeType="withEffect">
                                  <p:stCondLst>
                                    <p:cond delay="0"/>
                                  </p:stCondLst>
                                  <p:childTnLst>
                                    <p:set>
                                      <p:cBhvr>
                                        <p:cTn id="18" dur="1" fill="hold">
                                          <p:stCondLst>
                                            <p:cond delay="0"/>
                                          </p:stCondLst>
                                        </p:cTn>
                                        <p:tgtEl>
                                          <p:spTgt spid="10263">
                                            <p:txEl>
                                              <p:pRg st="1" end="1"/>
                                            </p:txEl>
                                          </p:spTgt>
                                        </p:tgtEl>
                                        <p:attrNameLst>
                                          <p:attrName>style.visibility</p:attrName>
                                        </p:attrNameLst>
                                      </p:cBhvr>
                                      <p:to>
                                        <p:strVal val="visible"/>
                                      </p:to>
                                    </p:set>
                                    <p:animEffect transition="in" filter="fade">
                                      <p:cBhvr>
                                        <p:cTn id="19" dur="500"/>
                                        <p:tgtEl>
                                          <p:spTgt spid="10263">
                                            <p:txEl>
                                              <p:pRg st="1" end="1"/>
                                            </p:txEl>
                                          </p:spTgt>
                                        </p:tgtEl>
                                      </p:cBhvr>
                                    </p:animEffect>
                                    <p:anim calcmode="lin" valueType="num">
                                      <p:cBhvr>
                                        <p:cTn id="20" dur="500" fill="hold"/>
                                        <p:tgtEl>
                                          <p:spTgt spid="10263">
                                            <p:txEl>
                                              <p:pRg st="1" end="1"/>
                                            </p:txEl>
                                          </p:spTgt>
                                        </p:tgtEl>
                                        <p:attrNameLst>
                                          <p:attrName>ppt_x</p:attrName>
                                        </p:attrNameLst>
                                      </p:cBhvr>
                                      <p:tavLst>
                                        <p:tav tm="0">
                                          <p:val>
                                            <p:strVal val="#ppt_x"/>
                                          </p:val>
                                        </p:tav>
                                        <p:tav tm="100000">
                                          <p:val>
                                            <p:strVal val="#ppt_x"/>
                                          </p:val>
                                        </p:tav>
                                      </p:tavLst>
                                    </p:anim>
                                    <p:anim calcmode="lin" valueType="num">
                                      <p:cBhvr>
                                        <p:cTn id="21" dur="500" fill="hold"/>
                                        <p:tgtEl>
                                          <p:spTgt spid="10263">
                                            <p:txEl>
                                              <p:pRg st="1" end="1"/>
                                            </p:txEl>
                                          </p:spTgt>
                                        </p:tgtEl>
                                        <p:attrNameLst>
                                          <p:attrName>ppt_y</p:attrName>
                                        </p:attrNameLst>
                                      </p:cBhvr>
                                      <p:tavLst>
                                        <p:tav tm="0">
                                          <p:val>
                                            <p:strVal val="#ppt_y+.05"/>
                                          </p:val>
                                        </p:tav>
                                        <p:tav tm="100000">
                                          <p:val>
                                            <p:strVal val="#ppt_y"/>
                                          </p:val>
                                        </p:tav>
                                      </p:tavLst>
                                    </p:anim>
                                  </p:childTnLst>
                                </p:cTn>
                              </p:par>
                              <p:par>
                                <p:cTn id="22" presetID="44" presetClass="entr" presetSubtype="0" fill="hold" grpId="0" nodeType="withEffect">
                                  <p:stCondLst>
                                    <p:cond delay="0"/>
                                  </p:stCondLst>
                                  <p:childTnLst>
                                    <p:set>
                                      <p:cBhvr>
                                        <p:cTn id="23" dur="1" fill="hold">
                                          <p:stCondLst>
                                            <p:cond delay="0"/>
                                          </p:stCondLst>
                                        </p:cTn>
                                        <p:tgtEl>
                                          <p:spTgt spid="10263">
                                            <p:txEl>
                                              <p:pRg st="2" end="2"/>
                                            </p:txEl>
                                          </p:spTgt>
                                        </p:tgtEl>
                                        <p:attrNameLst>
                                          <p:attrName>style.visibility</p:attrName>
                                        </p:attrNameLst>
                                      </p:cBhvr>
                                      <p:to>
                                        <p:strVal val="visible"/>
                                      </p:to>
                                    </p:set>
                                    <p:animEffect transition="in" filter="fade">
                                      <p:cBhvr>
                                        <p:cTn id="24" dur="500"/>
                                        <p:tgtEl>
                                          <p:spTgt spid="10263">
                                            <p:txEl>
                                              <p:pRg st="2" end="2"/>
                                            </p:txEl>
                                          </p:spTgt>
                                        </p:tgtEl>
                                      </p:cBhvr>
                                    </p:animEffect>
                                    <p:anim calcmode="lin" valueType="num">
                                      <p:cBhvr>
                                        <p:cTn id="25" dur="500" fill="hold"/>
                                        <p:tgtEl>
                                          <p:spTgt spid="10263">
                                            <p:txEl>
                                              <p:pRg st="2" end="2"/>
                                            </p:txEl>
                                          </p:spTgt>
                                        </p:tgtEl>
                                        <p:attrNameLst>
                                          <p:attrName>ppt_x</p:attrName>
                                        </p:attrNameLst>
                                      </p:cBhvr>
                                      <p:tavLst>
                                        <p:tav tm="0">
                                          <p:val>
                                            <p:strVal val="#ppt_x"/>
                                          </p:val>
                                        </p:tav>
                                        <p:tav tm="100000">
                                          <p:val>
                                            <p:strVal val="#ppt_x"/>
                                          </p:val>
                                        </p:tav>
                                      </p:tavLst>
                                    </p:anim>
                                    <p:anim calcmode="lin" valueType="num">
                                      <p:cBhvr>
                                        <p:cTn id="26" dur="500" fill="hold"/>
                                        <p:tgtEl>
                                          <p:spTgt spid="10263">
                                            <p:txEl>
                                              <p:pRg st="2" end="2"/>
                                            </p:txEl>
                                          </p:spTgt>
                                        </p:tgtEl>
                                        <p:attrNameLst>
                                          <p:attrName>ppt_y</p:attrName>
                                        </p:attrNameLst>
                                      </p:cBhvr>
                                      <p:tavLst>
                                        <p:tav tm="0">
                                          <p:val>
                                            <p:strVal val="#ppt_y+.05"/>
                                          </p:val>
                                        </p:tav>
                                        <p:tav tm="100000">
                                          <p:val>
                                            <p:strVal val="#ppt_y"/>
                                          </p:val>
                                        </p:tav>
                                      </p:tavLst>
                                    </p:anim>
                                  </p:childTnLst>
                                </p:cTn>
                              </p:par>
                              <p:par>
                                <p:cTn id="27" presetID="44" presetClass="entr" presetSubtype="0" fill="hold" grpId="0" nodeType="withEffect">
                                  <p:stCondLst>
                                    <p:cond delay="0"/>
                                  </p:stCondLst>
                                  <p:childTnLst>
                                    <p:set>
                                      <p:cBhvr>
                                        <p:cTn id="28" dur="1" fill="hold">
                                          <p:stCondLst>
                                            <p:cond delay="0"/>
                                          </p:stCondLst>
                                        </p:cTn>
                                        <p:tgtEl>
                                          <p:spTgt spid="10263">
                                            <p:txEl>
                                              <p:pRg st="3" end="3"/>
                                            </p:txEl>
                                          </p:spTgt>
                                        </p:tgtEl>
                                        <p:attrNameLst>
                                          <p:attrName>style.visibility</p:attrName>
                                        </p:attrNameLst>
                                      </p:cBhvr>
                                      <p:to>
                                        <p:strVal val="visible"/>
                                      </p:to>
                                    </p:set>
                                    <p:animEffect transition="in" filter="fade">
                                      <p:cBhvr>
                                        <p:cTn id="29" dur="500"/>
                                        <p:tgtEl>
                                          <p:spTgt spid="10263">
                                            <p:txEl>
                                              <p:pRg st="3" end="3"/>
                                            </p:txEl>
                                          </p:spTgt>
                                        </p:tgtEl>
                                      </p:cBhvr>
                                    </p:animEffect>
                                    <p:anim calcmode="lin" valueType="num">
                                      <p:cBhvr>
                                        <p:cTn id="30" dur="500" fill="hold"/>
                                        <p:tgtEl>
                                          <p:spTgt spid="10263">
                                            <p:txEl>
                                              <p:pRg st="3" end="3"/>
                                            </p:txEl>
                                          </p:spTgt>
                                        </p:tgtEl>
                                        <p:attrNameLst>
                                          <p:attrName>ppt_x</p:attrName>
                                        </p:attrNameLst>
                                      </p:cBhvr>
                                      <p:tavLst>
                                        <p:tav tm="0">
                                          <p:val>
                                            <p:strVal val="#ppt_x"/>
                                          </p:val>
                                        </p:tav>
                                        <p:tav tm="100000">
                                          <p:val>
                                            <p:strVal val="#ppt_x"/>
                                          </p:val>
                                        </p:tav>
                                      </p:tavLst>
                                    </p:anim>
                                    <p:anim calcmode="lin" valueType="num">
                                      <p:cBhvr>
                                        <p:cTn id="31" dur="500" fill="hold"/>
                                        <p:tgtEl>
                                          <p:spTgt spid="10263">
                                            <p:txEl>
                                              <p:pRg st="3" end="3"/>
                                            </p:txEl>
                                          </p:spTgt>
                                        </p:tgtEl>
                                        <p:attrNameLst>
                                          <p:attrName>ppt_y</p:attrName>
                                        </p:attrNameLst>
                                      </p:cBhvr>
                                      <p:tavLst>
                                        <p:tav tm="0">
                                          <p:val>
                                            <p:strVal val="#ppt_y+.05"/>
                                          </p:val>
                                        </p:tav>
                                        <p:tav tm="100000">
                                          <p:val>
                                            <p:strVal val="#ppt_y"/>
                                          </p:val>
                                        </p:tav>
                                      </p:tavLst>
                                    </p:anim>
                                  </p:childTnLst>
                                </p:cTn>
                              </p:par>
                              <p:par>
                                <p:cTn id="32" presetID="44" presetClass="entr" presetSubtype="0" fill="hold" grpId="0" nodeType="withEffect">
                                  <p:stCondLst>
                                    <p:cond delay="0"/>
                                  </p:stCondLst>
                                  <p:childTnLst>
                                    <p:set>
                                      <p:cBhvr>
                                        <p:cTn id="33" dur="1" fill="hold">
                                          <p:stCondLst>
                                            <p:cond delay="0"/>
                                          </p:stCondLst>
                                        </p:cTn>
                                        <p:tgtEl>
                                          <p:spTgt spid="10263">
                                            <p:txEl>
                                              <p:pRg st="4" end="4"/>
                                            </p:txEl>
                                          </p:spTgt>
                                        </p:tgtEl>
                                        <p:attrNameLst>
                                          <p:attrName>style.visibility</p:attrName>
                                        </p:attrNameLst>
                                      </p:cBhvr>
                                      <p:to>
                                        <p:strVal val="visible"/>
                                      </p:to>
                                    </p:set>
                                    <p:animEffect transition="in" filter="fade">
                                      <p:cBhvr>
                                        <p:cTn id="34" dur="500"/>
                                        <p:tgtEl>
                                          <p:spTgt spid="10263">
                                            <p:txEl>
                                              <p:pRg st="4" end="4"/>
                                            </p:txEl>
                                          </p:spTgt>
                                        </p:tgtEl>
                                      </p:cBhvr>
                                    </p:animEffect>
                                    <p:anim calcmode="lin" valueType="num">
                                      <p:cBhvr>
                                        <p:cTn id="35" dur="500" fill="hold"/>
                                        <p:tgtEl>
                                          <p:spTgt spid="10263">
                                            <p:txEl>
                                              <p:pRg st="4" end="4"/>
                                            </p:txEl>
                                          </p:spTgt>
                                        </p:tgtEl>
                                        <p:attrNameLst>
                                          <p:attrName>ppt_x</p:attrName>
                                        </p:attrNameLst>
                                      </p:cBhvr>
                                      <p:tavLst>
                                        <p:tav tm="0">
                                          <p:val>
                                            <p:strVal val="#ppt_x"/>
                                          </p:val>
                                        </p:tav>
                                        <p:tav tm="100000">
                                          <p:val>
                                            <p:strVal val="#ppt_x"/>
                                          </p:val>
                                        </p:tav>
                                      </p:tavLst>
                                    </p:anim>
                                    <p:anim calcmode="lin" valueType="num">
                                      <p:cBhvr>
                                        <p:cTn id="36" dur="500" fill="hold"/>
                                        <p:tgtEl>
                                          <p:spTgt spid="10263">
                                            <p:txEl>
                                              <p:pRg st="4" end="4"/>
                                            </p:txEl>
                                          </p:spTgt>
                                        </p:tgtEl>
                                        <p:attrNameLst>
                                          <p:attrName>ppt_y</p:attrName>
                                        </p:attrNameLst>
                                      </p:cBhvr>
                                      <p:tavLst>
                                        <p:tav tm="0">
                                          <p:val>
                                            <p:strVal val="#ppt_y+.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62" grpId="0"/>
      <p:bldP spid="10263" grpId="0" build="p">
        <p:tmplLst>
          <p:tmpl lvl="1">
            <p:tnLst>
              <p:par>
                <p:cTn presetID="44" presetClass="entr" presetSubtype="0" fill="hold" nodeType="clickEffect">
                  <p:stCondLst>
                    <p:cond delay="0"/>
                  </p:stCondLst>
                  <p:childTnLst>
                    <p:set>
                      <p:cBhvr>
                        <p:cTn dur="1" fill="hold">
                          <p:stCondLst>
                            <p:cond delay="0"/>
                          </p:stCondLst>
                        </p:cTn>
                        <p:tgtEl>
                          <p:spTgt spid="10263"/>
                        </p:tgtEl>
                        <p:attrNameLst>
                          <p:attrName>style.visibility</p:attrName>
                        </p:attrNameLst>
                      </p:cBhvr>
                      <p:to>
                        <p:strVal val="visible"/>
                      </p:to>
                    </p:set>
                    <p:animEffect transition="in" filter="fade">
                      <p:cBhvr>
                        <p:cTn dur="500"/>
                        <p:tgtEl>
                          <p:spTgt spid="10263"/>
                        </p:tgtEl>
                      </p:cBhvr>
                    </p:animEffect>
                    <p:anim calcmode="lin" valueType="num">
                      <p:cBhvr>
                        <p:cTn dur="500" fill="hold"/>
                        <p:tgtEl>
                          <p:spTgt spid="10263"/>
                        </p:tgtEl>
                        <p:attrNameLst>
                          <p:attrName>ppt_x</p:attrName>
                        </p:attrNameLst>
                      </p:cBhvr>
                      <p:tavLst>
                        <p:tav tm="0">
                          <p:val>
                            <p:strVal val="#ppt_x"/>
                          </p:val>
                        </p:tav>
                        <p:tav tm="100000">
                          <p:val>
                            <p:strVal val="#ppt_x"/>
                          </p:val>
                        </p:tav>
                      </p:tavLst>
                    </p:anim>
                    <p:anim calcmode="lin" valueType="num">
                      <p:cBhvr>
                        <p:cTn dur="500" fill="hold"/>
                        <p:tgtEl>
                          <p:spTgt spid="10263"/>
                        </p:tgtEl>
                        <p:attrNameLst>
                          <p:attrName>ppt_y</p:attrName>
                        </p:attrNameLst>
                      </p:cBhvr>
                      <p:tavLst>
                        <p:tav tm="0">
                          <p:val>
                            <p:strVal val="#ppt_y+.05"/>
                          </p:val>
                        </p:tav>
                        <p:tav tm="100000">
                          <p:val>
                            <p:strVal val="#ppt_y"/>
                          </p:val>
                        </p:tav>
                      </p:tavLst>
                    </p:anim>
                  </p:childTnLst>
                </p:cTn>
              </p:par>
            </p:tnLst>
          </p:tmpl>
          <p:tmpl lvl="2">
            <p:tnLst>
              <p:par>
                <p:cTn presetID="44" presetClass="entr" presetSubtype="0" fill="hold" nodeType="withEffect">
                  <p:stCondLst>
                    <p:cond delay="0"/>
                  </p:stCondLst>
                  <p:childTnLst>
                    <p:set>
                      <p:cBhvr>
                        <p:cTn dur="1" fill="hold">
                          <p:stCondLst>
                            <p:cond delay="0"/>
                          </p:stCondLst>
                        </p:cTn>
                        <p:tgtEl>
                          <p:spTgt spid="10263"/>
                        </p:tgtEl>
                        <p:attrNameLst>
                          <p:attrName>style.visibility</p:attrName>
                        </p:attrNameLst>
                      </p:cBhvr>
                      <p:to>
                        <p:strVal val="visible"/>
                      </p:to>
                    </p:set>
                    <p:animEffect transition="in" filter="fade">
                      <p:cBhvr>
                        <p:cTn dur="500"/>
                        <p:tgtEl>
                          <p:spTgt spid="10263"/>
                        </p:tgtEl>
                      </p:cBhvr>
                    </p:animEffect>
                    <p:anim calcmode="lin" valueType="num">
                      <p:cBhvr>
                        <p:cTn dur="500" fill="hold"/>
                        <p:tgtEl>
                          <p:spTgt spid="10263"/>
                        </p:tgtEl>
                        <p:attrNameLst>
                          <p:attrName>ppt_x</p:attrName>
                        </p:attrNameLst>
                      </p:cBhvr>
                      <p:tavLst>
                        <p:tav tm="0">
                          <p:val>
                            <p:strVal val="#ppt_x"/>
                          </p:val>
                        </p:tav>
                        <p:tav tm="100000">
                          <p:val>
                            <p:strVal val="#ppt_x"/>
                          </p:val>
                        </p:tav>
                      </p:tavLst>
                    </p:anim>
                    <p:anim calcmode="lin" valueType="num">
                      <p:cBhvr>
                        <p:cTn dur="500" fill="hold"/>
                        <p:tgtEl>
                          <p:spTgt spid="10263"/>
                        </p:tgtEl>
                        <p:attrNameLst>
                          <p:attrName>ppt_y</p:attrName>
                        </p:attrNameLst>
                      </p:cBhvr>
                      <p:tavLst>
                        <p:tav tm="0">
                          <p:val>
                            <p:strVal val="#ppt_y+.05"/>
                          </p:val>
                        </p:tav>
                        <p:tav tm="100000">
                          <p:val>
                            <p:strVal val="#ppt_y"/>
                          </p:val>
                        </p:tav>
                      </p:tavLst>
                    </p:anim>
                  </p:childTnLst>
                </p:cTn>
              </p:par>
            </p:tnLst>
          </p:tmpl>
          <p:tmpl lvl="3">
            <p:tnLst>
              <p:par>
                <p:cTn presetID="44" presetClass="entr" presetSubtype="0" fill="hold" nodeType="withEffect">
                  <p:stCondLst>
                    <p:cond delay="0"/>
                  </p:stCondLst>
                  <p:childTnLst>
                    <p:set>
                      <p:cBhvr>
                        <p:cTn dur="1" fill="hold">
                          <p:stCondLst>
                            <p:cond delay="0"/>
                          </p:stCondLst>
                        </p:cTn>
                        <p:tgtEl>
                          <p:spTgt spid="10263"/>
                        </p:tgtEl>
                        <p:attrNameLst>
                          <p:attrName>style.visibility</p:attrName>
                        </p:attrNameLst>
                      </p:cBhvr>
                      <p:to>
                        <p:strVal val="visible"/>
                      </p:to>
                    </p:set>
                    <p:animEffect transition="in" filter="fade">
                      <p:cBhvr>
                        <p:cTn dur="500"/>
                        <p:tgtEl>
                          <p:spTgt spid="10263"/>
                        </p:tgtEl>
                      </p:cBhvr>
                    </p:animEffect>
                    <p:anim calcmode="lin" valueType="num">
                      <p:cBhvr>
                        <p:cTn dur="500" fill="hold"/>
                        <p:tgtEl>
                          <p:spTgt spid="10263"/>
                        </p:tgtEl>
                        <p:attrNameLst>
                          <p:attrName>ppt_x</p:attrName>
                        </p:attrNameLst>
                      </p:cBhvr>
                      <p:tavLst>
                        <p:tav tm="0">
                          <p:val>
                            <p:strVal val="#ppt_x"/>
                          </p:val>
                        </p:tav>
                        <p:tav tm="100000">
                          <p:val>
                            <p:strVal val="#ppt_x"/>
                          </p:val>
                        </p:tav>
                      </p:tavLst>
                    </p:anim>
                    <p:anim calcmode="lin" valueType="num">
                      <p:cBhvr>
                        <p:cTn dur="500" fill="hold"/>
                        <p:tgtEl>
                          <p:spTgt spid="10263"/>
                        </p:tgtEl>
                        <p:attrNameLst>
                          <p:attrName>ppt_y</p:attrName>
                        </p:attrNameLst>
                      </p:cBhvr>
                      <p:tavLst>
                        <p:tav tm="0">
                          <p:val>
                            <p:strVal val="#ppt_y+.05"/>
                          </p:val>
                        </p:tav>
                        <p:tav tm="100000">
                          <p:val>
                            <p:strVal val="#ppt_y"/>
                          </p:val>
                        </p:tav>
                      </p:tavLst>
                    </p:anim>
                  </p:childTnLst>
                </p:cTn>
              </p:par>
            </p:tnLst>
          </p:tmpl>
          <p:tmpl lvl="4">
            <p:tnLst>
              <p:par>
                <p:cTn presetID="44" presetClass="entr" presetSubtype="0" fill="hold" nodeType="withEffect">
                  <p:stCondLst>
                    <p:cond delay="0"/>
                  </p:stCondLst>
                  <p:childTnLst>
                    <p:set>
                      <p:cBhvr>
                        <p:cTn dur="1" fill="hold">
                          <p:stCondLst>
                            <p:cond delay="0"/>
                          </p:stCondLst>
                        </p:cTn>
                        <p:tgtEl>
                          <p:spTgt spid="10263"/>
                        </p:tgtEl>
                        <p:attrNameLst>
                          <p:attrName>style.visibility</p:attrName>
                        </p:attrNameLst>
                      </p:cBhvr>
                      <p:to>
                        <p:strVal val="visible"/>
                      </p:to>
                    </p:set>
                    <p:animEffect transition="in" filter="fade">
                      <p:cBhvr>
                        <p:cTn dur="500"/>
                        <p:tgtEl>
                          <p:spTgt spid="10263"/>
                        </p:tgtEl>
                      </p:cBhvr>
                    </p:animEffect>
                    <p:anim calcmode="lin" valueType="num">
                      <p:cBhvr>
                        <p:cTn dur="500" fill="hold"/>
                        <p:tgtEl>
                          <p:spTgt spid="10263"/>
                        </p:tgtEl>
                        <p:attrNameLst>
                          <p:attrName>ppt_x</p:attrName>
                        </p:attrNameLst>
                      </p:cBhvr>
                      <p:tavLst>
                        <p:tav tm="0">
                          <p:val>
                            <p:strVal val="#ppt_x"/>
                          </p:val>
                        </p:tav>
                        <p:tav tm="100000">
                          <p:val>
                            <p:strVal val="#ppt_x"/>
                          </p:val>
                        </p:tav>
                      </p:tavLst>
                    </p:anim>
                    <p:anim calcmode="lin" valueType="num">
                      <p:cBhvr>
                        <p:cTn dur="500" fill="hold"/>
                        <p:tgtEl>
                          <p:spTgt spid="10263"/>
                        </p:tgtEl>
                        <p:attrNameLst>
                          <p:attrName>ppt_y</p:attrName>
                        </p:attrNameLst>
                      </p:cBhvr>
                      <p:tavLst>
                        <p:tav tm="0">
                          <p:val>
                            <p:strVal val="#ppt_y+.05"/>
                          </p:val>
                        </p:tav>
                        <p:tav tm="100000">
                          <p:val>
                            <p:strVal val="#ppt_y"/>
                          </p:val>
                        </p:tav>
                      </p:tavLst>
                    </p:anim>
                  </p:childTnLst>
                </p:cTn>
              </p:par>
            </p:tnLst>
          </p:tmpl>
          <p:tmpl lvl="5">
            <p:tnLst>
              <p:par>
                <p:cTn presetID="44" presetClass="entr" presetSubtype="0" fill="hold" nodeType="withEffect">
                  <p:stCondLst>
                    <p:cond delay="0"/>
                  </p:stCondLst>
                  <p:childTnLst>
                    <p:set>
                      <p:cBhvr>
                        <p:cTn dur="1" fill="hold">
                          <p:stCondLst>
                            <p:cond delay="0"/>
                          </p:stCondLst>
                        </p:cTn>
                        <p:tgtEl>
                          <p:spTgt spid="10263"/>
                        </p:tgtEl>
                        <p:attrNameLst>
                          <p:attrName>style.visibility</p:attrName>
                        </p:attrNameLst>
                      </p:cBhvr>
                      <p:to>
                        <p:strVal val="visible"/>
                      </p:to>
                    </p:set>
                    <p:animEffect transition="in" filter="fade">
                      <p:cBhvr>
                        <p:cTn dur="500"/>
                        <p:tgtEl>
                          <p:spTgt spid="10263"/>
                        </p:tgtEl>
                      </p:cBhvr>
                    </p:animEffect>
                    <p:anim calcmode="lin" valueType="num">
                      <p:cBhvr>
                        <p:cTn dur="500" fill="hold"/>
                        <p:tgtEl>
                          <p:spTgt spid="10263"/>
                        </p:tgtEl>
                        <p:attrNameLst>
                          <p:attrName>ppt_x</p:attrName>
                        </p:attrNameLst>
                      </p:cBhvr>
                      <p:tavLst>
                        <p:tav tm="0">
                          <p:val>
                            <p:strVal val="#ppt_x"/>
                          </p:val>
                        </p:tav>
                        <p:tav tm="100000">
                          <p:val>
                            <p:strVal val="#ppt_x"/>
                          </p:val>
                        </p:tav>
                      </p:tavLst>
                    </p:anim>
                    <p:anim calcmode="lin" valueType="num">
                      <p:cBhvr>
                        <p:cTn dur="500" fill="hold"/>
                        <p:tgtEl>
                          <p:spTgt spid="10263"/>
                        </p:tgtEl>
                        <p:attrNameLst>
                          <p:attrName>ppt_y</p:attrName>
                        </p:attrNameLst>
                      </p:cBhvr>
                      <p:tavLst>
                        <p:tav tm="0">
                          <p:val>
                            <p:strVal val="#ppt_y+.05"/>
                          </p:val>
                        </p:tav>
                        <p:tav tm="100000">
                          <p:val>
                            <p:strVal val="#ppt_y"/>
                          </p:val>
                        </p:tav>
                      </p:tavLst>
                    </p:anim>
                  </p:childTnLst>
                </p:cTn>
              </p:par>
            </p:tnLst>
          </p:tmpl>
        </p:tmplLst>
      </p:bldP>
    </p:bldLst>
  </p:timing>
  <p:txStyles>
    <p:titleStyle>
      <a:lvl1pPr algn="ctr" rtl="0" fontAlgn="base">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2pPr>
      <a:lvl3pPr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3pPr>
      <a:lvl4pPr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4pPr>
      <a:lvl5pPr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9pPr>
    </p:titleStyle>
    <p:bodyStyle>
      <a:lvl1pPr marL="342900" indent="-342900" algn="l" rtl="0" fontAlgn="base">
        <a:spcBef>
          <a:spcPct val="20000"/>
        </a:spcBef>
        <a:spcAft>
          <a:spcPct val="0"/>
        </a:spcAft>
        <a:buClr>
          <a:schemeClr val="tx2"/>
        </a:buClr>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ea typeface="ＭＳ Ｐゴシック" charset="-128"/>
        </a:defRPr>
      </a:lvl2pPr>
      <a:lvl3pPr marL="1143000" indent="-228600" algn="l" rtl="0" fontAlgn="base">
        <a:spcBef>
          <a:spcPct val="20000"/>
        </a:spcBef>
        <a:spcAft>
          <a:spcPct val="0"/>
        </a:spcAft>
        <a:buClr>
          <a:schemeClr val="tx2"/>
        </a:buClr>
        <a:buChar char="•"/>
        <a:defRPr sz="2400">
          <a:solidFill>
            <a:schemeClr val="tx1"/>
          </a:solidFill>
          <a:latin typeface="+mn-lt"/>
          <a:ea typeface="ＭＳ Ｐゴシック" charset="-128"/>
        </a:defRPr>
      </a:lvl3pPr>
      <a:lvl4pPr marL="1600200" indent="-228600" algn="l" rtl="0" fontAlgn="base">
        <a:spcBef>
          <a:spcPct val="20000"/>
        </a:spcBef>
        <a:spcAft>
          <a:spcPct val="0"/>
        </a:spcAft>
        <a:buChar char="–"/>
        <a:defRPr sz="2000">
          <a:solidFill>
            <a:schemeClr val="tx1"/>
          </a:solidFill>
          <a:latin typeface="+mn-lt"/>
          <a:ea typeface="ＭＳ Ｐゴシック" charset="-128"/>
        </a:defRPr>
      </a:lvl4pPr>
      <a:lvl5pPr marL="2057400" indent="-228600" algn="l" rtl="0" fontAlgn="base">
        <a:spcBef>
          <a:spcPct val="20000"/>
        </a:spcBef>
        <a:spcAft>
          <a:spcPct val="0"/>
        </a:spcAft>
        <a:buClr>
          <a:schemeClr val="tx2"/>
        </a:buClr>
        <a:buChar char="•"/>
        <a:defRPr sz="2000">
          <a:solidFill>
            <a:schemeClr val="tx1"/>
          </a:solidFill>
          <a:latin typeface="+mn-lt"/>
          <a:ea typeface="ＭＳ Ｐゴシック" charset="-128"/>
        </a:defRPr>
      </a:lvl5pPr>
      <a:lvl6pPr marL="2514600" indent="-228600" algn="l" rtl="0" fontAlgn="base">
        <a:spcBef>
          <a:spcPct val="20000"/>
        </a:spcBef>
        <a:spcAft>
          <a:spcPct val="0"/>
        </a:spcAft>
        <a:buClr>
          <a:schemeClr val="tx2"/>
        </a:buClr>
        <a:buChar char="•"/>
        <a:defRPr sz="2000">
          <a:solidFill>
            <a:schemeClr val="tx1"/>
          </a:solidFill>
          <a:latin typeface="+mn-lt"/>
          <a:ea typeface="ＭＳ Ｐゴシック" charset="-128"/>
        </a:defRPr>
      </a:lvl6pPr>
      <a:lvl7pPr marL="2971800" indent="-228600" algn="l" rtl="0" fontAlgn="base">
        <a:spcBef>
          <a:spcPct val="20000"/>
        </a:spcBef>
        <a:spcAft>
          <a:spcPct val="0"/>
        </a:spcAft>
        <a:buClr>
          <a:schemeClr val="tx2"/>
        </a:buClr>
        <a:buChar char="•"/>
        <a:defRPr sz="2000">
          <a:solidFill>
            <a:schemeClr val="tx1"/>
          </a:solidFill>
          <a:latin typeface="+mn-lt"/>
          <a:ea typeface="ＭＳ Ｐゴシック" charset="-128"/>
        </a:defRPr>
      </a:lvl7pPr>
      <a:lvl8pPr marL="3429000" indent="-228600" algn="l" rtl="0" fontAlgn="base">
        <a:spcBef>
          <a:spcPct val="20000"/>
        </a:spcBef>
        <a:spcAft>
          <a:spcPct val="0"/>
        </a:spcAft>
        <a:buClr>
          <a:schemeClr val="tx2"/>
        </a:buClr>
        <a:buChar char="•"/>
        <a:defRPr sz="2000">
          <a:solidFill>
            <a:schemeClr val="tx1"/>
          </a:solidFill>
          <a:latin typeface="+mn-lt"/>
          <a:ea typeface="ＭＳ Ｐゴシック" charset="-128"/>
        </a:defRPr>
      </a:lvl8pPr>
      <a:lvl9pPr marL="3886200" indent="-228600" algn="l" rtl="0" fontAlgn="base">
        <a:spcBef>
          <a:spcPct val="20000"/>
        </a:spcBef>
        <a:spcAft>
          <a:spcPct val="0"/>
        </a:spcAft>
        <a:buClr>
          <a:schemeClr val="tx2"/>
        </a:buClr>
        <a:buChar char="•"/>
        <a:defRPr sz="2000">
          <a:solidFill>
            <a:schemeClr val="tx1"/>
          </a:solidFill>
          <a:latin typeface="+mn-lt"/>
          <a:ea typeface="ＭＳ Ｐゴシック"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1.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2.jpe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p:txBody>
          <a:bodyPr/>
          <a:lstStyle/>
          <a:p>
            <a:r>
              <a:rPr lang="en-GB" dirty="0"/>
              <a:t>LIT</a:t>
            </a:r>
            <a:r>
              <a:rPr lang="en-GB" dirty="0" smtClean="0"/>
              <a:t> 3023 Modernism</a:t>
            </a:r>
            <a:endParaRPr lang="en-GB" dirty="0"/>
          </a:p>
        </p:txBody>
      </p:sp>
      <p:sp>
        <p:nvSpPr>
          <p:cNvPr id="2051" name="Rectangle 3"/>
          <p:cNvSpPr>
            <a:spLocks noGrp="1" noChangeArrowheads="1"/>
          </p:cNvSpPr>
          <p:nvPr>
            <p:ph type="subTitle" idx="1"/>
          </p:nvPr>
        </p:nvSpPr>
        <p:spPr/>
        <p:txBody>
          <a:bodyPr/>
          <a:lstStyle/>
          <a:p>
            <a:r>
              <a:rPr lang="en-GB" i="1" dirty="0"/>
              <a:t>T.S. Eliot</a:t>
            </a:r>
          </a:p>
          <a:p>
            <a:r>
              <a:rPr lang="en-GB" i="1" dirty="0"/>
              <a:t>The Waste Land</a:t>
            </a:r>
            <a:r>
              <a:rPr lang="en-GB" dirty="0"/>
              <a:t> </a:t>
            </a:r>
            <a:r>
              <a:rPr lang="en-GB" dirty="0" smtClean="0"/>
              <a:t>(2)</a:t>
            </a:r>
            <a:endParaRPr lang="en-GB" dirty="0"/>
          </a:p>
        </p:txBody>
      </p:sp>
    </p:spTree>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PhAnim="0">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r>
              <a:rPr lang="en-US"/>
              <a:t>..and</a:t>
            </a:r>
          </a:p>
        </p:txBody>
      </p:sp>
      <p:sp>
        <p:nvSpPr>
          <p:cNvPr id="11267" name="Rectangle 3"/>
          <p:cNvSpPr>
            <a:spLocks noGrp="1" noChangeArrowheads="1"/>
          </p:cNvSpPr>
          <p:nvPr>
            <p:ph idx="1"/>
          </p:nvPr>
        </p:nvSpPr>
        <p:spPr/>
        <p:txBody>
          <a:bodyPr>
            <a:normAutofit/>
          </a:bodyPr>
          <a:lstStyle/>
          <a:p>
            <a:pPr>
              <a:buFont typeface="Wingdings" charset="2"/>
              <a:buNone/>
            </a:pPr>
            <a:r>
              <a:rPr lang="en-US" sz="2800" dirty="0">
                <a:latin typeface="Calisto MT"/>
                <a:cs typeface="Calisto MT"/>
              </a:rPr>
              <a:t>Here am I, sweating, sick, and hot,	</a:t>
            </a:r>
          </a:p>
          <a:p>
            <a:pPr>
              <a:buFont typeface="Wingdings" charset="2"/>
              <a:buNone/>
            </a:pPr>
            <a:r>
              <a:rPr lang="en-US" sz="2800" dirty="0">
                <a:latin typeface="Calisto MT"/>
                <a:cs typeface="Calisto MT"/>
              </a:rPr>
              <a:t>And there the shadowed waters fresh	       20</a:t>
            </a:r>
          </a:p>
          <a:p>
            <a:pPr>
              <a:buFont typeface="Wingdings" charset="2"/>
              <a:buNone/>
            </a:pPr>
            <a:r>
              <a:rPr lang="en-US" sz="2800" dirty="0">
                <a:latin typeface="Calisto MT"/>
                <a:cs typeface="Calisto MT"/>
              </a:rPr>
              <a:t>Lean up to embrace the naked flesh.	</a:t>
            </a:r>
          </a:p>
          <a:p>
            <a:pPr>
              <a:buFont typeface="Wingdings" charset="2"/>
              <a:buNone/>
            </a:pPr>
            <a:r>
              <a:rPr lang="en-US" sz="2800" dirty="0" err="1">
                <a:latin typeface="Calisto MT"/>
                <a:cs typeface="Calisto MT"/>
              </a:rPr>
              <a:t>Temperamentvoll</a:t>
            </a:r>
            <a:r>
              <a:rPr lang="en-US" sz="2800" dirty="0">
                <a:latin typeface="Calisto MT"/>
                <a:cs typeface="Calisto MT"/>
              </a:rPr>
              <a:t> German Jews	</a:t>
            </a:r>
          </a:p>
          <a:p>
            <a:pPr>
              <a:buFont typeface="Wingdings" charset="2"/>
              <a:buNone/>
            </a:pPr>
            <a:r>
              <a:rPr lang="en-US" sz="2800" dirty="0">
                <a:latin typeface="Calisto MT"/>
                <a:cs typeface="Calisto MT"/>
              </a:rPr>
              <a:t>Drink beer around;—and there the dews	</a:t>
            </a:r>
          </a:p>
          <a:p>
            <a:pPr>
              <a:buFont typeface="Wingdings" charset="2"/>
              <a:buNone/>
            </a:pPr>
            <a:r>
              <a:rPr lang="en-US" sz="2800" dirty="0">
                <a:latin typeface="Calisto MT"/>
                <a:cs typeface="Calisto MT"/>
              </a:rPr>
              <a:t>Are soft beneath a morn of gold.</a:t>
            </a:r>
            <a:r>
              <a:rPr lang="en-US" sz="2100" dirty="0" smtClean="0">
                <a:latin typeface="Lucida Grande" charset="0"/>
              </a:rPr>
              <a:t>	</a:t>
            </a:r>
            <a:endParaRPr lang="en-US" sz="2100" dirty="0">
              <a:latin typeface="Lucida Grande" charset="0"/>
            </a:endParaRPr>
          </a:p>
        </p:txBody>
      </p:sp>
    </p:spTree>
  </p:cSld>
  <p:clrMapOvr>
    <a:masterClrMapping/>
  </p:clrMapOvr>
  <p:transition>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PhAnim="0">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r>
              <a:rPr lang="en-US"/>
              <a:t>So…</a:t>
            </a:r>
          </a:p>
        </p:txBody>
      </p:sp>
      <p:sp>
        <p:nvSpPr>
          <p:cNvPr id="12291" name="Rectangle 3"/>
          <p:cNvSpPr>
            <a:spLocks noGrp="1" noChangeArrowheads="1"/>
          </p:cNvSpPr>
          <p:nvPr>
            <p:ph idx="1"/>
          </p:nvPr>
        </p:nvSpPr>
        <p:spPr/>
        <p:txBody>
          <a:bodyPr/>
          <a:lstStyle/>
          <a:p>
            <a:r>
              <a:rPr lang="en-US"/>
              <a:t>Opening can evoke ideas of the beauty and promise of spring, but…</a:t>
            </a:r>
          </a:p>
          <a:p>
            <a:r>
              <a:rPr lang="en-US"/>
              <a:t>…contain notions of doubt, frustration and decay as well</a:t>
            </a:r>
          </a:p>
          <a:p>
            <a:r>
              <a:rPr lang="en-US"/>
              <a:t>Intertextuality works by bringing the contrasting ideas into juxtaposition</a:t>
            </a:r>
          </a:p>
          <a:p>
            <a:endParaRPr lang="en-US"/>
          </a:p>
        </p:txBody>
      </p:sp>
    </p:spTree>
  </p:cSld>
  <p:clrMapOvr>
    <a:masterClrMapping/>
  </p:clrMapOvr>
  <p:transition>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r>
              <a:rPr lang="en-US"/>
              <a:t>Spenser’s Thames</a:t>
            </a:r>
          </a:p>
        </p:txBody>
      </p:sp>
      <p:pic>
        <p:nvPicPr>
          <p:cNvPr id="8" name="Content Placeholder 7" descr="Panorama_of_London_by_Claes_Van_Visscher,_1616.jpg"/>
          <p:cNvPicPr>
            <a:picLocks noGrp="1" noChangeAspect="1"/>
          </p:cNvPicPr>
          <p:nvPr>
            <p:ph idx="1"/>
          </p:nvPr>
        </p:nvPicPr>
        <p:blipFill>
          <a:blip r:embed="rId3"/>
          <a:srcRect t="-64767" b="-64767"/>
          <a:stretch>
            <a:fillRect/>
          </a:stretch>
        </p:blipFill>
        <p:spPr/>
      </p:pic>
    </p:spTree>
  </p:cSld>
  <p:clrMapOvr>
    <a:masterClrMapping/>
  </p:clrMapOvr>
  <p:transition>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PhAnim="0">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normAutofit/>
          </a:bodyPr>
          <a:lstStyle/>
          <a:p>
            <a:r>
              <a:rPr lang="en-US"/>
              <a:t>Spenser’s </a:t>
            </a:r>
            <a:r>
              <a:rPr lang="en-US" i="1"/>
              <a:t>Prothalamion</a:t>
            </a:r>
            <a:endParaRPr lang="en-US"/>
          </a:p>
        </p:txBody>
      </p:sp>
      <p:sp>
        <p:nvSpPr>
          <p:cNvPr id="13315" name="Rectangle 3"/>
          <p:cNvSpPr>
            <a:spLocks noGrp="1" noChangeArrowheads="1"/>
          </p:cNvSpPr>
          <p:nvPr>
            <p:ph idx="1"/>
          </p:nvPr>
        </p:nvSpPr>
        <p:spPr/>
        <p:txBody>
          <a:bodyPr>
            <a:normAutofit fontScale="32500" lnSpcReduction="20000"/>
          </a:bodyPr>
          <a:lstStyle/>
          <a:p>
            <a:pPr>
              <a:buNone/>
            </a:pPr>
            <a:r>
              <a:rPr lang="en-GB" sz="7692" dirty="0" err="1" smtClean="0"/>
              <a:t>Calme</a:t>
            </a:r>
            <a:r>
              <a:rPr lang="en-GB" sz="7692" dirty="0" smtClean="0"/>
              <a:t> was the day, and through the trembling </a:t>
            </a:r>
            <a:r>
              <a:rPr lang="en-GB" sz="7692" dirty="0" err="1" smtClean="0"/>
              <a:t>ayre</a:t>
            </a:r>
            <a:r>
              <a:rPr lang="en-GB" sz="7692" dirty="0" smtClean="0"/>
              <a:t>,</a:t>
            </a:r>
          </a:p>
          <a:p>
            <a:pPr>
              <a:buNone/>
            </a:pPr>
            <a:r>
              <a:rPr lang="en-GB" sz="7692" dirty="0" err="1" smtClean="0"/>
              <a:t>Sweete</a:t>
            </a:r>
            <a:r>
              <a:rPr lang="en-GB" sz="7692" dirty="0" smtClean="0"/>
              <a:t> breathing Zephyrus did softly play</a:t>
            </a:r>
          </a:p>
          <a:p>
            <a:pPr>
              <a:buNone/>
            </a:pPr>
            <a:r>
              <a:rPr lang="en-GB" sz="7692" dirty="0" smtClean="0"/>
              <a:t>A gentle spirit, that lightly did delay</a:t>
            </a:r>
          </a:p>
          <a:p>
            <a:pPr>
              <a:buNone/>
            </a:pPr>
            <a:r>
              <a:rPr lang="en-GB" sz="7692" dirty="0" smtClean="0"/>
              <a:t>Hot Titans </a:t>
            </a:r>
            <a:r>
              <a:rPr lang="en-GB" sz="7692" dirty="0" err="1" smtClean="0"/>
              <a:t>beames</a:t>
            </a:r>
            <a:r>
              <a:rPr lang="en-GB" sz="7692" dirty="0" smtClean="0"/>
              <a:t>, which then did </a:t>
            </a:r>
            <a:r>
              <a:rPr lang="en-GB" sz="7692" dirty="0" err="1" smtClean="0"/>
              <a:t>glyster</a:t>
            </a:r>
            <a:r>
              <a:rPr lang="en-GB" sz="7692" dirty="0" smtClean="0"/>
              <a:t> </a:t>
            </a:r>
            <a:r>
              <a:rPr lang="en-GB" sz="7692" dirty="0" err="1" smtClean="0"/>
              <a:t>fayre</a:t>
            </a:r>
            <a:r>
              <a:rPr lang="en-GB" sz="7692" dirty="0" smtClean="0"/>
              <a:t>:</a:t>
            </a:r>
          </a:p>
          <a:p>
            <a:pPr>
              <a:buNone/>
            </a:pPr>
            <a:r>
              <a:rPr lang="en-GB" sz="7692" dirty="0" smtClean="0"/>
              <a:t>When I whom </a:t>
            </a:r>
            <a:r>
              <a:rPr lang="en-GB" sz="7692" dirty="0" err="1" smtClean="0"/>
              <a:t>sullein</a:t>
            </a:r>
            <a:r>
              <a:rPr lang="en-GB" sz="7692" dirty="0" smtClean="0"/>
              <a:t> care,</a:t>
            </a:r>
          </a:p>
          <a:p>
            <a:pPr>
              <a:buNone/>
            </a:pPr>
            <a:r>
              <a:rPr lang="en-GB" sz="7692" dirty="0" smtClean="0"/>
              <a:t>Through discontent of my long </a:t>
            </a:r>
            <a:r>
              <a:rPr lang="en-GB" sz="7692" dirty="0" err="1" smtClean="0"/>
              <a:t>fruitlesse</a:t>
            </a:r>
            <a:r>
              <a:rPr lang="en-GB" sz="7692" dirty="0" smtClean="0"/>
              <a:t> stay</a:t>
            </a:r>
          </a:p>
          <a:p>
            <a:pPr>
              <a:buNone/>
            </a:pPr>
            <a:r>
              <a:rPr lang="en-GB" sz="7692" dirty="0" smtClean="0"/>
              <a:t>In Princes Court, and expectation </a:t>
            </a:r>
            <a:r>
              <a:rPr lang="en-GB" sz="7692" dirty="0" err="1" smtClean="0"/>
              <a:t>vayne</a:t>
            </a:r>
            <a:endParaRPr lang="en-GB" sz="7692" dirty="0" smtClean="0"/>
          </a:p>
          <a:p>
            <a:pPr>
              <a:buNone/>
            </a:pPr>
            <a:r>
              <a:rPr lang="en-GB" sz="7692" dirty="0" smtClean="0"/>
              <a:t>Of idle hopes, which still doe fly away,</a:t>
            </a:r>
          </a:p>
          <a:p>
            <a:pPr>
              <a:buNone/>
            </a:pPr>
            <a:r>
              <a:rPr lang="en-GB" sz="7692" dirty="0" smtClean="0"/>
              <a:t>Like empty </a:t>
            </a:r>
            <a:r>
              <a:rPr lang="en-GB" sz="7692" dirty="0" err="1" smtClean="0"/>
              <a:t>shaddowes</a:t>
            </a:r>
            <a:r>
              <a:rPr lang="en-GB" sz="7692" dirty="0" smtClean="0"/>
              <a:t>, did </a:t>
            </a:r>
            <a:r>
              <a:rPr lang="en-GB" sz="7692" dirty="0" err="1" smtClean="0"/>
              <a:t>aflict</a:t>
            </a:r>
            <a:r>
              <a:rPr lang="en-GB" sz="7692" dirty="0" smtClean="0"/>
              <a:t> my </a:t>
            </a:r>
            <a:r>
              <a:rPr lang="en-GB" sz="7692" dirty="0" err="1" smtClean="0"/>
              <a:t>brayne</a:t>
            </a:r>
            <a:r>
              <a:rPr lang="en-GB" sz="7692" dirty="0" smtClean="0"/>
              <a:t>,</a:t>
            </a:r>
          </a:p>
          <a:p>
            <a:pPr>
              <a:buNone/>
            </a:pPr>
            <a:r>
              <a:rPr lang="en-GB" sz="7692" dirty="0" err="1" smtClean="0"/>
              <a:t>Walkt</a:t>
            </a:r>
            <a:r>
              <a:rPr lang="en-GB" sz="7692" dirty="0" smtClean="0"/>
              <a:t> forth to ease my </a:t>
            </a:r>
            <a:r>
              <a:rPr lang="en-GB" sz="7692" dirty="0" err="1" smtClean="0"/>
              <a:t>payne</a:t>
            </a:r>
            <a:endParaRPr lang="en-GB" sz="7692" dirty="0" smtClean="0"/>
          </a:p>
          <a:p>
            <a:pPr>
              <a:lnSpc>
                <a:spcPct val="90000"/>
              </a:lnSpc>
            </a:pPr>
            <a:endParaRPr lang="en-US" sz="3840" dirty="0">
              <a:solidFill>
                <a:srgbClr val="000000"/>
              </a:solidFill>
            </a:endParaRPr>
          </a:p>
        </p:txBody>
      </p:sp>
    </p:spTree>
  </p:cSld>
  <p:clrMapOvr>
    <a:masterClrMapping/>
  </p:clrMapOvr>
  <p:transition>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PhAnim="0">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lstStyle/>
          <a:p>
            <a:r>
              <a:rPr lang="en-US"/>
              <a:t>Cont’d</a:t>
            </a:r>
          </a:p>
        </p:txBody>
      </p:sp>
      <p:sp>
        <p:nvSpPr>
          <p:cNvPr id="14339" name="Rectangle 3"/>
          <p:cNvSpPr>
            <a:spLocks noGrp="1" noChangeArrowheads="1"/>
          </p:cNvSpPr>
          <p:nvPr>
            <p:ph idx="1"/>
          </p:nvPr>
        </p:nvSpPr>
        <p:spPr/>
        <p:txBody>
          <a:bodyPr>
            <a:normAutofit fontScale="85000" lnSpcReduction="10000"/>
          </a:bodyPr>
          <a:lstStyle/>
          <a:p>
            <a:pPr>
              <a:buFont typeface="Wingdings" charset="2"/>
              <a:buNone/>
            </a:pPr>
            <a:r>
              <a:rPr lang="en-US" dirty="0"/>
              <a:t>Along the </a:t>
            </a:r>
            <a:r>
              <a:rPr lang="en-US" dirty="0" err="1"/>
              <a:t>shoare</a:t>
            </a:r>
            <a:r>
              <a:rPr lang="en-US" dirty="0"/>
              <a:t> of </a:t>
            </a:r>
            <a:r>
              <a:rPr lang="en-US" dirty="0" err="1"/>
              <a:t>siluer</a:t>
            </a:r>
            <a:r>
              <a:rPr lang="en-US" dirty="0"/>
              <a:t> streaming </a:t>
            </a:r>
            <a:r>
              <a:rPr lang="en-US" dirty="0" err="1"/>
              <a:t>Themmes</a:t>
            </a:r>
            <a:r>
              <a:rPr lang="en-US" dirty="0"/>
              <a:t>,</a:t>
            </a:r>
          </a:p>
          <a:p>
            <a:pPr>
              <a:buFont typeface="Wingdings" charset="2"/>
              <a:buNone/>
            </a:pPr>
            <a:r>
              <a:rPr lang="en-US" dirty="0"/>
              <a:t>Whose rutty </a:t>
            </a:r>
            <a:r>
              <a:rPr lang="en-US" dirty="0" err="1"/>
              <a:t>Bancke</a:t>
            </a:r>
            <a:r>
              <a:rPr lang="en-US" dirty="0"/>
              <a:t>, the which his </a:t>
            </a:r>
            <a:r>
              <a:rPr lang="en-US" dirty="0" err="1"/>
              <a:t>Riuer</a:t>
            </a:r>
            <a:r>
              <a:rPr lang="en-US" dirty="0"/>
              <a:t> </a:t>
            </a:r>
            <a:r>
              <a:rPr lang="en-US" dirty="0" err="1"/>
              <a:t>hemmes</a:t>
            </a:r>
            <a:r>
              <a:rPr lang="en-US" dirty="0"/>
              <a:t>,</a:t>
            </a:r>
          </a:p>
          <a:p>
            <a:pPr>
              <a:buFont typeface="Wingdings" charset="2"/>
              <a:buNone/>
            </a:pPr>
            <a:r>
              <a:rPr lang="en-US" dirty="0"/>
              <a:t>Was </a:t>
            </a:r>
            <a:r>
              <a:rPr lang="en-US" dirty="0" err="1"/>
              <a:t>paynted</a:t>
            </a:r>
            <a:r>
              <a:rPr lang="en-US" dirty="0"/>
              <a:t> all with variable flowers,</a:t>
            </a:r>
          </a:p>
          <a:p>
            <a:pPr>
              <a:buFont typeface="Wingdings" charset="2"/>
              <a:buNone/>
            </a:pPr>
            <a:r>
              <a:rPr lang="en-US" dirty="0"/>
              <a:t>And all the </a:t>
            </a:r>
            <a:r>
              <a:rPr lang="en-US" dirty="0" err="1"/>
              <a:t>meades</a:t>
            </a:r>
            <a:r>
              <a:rPr lang="en-US" dirty="0"/>
              <a:t> </a:t>
            </a:r>
            <a:r>
              <a:rPr lang="en-US" dirty="0" err="1"/>
              <a:t>adornd</a:t>
            </a:r>
            <a:r>
              <a:rPr lang="en-US" dirty="0"/>
              <a:t> with </a:t>
            </a:r>
            <a:r>
              <a:rPr lang="en-US" dirty="0" err="1"/>
              <a:t>daintie</a:t>
            </a:r>
            <a:r>
              <a:rPr lang="en-US" dirty="0"/>
              <a:t> </a:t>
            </a:r>
            <a:r>
              <a:rPr lang="en-US" dirty="0" err="1"/>
              <a:t>gemmes</a:t>
            </a:r>
            <a:r>
              <a:rPr lang="en-US" dirty="0"/>
              <a:t>,</a:t>
            </a:r>
          </a:p>
          <a:p>
            <a:pPr>
              <a:buFont typeface="Wingdings" charset="2"/>
              <a:buNone/>
            </a:pPr>
            <a:r>
              <a:rPr lang="en-US" dirty="0"/>
              <a:t>Fit to </a:t>
            </a:r>
            <a:r>
              <a:rPr lang="en-US" dirty="0" err="1"/>
              <a:t>decke</a:t>
            </a:r>
            <a:r>
              <a:rPr lang="en-US" dirty="0"/>
              <a:t> </a:t>
            </a:r>
            <a:r>
              <a:rPr lang="en-US" dirty="0" err="1"/>
              <a:t>maydens</a:t>
            </a:r>
            <a:r>
              <a:rPr lang="en-US" dirty="0"/>
              <a:t> </a:t>
            </a:r>
            <a:r>
              <a:rPr lang="en-US" dirty="0" err="1"/>
              <a:t>bowres</a:t>
            </a:r>
            <a:r>
              <a:rPr lang="en-US" dirty="0"/>
              <a:t>,</a:t>
            </a:r>
          </a:p>
          <a:p>
            <a:pPr>
              <a:buFont typeface="Wingdings" charset="2"/>
              <a:buNone/>
            </a:pPr>
            <a:r>
              <a:rPr lang="en-US" dirty="0"/>
              <a:t>And </a:t>
            </a:r>
            <a:r>
              <a:rPr lang="en-US" dirty="0" err="1"/>
              <a:t>crowne</a:t>
            </a:r>
            <a:r>
              <a:rPr lang="en-US" dirty="0"/>
              <a:t> their Paramours,</a:t>
            </a:r>
          </a:p>
          <a:p>
            <a:pPr>
              <a:buFont typeface="Wingdings" charset="2"/>
              <a:buNone/>
            </a:pPr>
            <a:r>
              <a:rPr lang="en-US" dirty="0"/>
              <a:t>Against the </a:t>
            </a:r>
            <a:r>
              <a:rPr lang="en-US" dirty="0" err="1"/>
              <a:t>Brydale</a:t>
            </a:r>
            <a:r>
              <a:rPr lang="en-US" dirty="0"/>
              <a:t> day, which is not long:</a:t>
            </a:r>
          </a:p>
          <a:p>
            <a:pPr>
              <a:buFont typeface="Wingdings" charset="2"/>
              <a:buNone/>
            </a:pPr>
            <a:r>
              <a:rPr lang="en-US" dirty="0" err="1"/>
              <a:t>Sweete</a:t>
            </a:r>
            <a:r>
              <a:rPr lang="en-US" dirty="0"/>
              <a:t> </a:t>
            </a:r>
            <a:r>
              <a:rPr lang="en-US" dirty="0" err="1"/>
              <a:t>Themmes</a:t>
            </a:r>
            <a:r>
              <a:rPr lang="en-US" dirty="0"/>
              <a:t> </a:t>
            </a:r>
            <a:r>
              <a:rPr lang="en-US" dirty="0" err="1"/>
              <a:t>runne</a:t>
            </a:r>
            <a:r>
              <a:rPr lang="en-US" dirty="0"/>
              <a:t> softly, till I end my Song.</a:t>
            </a:r>
          </a:p>
          <a:p>
            <a:endParaRPr lang="en-US" dirty="0"/>
          </a:p>
        </p:txBody>
      </p:sp>
    </p:spTree>
  </p:cSld>
  <p:clrMapOvr>
    <a:masterClrMapping/>
  </p:clrMapOvr>
  <p:transition>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Eliot’s nymphs</a:t>
            </a:r>
            <a:endParaRPr lang="en-US" dirty="0"/>
          </a:p>
        </p:txBody>
      </p:sp>
      <p:sp>
        <p:nvSpPr>
          <p:cNvPr id="3" name="Content Placeholder 2"/>
          <p:cNvSpPr>
            <a:spLocks noGrp="1"/>
          </p:cNvSpPr>
          <p:nvPr>
            <p:ph idx="1"/>
          </p:nvPr>
        </p:nvSpPr>
        <p:spPr/>
        <p:txBody>
          <a:bodyPr>
            <a:normAutofit fontScale="47500" lnSpcReduction="20000"/>
          </a:bodyPr>
          <a:lstStyle/>
          <a:p>
            <a:pPr>
              <a:lnSpc>
                <a:spcPct val="90000"/>
              </a:lnSpc>
              <a:buFont typeface="Wingdings" charset="2"/>
              <a:buNone/>
            </a:pPr>
            <a:r>
              <a:rPr lang="en-US" sz="5000" dirty="0" smtClean="0"/>
              <a:t>The </a:t>
            </a:r>
            <a:r>
              <a:rPr lang="en-US" sz="5000" dirty="0" smtClean="0"/>
              <a:t>wind	 </a:t>
            </a:r>
          </a:p>
          <a:p>
            <a:pPr>
              <a:lnSpc>
                <a:spcPct val="90000"/>
              </a:lnSpc>
              <a:buFont typeface="Wingdings" charset="2"/>
              <a:buNone/>
            </a:pPr>
            <a:r>
              <a:rPr lang="en-US" sz="5000" dirty="0" smtClean="0"/>
              <a:t>Crosses the brown land, unheard. The nymphs are departed.	</a:t>
            </a:r>
            <a:r>
              <a:rPr lang="en-US" sz="5000" dirty="0" smtClean="0"/>
              <a:t> </a:t>
            </a:r>
          </a:p>
          <a:p>
            <a:pPr>
              <a:lnSpc>
                <a:spcPct val="90000"/>
              </a:lnSpc>
              <a:buFont typeface="Wingdings" charset="2"/>
              <a:buNone/>
            </a:pPr>
            <a:r>
              <a:rPr lang="en-US" sz="5000" dirty="0" smtClean="0"/>
              <a:t>Sweet Thames, run softly, till I end my song.	 </a:t>
            </a:r>
          </a:p>
          <a:p>
            <a:pPr>
              <a:lnSpc>
                <a:spcPct val="90000"/>
              </a:lnSpc>
              <a:buFont typeface="Wingdings" charset="2"/>
              <a:buNone/>
            </a:pPr>
            <a:r>
              <a:rPr lang="en-US" sz="5000" dirty="0" smtClean="0"/>
              <a:t>The river bears no empty bottles, sandwich papers,	 </a:t>
            </a:r>
          </a:p>
          <a:p>
            <a:pPr>
              <a:lnSpc>
                <a:spcPct val="90000"/>
              </a:lnSpc>
              <a:buFont typeface="Wingdings" charset="2"/>
              <a:buNone/>
            </a:pPr>
            <a:r>
              <a:rPr lang="en-US" sz="5000" dirty="0" smtClean="0"/>
              <a:t>Silk handkerchiefs, cardboard boxes, cigarette ends	 </a:t>
            </a:r>
          </a:p>
          <a:p>
            <a:pPr>
              <a:lnSpc>
                <a:spcPct val="90000"/>
              </a:lnSpc>
              <a:buFont typeface="Wingdings" charset="2"/>
              <a:buNone/>
            </a:pPr>
            <a:r>
              <a:rPr lang="en-US" sz="5000" dirty="0" smtClean="0"/>
              <a:t>Or other testimony of summer nights. The nymphs are departed.	 </a:t>
            </a:r>
          </a:p>
          <a:p>
            <a:pPr>
              <a:lnSpc>
                <a:spcPct val="90000"/>
              </a:lnSpc>
              <a:buFont typeface="Wingdings" charset="2"/>
              <a:buNone/>
            </a:pPr>
            <a:r>
              <a:rPr lang="en-US" sz="5000" dirty="0" smtClean="0"/>
              <a:t>And their friends, the loitering heirs of city directors;	</a:t>
            </a:r>
            <a:r>
              <a:rPr lang="en-US" sz="5000" dirty="0" smtClean="0"/>
              <a:t> </a:t>
            </a:r>
          </a:p>
          <a:p>
            <a:pPr>
              <a:lnSpc>
                <a:spcPct val="90000"/>
              </a:lnSpc>
              <a:buFont typeface="Wingdings" charset="2"/>
              <a:buNone/>
            </a:pPr>
            <a:r>
              <a:rPr lang="en-US" sz="5000" dirty="0" smtClean="0"/>
              <a:t>Departed, have left no addresses.	 </a:t>
            </a:r>
          </a:p>
          <a:p>
            <a:pPr>
              <a:lnSpc>
                <a:spcPct val="90000"/>
              </a:lnSpc>
              <a:buFont typeface="Wingdings" charset="2"/>
              <a:buNone/>
            </a:pPr>
            <a:r>
              <a:rPr lang="en-US" sz="5000" dirty="0" smtClean="0"/>
              <a:t>By the waters of Leman I sat down and wept...	 </a:t>
            </a:r>
          </a:p>
          <a:p>
            <a:pPr>
              <a:lnSpc>
                <a:spcPct val="90000"/>
              </a:lnSpc>
              <a:buFont typeface="Wingdings" charset="2"/>
              <a:buNone/>
            </a:pPr>
            <a:r>
              <a:rPr lang="en-US" sz="5000" dirty="0" smtClean="0"/>
              <a:t>Sweet Thames, run softly till I end my song,	 </a:t>
            </a:r>
          </a:p>
          <a:p>
            <a:pPr>
              <a:lnSpc>
                <a:spcPct val="90000"/>
              </a:lnSpc>
              <a:buFont typeface="Wingdings" charset="2"/>
              <a:buNone/>
            </a:pPr>
            <a:r>
              <a:rPr lang="en-US" sz="5000" dirty="0" smtClean="0"/>
              <a:t>Sweet Thames, run softly, for I speak not loud or long.</a:t>
            </a:r>
            <a:endParaRPr lang="en-US" sz="5000" dirty="0"/>
          </a:p>
        </p:txBody>
      </p:sp>
    </p:spTree>
  </p:cSld>
  <p:clrMapOvr>
    <a:masterClrMapping/>
  </p:clrMapOvr>
  <p:transition>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r>
              <a:rPr lang="en-US"/>
              <a:t>Eliot’s Thames</a:t>
            </a:r>
          </a:p>
        </p:txBody>
      </p:sp>
      <p:pic>
        <p:nvPicPr>
          <p:cNvPr id="17412" name="Picture 4"/>
          <p:cNvPicPr>
            <a:picLocks noGrp="1" noChangeAspect="1" noChangeArrowheads="1"/>
          </p:cNvPicPr>
          <p:nvPr>
            <p:ph idx="1"/>
          </p:nvPr>
        </p:nvPicPr>
        <p:blipFill>
          <a:blip r:embed="rId3"/>
          <a:stretch>
            <a:fillRect/>
          </a:stretch>
        </p:blipFill>
        <p:spPr>
          <a:xfrm>
            <a:off x="2129142" y="2802098"/>
            <a:ext cx="4885715" cy="2571429"/>
          </a:xfrm>
        </p:spPr>
      </p:pic>
    </p:spTree>
  </p:cSld>
  <p:clrMapOvr>
    <a:masterClrMapping/>
  </p:clrMapOvr>
  <p:transition>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normAutofit/>
          </a:bodyPr>
          <a:lstStyle/>
          <a:p>
            <a:r>
              <a:rPr lang="en-US" dirty="0" smtClean="0"/>
              <a:t>The </a:t>
            </a:r>
            <a:r>
              <a:rPr lang="en-US" dirty="0"/>
              <a:t>Fire Sermon</a:t>
            </a:r>
          </a:p>
        </p:txBody>
      </p:sp>
      <p:sp>
        <p:nvSpPr>
          <p:cNvPr id="19459" name="Rectangle 3"/>
          <p:cNvSpPr>
            <a:spLocks noGrp="1" noChangeArrowheads="1"/>
          </p:cNvSpPr>
          <p:nvPr>
            <p:ph idx="1"/>
          </p:nvPr>
        </p:nvSpPr>
        <p:spPr/>
        <p:txBody>
          <a:bodyPr/>
          <a:lstStyle/>
          <a:p>
            <a:pPr>
              <a:lnSpc>
                <a:spcPct val="90000"/>
              </a:lnSpc>
            </a:pPr>
            <a:r>
              <a:rPr lang="en-US" dirty="0"/>
              <a:t>Buddha’s sermon against lust</a:t>
            </a:r>
          </a:p>
          <a:p>
            <a:pPr>
              <a:lnSpc>
                <a:spcPct val="90000"/>
              </a:lnSpc>
            </a:pPr>
            <a:r>
              <a:rPr lang="en-US" dirty="0"/>
              <a:t>“River’s tent is broken” - literal and metaphorical meanings</a:t>
            </a:r>
          </a:p>
          <a:p>
            <a:pPr>
              <a:lnSpc>
                <a:spcPct val="90000"/>
              </a:lnSpc>
            </a:pPr>
            <a:r>
              <a:rPr lang="en-US" dirty="0"/>
              <a:t>Religious and moral decay</a:t>
            </a:r>
          </a:p>
          <a:p>
            <a:pPr>
              <a:lnSpc>
                <a:spcPct val="90000"/>
              </a:lnSpc>
            </a:pPr>
            <a:r>
              <a:rPr lang="en-US" dirty="0"/>
              <a:t>Comparison of idyllic certainties of Spenser with sordid twentieth-century </a:t>
            </a:r>
            <a:r>
              <a:rPr lang="en-US" dirty="0" smtClean="0"/>
              <a:t>realities</a:t>
            </a:r>
            <a:endParaRPr lang="en-US" dirty="0" smtClean="0"/>
          </a:p>
          <a:p>
            <a:pPr>
              <a:lnSpc>
                <a:spcPct val="90000"/>
              </a:lnSpc>
            </a:pPr>
            <a:endParaRPr lang="en-US" dirty="0" smtClean="0"/>
          </a:p>
          <a:p>
            <a:pPr>
              <a:lnSpc>
                <a:spcPct val="90000"/>
              </a:lnSpc>
            </a:pPr>
            <a:endParaRPr lang="en-US" dirty="0"/>
          </a:p>
        </p:txBody>
      </p:sp>
    </p:spTree>
  </p:cSld>
  <p:clrMapOvr>
    <a:masterClrMapping/>
  </p:clrMapOvr>
  <p:transition>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lstStyle/>
          <a:p>
            <a:r>
              <a:rPr lang="en-US" dirty="0" smtClean="0"/>
              <a:t>Structure?</a:t>
            </a:r>
            <a:endParaRPr lang="en-US" dirty="0"/>
          </a:p>
        </p:txBody>
      </p:sp>
      <p:sp>
        <p:nvSpPr>
          <p:cNvPr id="18435" name="Rectangle 3"/>
          <p:cNvSpPr>
            <a:spLocks noGrp="1" noChangeArrowheads="1"/>
          </p:cNvSpPr>
          <p:nvPr>
            <p:ph idx="1"/>
          </p:nvPr>
        </p:nvSpPr>
        <p:spPr/>
        <p:txBody>
          <a:bodyPr>
            <a:normAutofit/>
          </a:bodyPr>
          <a:lstStyle/>
          <a:p>
            <a:r>
              <a:rPr lang="en-US" dirty="0"/>
              <a:t>“These fragments I have shored against my ruins”</a:t>
            </a:r>
          </a:p>
          <a:p>
            <a:r>
              <a:rPr lang="en-US" dirty="0"/>
              <a:t>Suggests broken, </a:t>
            </a:r>
            <a:r>
              <a:rPr lang="en-US" dirty="0" smtClean="0"/>
              <a:t>fractured, </a:t>
            </a:r>
            <a:r>
              <a:rPr lang="en-US" dirty="0" err="1"/>
              <a:t>disorganised</a:t>
            </a:r>
            <a:r>
              <a:rPr lang="en-US" dirty="0"/>
              <a:t> structure</a:t>
            </a:r>
          </a:p>
          <a:p>
            <a:r>
              <a:rPr lang="en-US" dirty="0"/>
              <a:t>Echoed in the collage of voices at the end</a:t>
            </a:r>
          </a:p>
          <a:p>
            <a:r>
              <a:rPr lang="en-US" dirty="0"/>
              <a:t>Resonances rebound from one section to another</a:t>
            </a:r>
          </a:p>
          <a:p>
            <a:r>
              <a:rPr lang="en-US" dirty="0"/>
              <a:t>Spatial, not linear</a:t>
            </a:r>
            <a:endParaRPr lang="en-US" sz="2600" dirty="0"/>
          </a:p>
          <a:p>
            <a:endParaRPr lang="en-US" sz="2600" dirty="0"/>
          </a:p>
        </p:txBody>
      </p:sp>
    </p:spTree>
  </p:cSld>
  <p:clrMapOvr>
    <a:masterClrMapping/>
  </p:clrMapOvr>
  <p:transition>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Conclusions</a:t>
            </a:r>
            <a:endParaRPr lang="en-US" dirty="0"/>
          </a:p>
        </p:txBody>
      </p:sp>
      <p:sp>
        <p:nvSpPr>
          <p:cNvPr id="3" name="Content Placeholder 2"/>
          <p:cNvSpPr>
            <a:spLocks noGrp="1"/>
          </p:cNvSpPr>
          <p:nvPr>
            <p:ph idx="1"/>
          </p:nvPr>
        </p:nvSpPr>
        <p:spPr/>
        <p:txBody>
          <a:bodyPr>
            <a:normAutofit fontScale="77500" lnSpcReduction="20000"/>
          </a:bodyPr>
          <a:lstStyle/>
          <a:p>
            <a:r>
              <a:rPr lang="en-US" dirty="0" smtClean="0"/>
              <a:t>Cooper</a:t>
            </a:r>
            <a:r>
              <a:rPr lang="en-US" dirty="0" smtClean="0"/>
              <a:t>: </a:t>
            </a:r>
            <a:r>
              <a:rPr lang="en-US" i="1" dirty="0" smtClean="0"/>
              <a:t>The Waste Land </a:t>
            </a:r>
            <a:r>
              <a:rPr lang="en-US" dirty="0" smtClean="0"/>
              <a:t>does not merely reflect the breakdown of an historical, social, and cultural order battered by violent forces operating under the name of modernity. For Eliot the disaster that characterized modernity was not an overturning, but the unavoidable, and ironic, culmination of that very order so lovingly celebrated in Victoria's last decade on the throne. Unlike the older generation, who saw in events like the Great War the passing of a golden age, Eliot saw only that the golden age was itself a heap of absurd sociopolitical axioms and perverse </a:t>
            </a:r>
            <a:r>
              <a:rPr lang="en-US" dirty="0" err="1" smtClean="0"/>
              <a:t>misreadings</a:t>
            </a:r>
            <a:r>
              <a:rPr lang="en-US" dirty="0" smtClean="0"/>
              <a:t> of the cultural past that had proved in the last instance to be made of the meanest alloy.</a:t>
            </a:r>
            <a:endParaRPr lang="en-US" dirty="0"/>
          </a:p>
        </p:txBody>
      </p:sp>
    </p:spTree>
  </p:cSld>
  <p:clrMapOvr>
    <a:masterClrMapping/>
  </p:clrMapOvr>
  <p:transition>
    <p:fade/>
  </p:transition>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p:txBody>
          <a:bodyPr/>
          <a:lstStyle/>
          <a:p>
            <a:r>
              <a:rPr lang="en-US"/>
              <a:t>Overview</a:t>
            </a:r>
          </a:p>
        </p:txBody>
      </p:sp>
      <p:sp>
        <p:nvSpPr>
          <p:cNvPr id="3075" name="Rectangle 3"/>
          <p:cNvSpPr>
            <a:spLocks noGrp="1" noChangeArrowheads="1"/>
          </p:cNvSpPr>
          <p:nvPr>
            <p:ph idx="1"/>
          </p:nvPr>
        </p:nvSpPr>
        <p:spPr/>
        <p:txBody>
          <a:bodyPr/>
          <a:lstStyle/>
          <a:p>
            <a:r>
              <a:rPr lang="en-US" dirty="0"/>
              <a:t>Recap on last </a:t>
            </a:r>
            <a:r>
              <a:rPr lang="en-US" dirty="0" smtClean="0"/>
              <a:t>lecture</a:t>
            </a:r>
            <a:endParaRPr lang="en-US" dirty="0"/>
          </a:p>
          <a:p>
            <a:r>
              <a:rPr lang="en-US" dirty="0"/>
              <a:t>A poem of allusion</a:t>
            </a:r>
          </a:p>
          <a:p>
            <a:r>
              <a:rPr lang="en-US" dirty="0"/>
              <a:t>Structure</a:t>
            </a:r>
          </a:p>
          <a:p>
            <a:r>
              <a:rPr lang="en-US" dirty="0"/>
              <a:t>Close reading</a:t>
            </a:r>
          </a:p>
          <a:p>
            <a:endParaRPr lang="en-US" dirty="0"/>
          </a:p>
        </p:txBody>
      </p:sp>
    </p:spTree>
  </p:cSld>
  <p:clrMapOvr>
    <a:masterClrMapping/>
  </p:clrMapOvr>
  <p:transition>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…or…</a:t>
            </a:r>
            <a:endParaRPr lang="en-US" dirty="0"/>
          </a:p>
        </p:txBody>
      </p:sp>
      <p:sp>
        <p:nvSpPr>
          <p:cNvPr id="3" name="Content Placeholder 2"/>
          <p:cNvSpPr>
            <a:spLocks noGrp="1"/>
          </p:cNvSpPr>
          <p:nvPr>
            <p:ph idx="1"/>
          </p:nvPr>
        </p:nvSpPr>
        <p:spPr/>
        <p:txBody>
          <a:bodyPr>
            <a:normAutofit lnSpcReduction="10000"/>
          </a:bodyPr>
          <a:lstStyle/>
          <a:p>
            <a:r>
              <a:rPr lang="en-US" dirty="0" smtClean="0"/>
              <a:t>Untermeyer: “</a:t>
            </a:r>
            <a:r>
              <a:rPr lang="en-US" dirty="0" err="1" smtClean="0"/>
              <a:t>Mr</a:t>
            </a:r>
            <a:r>
              <a:rPr lang="en-US" dirty="0" smtClean="0"/>
              <a:t> Eliot’s poetic variations on a theme of a super-refined futility.” </a:t>
            </a:r>
          </a:p>
          <a:p>
            <a:r>
              <a:rPr lang="en-US" dirty="0" smtClean="0"/>
              <a:t>although </a:t>
            </a:r>
            <a:r>
              <a:rPr lang="en-US" dirty="0" smtClean="0"/>
              <a:t>“a pompous parade of </a:t>
            </a:r>
            <a:r>
              <a:rPr lang="en-US" dirty="0" smtClean="0"/>
              <a:t>erudition,” as “an echo of contemporary despair, as a picture of dissolution, of the breaking down of the very structures on which life has modeled itself, </a:t>
            </a:r>
            <a:r>
              <a:rPr lang="en-US" i="1" dirty="0" smtClean="0"/>
              <a:t>The Waste Land</a:t>
            </a:r>
            <a:r>
              <a:rPr lang="en-US" dirty="0" smtClean="0"/>
              <a:t> has definite authenticity.” </a:t>
            </a:r>
          </a:p>
          <a:p>
            <a:r>
              <a:rPr lang="en-US" dirty="0" smtClean="0"/>
              <a:t>Lowell: “A piece of tripe.”</a:t>
            </a:r>
            <a:endParaRPr lang="en-US" dirty="0"/>
          </a:p>
        </p:txBody>
      </p:sp>
    </p:spTree>
  </p:cSld>
  <p:clrMapOvr>
    <a:masterClrMapping/>
  </p:clrMapOvr>
  <p:transition>
    <p:fade/>
  </p:transition>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lstStyle/>
          <a:p>
            <a:r>
              <a:rPr lang="en-US" i="1"/>
              <a:t>The Waste Land</a:t>
            </a:r>
          </a:p>
        </p:txBody>
      </p:sp>
      <p:sp>
        <p:nvSpPr>
          <p:cNvPr id="4099" name="Rectangle 3"/>
          <p:cNvSpPr>
            <a:spLocks noGrp="1" noChangeArrowheads="1"/>
          </p:cNvSpPr>
          <p:nvPr>
            <p:ph idx="1"/>
          </p:nvPr>
        </p:nvSpPr>
        <p:spPr/>
        <p:txBody>
          <a:bodyPr>
            <a:normAutofit/>
          </a:bodyPr>
          <a:lstStyle/>
          <a:p>
            <a:r>
              <a:rPr lang="en-US" sz="2600"/>
              <a:t>Sources - myth and romance (see Jessie Weston, James Frazer)</a:t>
            </a:r>
          </a:p>
          <a:p>
            <a:r>
              <a:rPr lang="en-US" sz="2600"/>
              <a:t>European literature in general</a:t>
            </a:r>
          </a:p>
          <a:p>
            <a:r>
              <a:rPr lang="en-US" sz="2600"/>
              <a:t>Very broad range of reference - some perhaps unintentional, e.g. Marie</a:t>
            </a:r>
          </a:p>
          <a:p>
            <a:r>
              <a:rPr lang="en-US" sz="2600"/>
              <a:t>Dialogic (Bakhtin)</a:t>
            </a:r>
          </a:p>
          <a:p>
            <a:r>
              <a:rPr lang="en-GB" sz="2600"/>
              <a:t>“The past should be altered by the present as much as the present is directed by the past." (Eliot, “Tradition and the Individual Talent”)</a:t>
            </a:r>
            <a:endParaRPr lang="en-US" sz="2600"/>
          </a:p>
          <a:p>
            <a:r>
              <a:rPr lang="en-US" sz="2600"/>
              <a:t>“He do the police in different voices”</a:t>
            </a:r>
          </a:p>
        </p:txBody>
      </p:sp>
    </p:spTree>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lstStyle/>
          <a:p>
            <a:r>
              <a:rPr lang="en-US"/>
              <a:t>Impact of allusion</a:t>
            </a:r>
          </a:p>
        </p:txBody>
      </p:sp>
      <p:sp>
        <p:nvSpPr>
          <p:cNvPr id="5123" name="Rectangle 3"/>
          <p:cNvSpPr>
            <a:spLocks noGrp="1" noChangeArrowheads="1"/>
          </p:cNvSpPr>
          <p:nvPr>
            <p:ph idx="1"/>
          </p:nvPr>
        </p:nvSpPr>
        <p:spPr/>
        <p:txBody>
          <a:bodyPr>
            <a:normAutofit/>
          </a:bodyPr>
          <a:lstStyle/>
          <a:p>
            <a:pPr>
              <a:lnSpc>
                <a:spcPct val="90000"/>
              </a:lnSpc>
            </a:pPr>
            <a:r>
              <a:rPr lang="en-US" sz="2600"/>
              <a:t>Density</a:t>
            </a:r>
          </a:p>
          <a:p>
            <a:pPr>
              <a:lnSpc>
                <a:spcPct val="90000"/>
              </a:lnSpc>
            </a:pPr>
            <a:r>
              <a:rPr lang="en-US" sz="2600"/>
              <a:t>Intertextuality - imports other connotations, and implies a comparison, for instance</a:t>
            </a:r>
          </a:p>
          <a:p>
            <a:pPr>
              <a:lnSpc>
                <a:spcPct val="90000"/>
              </a:lnSpc>
            </a:pPr>
            <a:r>
              <a:rPr lang="en-US" sz="2600"/>
              <a:t>“April is the cruellest month…”</a:t>
            </a:r>
          </a:p>
          <a:p>
            <a:pPr>
              <a:lnSpc>
                <a:spcPct val="90000"/>
              </a:lnSpc>
            </a:pPr>
            <a:r>
              <a:rPr lang="en-US" sz="2600"/>
              <a:t>“Sweet Thames, run softly…”</a:t>
            </a:r>
          </a:p>
          <a:p>
            <a:pPr>
              <a:lnSpc>
                <a:spcPct val="90000"/>
              </a:lnSpc>
            </a:pPr>
            <a:r>
              <a:rPr lang="en-US" sz="2600"/>
              <a:t>Eliot: “In art there should be interpenetration and metamorphosis” (review of </a:t>
            </a:r>
            <a:r>
              <a:rPr lang="en-US" sz="2600" i="1"/>
              <a:t>Le Sacre de Printemps, </a:t>
            </a:r>
            <a:r>
              <a:rPr lang="en-US" sz="2600"/>
              <a:t>1921</a:t>
            </a:r>
          </a:p>
          <a:p>
            <a:pPr>
              <a:lnSpc>
                <a:spcPct val="90000"/>
              </a:lnSpc>
            </a:pPr>
            <a:endParaRPr lang="en-US" sz="2600"/>
          </a:p>
        </p:txBody>
      </p:sp>
    </p:spTree>
  </p:cSld>
  <p:clrMapOvr>
    <a:masterClrMapping/>
  </p:clrMapOvr>
  <p:transition>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r>
              <a:rPr lang="en-US"/>
              <a:t>April</a:t>
            </a:r>
          </a:p>
        </p:txBody>
      </p:sp>
      <p:sp>
        <p:nvSpPr>
          <p:cNvPr id="6147" name="Rectangle 3"/>
          <p:cNvSpPr>
            <a:spLocks noGrp="1" noChangeArrowheads="1"/>
          </p:cNvSpPr>
          <p:nvPr>
            <p:ph idx="1"/>
          </p:nvPr>
        </p:nvSpPr>
        <p:spPr/>
        <p:txBody>
          <a:bodyPr/>
          <a:lstStyle/>
          <a:p>
            <a:r>
              <a:rPr lang="en-US"/>
              <a:t>Spring - fertility, growth, renewal; object of many rituals</a:t>
            </a:r>
          </a:p>
          <a:p>
            <a:r>
              <a:rPr lang="en-US"/>
              <a:t>Celebrated in literature and art</a:t>
            </a:r>
          </a:p>
          <a:p>
            <a:r>
              <a:rPr lang="en-US"/>
              <a:t>Obvious evocation of Chaucer’s Prologue</a:t>
            </a:r>
          </a:p>
          <a:p>
            <a:r>
              <a:rPr lang="en-US"/>
              <a:t>By extension, other celebrations of growth / life</a:t>
            </a:r>
          </a:p>
          <a:p>
            <a:endParaRPr lang="en-US"/>
          </a:p>
        </p:txBody>
      </p:sp>
    </p:spTree>
  </p:cSld>
  <p:clrMapOvr>
    <a:masterClrMapping/>
  </p:clrMapOvr>
  <p:transition>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PhAnim="0">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r>
              <a:rPr lang="en-US" dirty="0" smtClean="0"/>
              <a:t>Chaucer: General Prologue</a:t>
            </a:r>
            <a:endParaRPr lang="en-US" dirty="0"/>
          </a:p>
        </p:txBody>
      </p:sp>
      <p:sp>
        <p:nvSpPr>
          <p:cNvPr id="7171" name="Rectangle 3"/>
          <p:cNvSpPr>
            <a:spLocks noGrp="1" noChangeArrowheads="1"/>
          </p:cNvSpPr>
          <p:nvPr>
            <p:ph idx="1"/>
          </p:nvPr>
        </p:nvSpPr>
        <p:spPr>
          <a:xfrm>
            <a:off x="838200" y="1828800"/>
            <a:ext cx="7583488" cy="4297363"/>
          </a:xfrm>
        </p:spPr>
        <p:txBody>
          <a:bodyPr>
            <a:normAutofit/>
          </a:bodyPr>
          <a:lstStyle/>
          <a:p>
            <a:pPr>
              <a:lnSpc>
                <a:spcPct val="80000"/>
              </a:lnSpc>
              <a:buNone/>
            </a:pPr>
            <a:r>
              <a:rPr lang="en-US" sz="1800" dirty="0" err="1" smtClean="0"/>
              <a:t>Whan</a:t>
            </a:r>
            <a:r>
              <a:rPr lang="en-US" sz="1800" dirty="0" smtClean="0"/>
              <a:t> that </a:t>
            </a:r>
            <a:r>
              <a:rPr lang="en-US" sz="1800" dirty="0" err="1" smtClean="0"/>
              <a:t>Aprill</a:t>
            </a:r>
            <a:r>
              <a:rPr lang="en-US" sz="1800" dirty="0" smtClean="0"/>
              <a:t> with his </a:t>
            </a:r>
            <a:r>
              <a:rPr lang="en-US" sz="1800" dirty="0" err="1" smtClean="0"/>
              <a:t>shoures</a:t>
            </a:r>
            <a:r>
              <a:rPr lang="en-US" sz="1800" dirty="0" smtClean="0"/>
              <a:t> </a:t>
            </a:r>
            <a:r>
              <a:rPr lang="en-US" sz="1800" dirty="0" err="1" smtClean="0"/>
              <a:t>soote</a:t>
            </a:r>
            <a:r>
              <a:rPr lang="en-US" sz="1800" dirty="0" smtClean="0"/>
              <a:t/>
            </a:r>
            <a:br>
              <a:rPr lang="en-US" sz="1800" dirty="0" smtClean="0"/>
            </a:br>
            <a:r>
              <a:rPr lang="en-US" sz="1800" dirty="0" smtClean="0"/>
              <a:t>the </a:t>
            </a:r>
            <a:r>
              <a:rPr lang="en-US" sz="1800" dirty="0" err="1" smtClean="0"/>
              <a:t>droghte</a:t>
            </a:r>
            <a:r>
              <a:rPr lang="en-US" sz="1800" dirty="0" smtClean="0"/>
              <a:t> of March hath </a:t>
            </a:r>
            <a:r>
              <a:rPr lang="en-US" sz="1800" dirty="0" err="1" smtClean="0"/>
              <a:t>perced</a:t>
            </a:r>
            <a:r>
              <a:rPr lang="en-US" sz="1800" dirty="0" smtClean="0"/>
              <a:t> to the </a:t>
            </a:r>
            <a:r>
              <a:rPr lang="en-US" sz="1800" dirty="0" err="1" smtClean="0"/>
              <a:t>roote</a:t>
            </a:r>
            <a:r>
              <a:rPr lang="en-US" sz="1800" dirty="0" smtClean="0"/>
              <a:t>,</a:t>
            </a:r>
            <a:br>
              <a:rPr lang="en-US" sz="1800" dirty="0" smtClean="0"/>
            </a:br>
            <a:r>
              <a:rPr lang="en-US" sz="1800" dirty="0" smtClean="0"/>
              <a:t>And bathed every </a:t>
            </a:r>
            <a:r>
              <a:rPr lang="en-US" sz="1800" dirty="0" err="1" smtClean="0"/>
              <a:t>veyne</a:t>
            </a:r>
            <a:r>
              <a:rPr lang="en-US" sz="1800" dirty="0" smtClean="0"/>
              <a:t> in </a:t>
            </a:r>
            <a:r>
              <a:rPr lang="en-US" sz="1800" dirty="0" err="1" smtClean="0"/>
              <a:t>swich</a:t>
            </a:r>
            <a:r>
              <a:rPr lang="en-US" sz="1800" dirty="0" smtClean="0"/>
              <a:t> </a:t>
            </a:r>
            <a:r>
              <a:rPr lang="en-US" sz="1800" dirty="0" err="1" smtClean="0"/>
              <a:t>licour</a:t>
            </a:r>
            <a:r>
              <a:rPr lang="en-US" sz="1800" dirty="0" smtClean="0"/>
              <a:t/>
            </a:r>
            <a:br>
              <a:rPr lang="en-US" sz="1800" dirty="0" smtClean="0"/>
            </a:br>
            <a:r>
              <a:rPr lang="en-US" sz="1800" dirty="0" smtClean="0"/>
              <a:t>Of which </a:t>
            </a:r>
            <a:r>
              <a:rPr lang="en-US" sz="1800" dirty="0" err="1" smtClean="0"/>
              <a:t>vertu</a:t>
            </a:r>
            <a:r>
              <a:rPr lang="en-US" sz="1800" dirty="0" smtClean="0"/>
              <a:t> </a:t>
            </a:r>
            <a:r>
              <a:rPr lang="en-US" sz="1800" dirty="0" err="1" smtClean="0"/>
              <a:t>engendred</a:t>
            </a:r>
            <a:r>
              <a:rPr lang="en-US" sz="1800" dirty="0" smtClean="0"/>
              <a:t> is the flour;</a:t>
            </a:r>
            <a:br>
              <a:rPr lang="en-US" sz="1800" dirty="0" smtClean="0"/>
            </a:br>
            <a:r>
              <a:rPr lang="en-US" sz="1800" dirty="0" err="1" smtClean="0"/>
              <a:t>Whan</a:t>
            </a:r>
            <a:r>
              <a:rPr lang="en-US" sz="1800" dirty="0" smtClean="0"/>
              <a:t> </a:t>
            </a:r>
            <a:r>
              <a:rPr lang="en-US" sz="1800" dirty="0" err="1" smtClean="0"/>
              <a:t>Zephirus</a:t>
            </a:r>
            <a:r>
              <a:rPr lang="en-US" sz="1800" dirty="0" smtClean="0"/>
              <a:t> eek with his </a:t>
            </a:r>
            <a:r>
              <a:rPr lang="en-US" sz="1800" dirty="0" err="1" smtClean="0"/>
              <a:t>sweete</a:t>
            </a:r>
            <a:r>
              <a:rPr lang="en-US" sz="1800" dirty="0" smtClean="0"/>
              <a:t> </a:t>
            </a:r>
            <a:r>
              <a:rPr lang="en-US" sz="1800" dirty="0" err="1" smtClean="0"/>
              <a:t>breeth</a:t>
            </a:r>
            <a:r>
              <a:rPr lang="en-US" sz="1800" dirty="0" smtClean="0"/>
              <a:t/>
            </a:r>
            <a:br>
              <a:rPr lang="en-US" sz="1800" dirty="0" smtClean="0"/>
            </a:br>
            <a:r>
              <a:rPr lang="en-US" sz="1800" dirty="0" smtClean="0"/>
              <a:t>Inspired hath in every holt and </a:t>
            </a:r>
            <a:r>
              <a:rPr lang="en-US" sz="1800" dirty="0" err="1" smtClean="0"/>
              <a:t>heeth</a:t>
            </a:r>
            <a:r>
              <a:rPr lang="en-US" sz="1800" dirty="0" smtClean="0"/>
              <a:t/>
            </a:r>
            <a:br>
              <a:rPr lang="en-US" sz="1800" dirty="0" smtClean="0"/>
            </a:br>
            <a:r>
              <a:rPr lang="en-US" sz="1800" dirty="0" smtClean="0"/>
              <a:t>The </a:t>
            </a:r>
            <a:r>
              <a:rPr lang="en-US" sz="1800" dirty="0" err="1" smtClean="0"/>
              <a:t>tendre</a:t>
            </a:r>
            <a:r>
              <a:rPr lang="en-US" sz="1800" dirty="0" smtClean="0"/>
              <a:t> </a:t>
            </a:r>
            <a:r>
              <a:rPr lang="en-US" sz="1800" dirty="0" err="1" smtClean="0"/>
              <a:t>croppes</a:t>
            </a:r>
            <a:r>
              <a:rPr lang="en-US" sz="1800" dirty="0" smtClean="0"/>
              <a:t>, and the </a:t>
            </a:r>
            <a:r>
              <a:rPr lang="en-US" sz="1800" dirty="0" err="1" smtClean="0"/>
              <a:t>yonge</a:t>
            </a:r>
            <a:r>
              <a:rPr lang="en-US" sz="1800" dirty="0" smtClean="0"/>
              <a:t> </a:t>
            </a:r>
            <a:r>
              <a:rPr lang="en-US" sz="1800" dirty="0" err="1" smtClean="0"/>
              <a:t>sonne</a:t>
            </a:r>
            <a:r>
              <a:rPr lang="en-US" sz="1800" dirty="0" smtClean="0"/>
              <a:t/>
            </a:r>
            <a:br>
              <a:rPr lang="en-US" sz="1800" dirty="0" smtClean="0"/>
            </a:br>
            <a:r>
              <a:rPr lang="en-US" sz="1800" dirty="0" smtClean="0"/>
              <a:t>Hath in the Ram his halve </a:t>
            </a:r>
            <a:r>
              <a:rPr lang="en-US" sz="1800" dirty="0" err="1" smtClean="0"/>
              <a:t>cours</a:t>
            </a:r>
            <a:r>
              <a:rPr lang="en-US" sz="1800" dirty="0" smtClean="0"/>
              <a:t> </a:t>
            </a:r>
            <a:r>
              <a:rPr lang="en-US" sz="1800" dirty="0" err="1" smtClean="0"/>
              <a:t>yronne</a:t>
            </a:r>
            <a:r>
              <a:rPr lang="en-US" sz="1800" dirty="0" smtClean="0"/>
              <a:t>,</a:t>
            </a:r>
            <a:br>
              <a:rPr lang="en-US" sz="1800" dirty="0" smtClean="0"/>
            </a:br>
            <a:r>
              <a:rPr lang="en-US" sz="1800" dirty="0" smtClean="0"/>
              <a:t>And </a:t>
            </a:r>
            <a:r>
              <a:rPr lang="en-US" sz="1800" dirty="0" err="1" smtClean="0"/>
              <a:t>smale</a:t>
            </a:r>
            <a:r>
              <a:rPr lang="en-US" sz="1800" dirty="0" smtClean="0"/>
              <a:t> </a:t>
            </a:r>
            <a:r>
              <a:rPr lang="en-US" sz="1800" dirty="0" err="1" smtClean="0"/>
              <a:t>foweles</a:t>
            </a:r>
            <a:r>
              <a:rPr lang="en-US" sz="1800" dirty="0" smtClean="0"/>
              <a:t> </a:t>
            </a:r>
            <a:r>
              <a:rPr lang="en-US" sz="1800" dirty="0" err="1" smtClean="0"/>
              <a:t>maken</a:t>
            </a:r>
            <a:r>
              <a:rPr lang="en-US" sz="1800" dirty="0" smtClean="0"/>
              <a:t> </a:t>
            </a:r>
            <a:r>
              <a:rPr lang="en-US" sz="1800" dirty="0" err="1" smtClean="0"/>
              <a:t>melodye</a:t>
            </a:r>
            <a:r>
              <a:rPr lang="en-US" sz="1800" dirty="0" smtClean="0"/>
              <a:t>,</a:t>
            </a:r>
            <a:br>
              <a:rPr lang="en-US" sz="1800" dirty="0" smtClean="0"/>
            </a:br>
            <a:r>
              <a:rPr lang="en-US" sz="1800" dirty="0" smtClean="0"/>
              <a:t>That </a:t>
            </a:r>
            <a:r>
              <a:rPr lang="en-US" sz="1800" dirty="0" err="1" smtClean="0"/>
              <a:t>slepen</a:t>
            </a:r>
            <a:r>
              <a:rPr lang="en-US" sz="1800" dirty="0" smtClean="0"/>
              <a:t> al the </a:t>
            </a:r>
            <a:r>
              <a:rPr lang="en-US" sz="1800" dirty="0" err="1" smtClean="0"/>
              <a:t>nyght</a:t>
            </a:r>
            <a:r>
              <a:rPr lang="en-US" sz="1800" dirty="0" smtClean="0"/>
              <a:t> with open ye</a:t>
            </a:r>
            <a:br>
              <a:rPr lang="en-US" sz="1800" dirty="0" smtClean="0"/>
            </a:br>
            <a:r>
              <a:rPr lang="en-US" sz="1800" dirty="0" smtClean="0"/>
              <a:t>(So </a:t>
            </a:r>
            <a:r>
              <a:rPr lang="en-US" sz="1800" dirty="0" err="1" smtClean="0"/>
              <a:t>priketh</a:t>
            </a:r>
            <a:r>
              <a:rPr lang="en-US" sz="1800" dirty="0" smtClean="0"/>
              <a:t> hem nature in </a:t>
            </a:r>
            <a:r>
              <a:rPr lang="en-US" sz="1800" dirty="0" err="1" smtClean="0"/>
              <a:t>hir</a:t>
            </a:r>
            <a:r>
              <a:rPr lang="en-US" sz="1800" dirty="0" smtClean="0"/>
              <a:t> </a:t>
            </a:r>
            <a:r>
              <a:rPr lang="en-US" sz="1800" dirty="0" err="1" smtClean="0"/>
              <a:t>corages</a:t>
            </a:r>
            <a:r>
              <a:rPr lang="en-US" sz="1800" dirty="0" smtClean="0"/>
              <a:t>);</a:t>
            </a:r>
            <a:br>
              <a:rPr lang="en-US" sz="1800" dirty="0" smtClean="0"/>
            </a:br>
            <a:r>
              <a:rPr lang="en-US" sz="1800" dirty="0" err="1" smtClean="0"/>
              <a:t>Thanne</a:t>
            </a:r>
            <a:r>
              <a:rPr lang="en-US" sz="1800" dirty="0" smtClean="0"/>
              <a:t> </a:t>
            </a:r>
            <a:r>
              <a:rPr lang="en-US" sz="1800" dirty="0" err="1" smtClean="0"/>
              <a:t>longen</a:t>
            </a:r>
            <a:r>
              <a:rPr lang="en-US" sz="1800" dirty="0" smtClean="0"/>
              <a:t> folk to goon on pilgrimages,</a:t>
            </a:r>
            <a:br>
              <a:rPr lang="en-US" sz="1800" dirty="0" smtClean="0"/>
            </a:br>
            <a:r>
              <a:rPr lang="en-US" sz="1800" dirty="0" smtClean="0"/>
              <a:t>And </a:t>
            </a:r>
            <a:r>
              <a:rPr lang="en-US" sz="1800" dirty="0" err="1" smtClean="0"/>
              <a:t>palmeres</a:t>
            </a:r>
            <a:r>
              <a:rPr lang="en-US" sz="1800" dirty="0" smtClean="0"/>
              <a:t> for to </a:t>
            </a:r>
            <a:r>
              <a:rPr lang="en-US" sz="1800" dirty="0" err="1" smtClean="0"/>
              <a:t>seken</a:t>
            </a:r>
            <a:r>
              <a:rPr lang="en-US" sz="1800" dirty="0" smtClean="0"/>
              <a:t> </a:t>
            </a:r>
            <a:r>
              <a:rPr lang="en-US" sz="1800" dirty="0" err="1" smtClean="0"/>
              <a:t>straunge</a:t>
            </a:r>
            <a:r>
              <a:rPr lang="en-US" sz="1800" dirty="0" smtClean="0"/>
              <a:t> </a:t>
            </a:r>
            <a:r>
              <a:rPr lang="en-US" sz="1800" dirty="0" err="1" smtClean="0"/>
              <a:t>strondes</a:t>
            </a:r>
            <a:r>
              <a:rPr lang="en-US" sz="1800" dirty="0" smtClean="0"/>
              <a:t>,</a:t>
            </a:r>
            <a:br>
              <a:rPr lang="en-US" sz="1800" dirty="0" smtClean="0"/>
            </a:br>
            <a:r>
              <a:rPr lang="en-US" sz="1800" dirty="0" smtClean="0"/>
              <a:t>To </a:t>
            </a:r>
            <a:r>
              <a:rPr lang="en-US" sz="1800" dirty="0" err="1" smtClean="0"/>
              <a:t>ferne</a:t>
            </a:r>
            <a:r>
              <a:rPr lang="en-US" sz="1800" dirty="0" smtClean="0"/>
              <a:t> </a:t>
            </a:r>
            <a:r>
              <a:rPr lang="en-US" sz="1800" dirty="0" err="1" smtClean="0"/>
              <a:t>halwes</a:t>
            </a:r>
            <a:r>
              <a:rPr lang="en-US" sz="1800" dirty="0" smtClean="0"/>
              <a:t>, </a:t>
            </a:r>
            <a:r>
              <a:rPr lang="en-US" sz="1800" dirty="0" err="1" smtClean="0"/>
              <a:t>kowthe</a:t>
            </a:r>
            <a:r>
              <a:rPr lang="en-US" sz="1800" dirty="0" smtClean="0"/>
              <a:t> in </a:t>
            </a:r>
            <a:r>
              <a:rPr lang="en-US" sz="1800" dirty="0" err="1" smtClean="0"/>
              <a:t>sondry</a:t>
            </a:r>
            <a:r>
              <a:rPr lang="en-US" sz="1800" dirty="0" smtClean="0"/>
              <a:t> </a:t>
            </a:r>
            <a:r>
              <a:rPr lang="en-US" sz="1800" dirty="0" err="1" smtClean="0"/>
              <a:t>londes</a:t>
            </a:r>
            <a:r>
              <a:rPr lang="en-US" sz="1800" dirty="0" smtClean="0"/>
              <a:t>;</a:t>
            </a:r>
            <a:br>
              <a:rPr lang="en-US" sz="1800" dirty="0" smtClean="0"/>
            </a:br>
            <a:r>
              <a:rPr lang="en-US" sz="1800" dirty="0" smtClean="0"/>
              <a:t>And specially from every shires </a:t>
            </a:r>
            <a:r>
              <a:rPr lang="en-US" sz="1800" dirty="0" err="1" smtClean="0"/>
              <a:t>ende</a:t>
            </a:r>
            <a:r>
              <a:rPr lang="en-US" sz="1800" dirty="0" smtClean="0"/>
              <a:t/>
            </a:r>
            <a:br>
              <a:rPr lang="en-US" sz="1800" dirty="0" smtClean="0"/>
            </a:br>
            <a:r>
              <a:rPr lang="en-US" sz="1800" dirty="0" smtClean="0"/>
              <a:t>Of </a:t>
            </a:r>
            <a:r>
              <a:rPr lang="en-US" sz="1800" dirty="0" err="1" smtClean="0"/>
              <a:t>Engelond</a:t>
            </a:r>
            <a:r>
              <a:rPr lang="en-US" sz="1800" dirty="0" smtClean="0"/>
              <a:t> to </a:t>
            </a:r>
            <a:r>
              <a:rPr lang="en-US" sz="1800" dirty="0" err="1" smtClean="0"/>
              <a:t>Caunterbury</a:t>
            </a:r>
            <a:r>
              <a:rPr lang="en-US" sz="1800" dirty="0" smtClean="0"/>
              <a:t> they </a:t>
            </a:r>
            <a:r>
              <a:rPr lang="en-US" sz="1800" dirty="0" err="1" smtClean="0"/>
              <a:t>wende</a:t>
            </a:r>
            <a:r>
              <a:rPr lang="en-US" sz="1800" dirty="0" smtClean="0"/>
              <a:t>,</a:t>
            </a:r>
            <a:br>
              <a:rPr lang="en-US" sz="1800" dirty="0" smtClean="0"/>
            </a:br>
            <a:r>
              <a:rPr lang="en-US" sz="1800" dirty="0" smtClean="0"/>
              <a:t>The </a:t>
            </a:r>
            <a:r>
              <a:rPr lang="en-US" sz="1800" dirty="0" err="1" smtClean="0"/>
              <a:t>hooly</a:t>
            </a:r>
            <a:r>
              <a:rPr lang="en-US" sz="1800" dirty="0" smtClean="0"/>
              <a:t> </a:t>
            </a:r>
            <a:r>
              <a:rPr lang="en-US" sz="1800" dirty="0" err="1" smtClean="0"/>
              <a:t>blisful</a:t>
            </a:r>
            <a:r>
              <a:rPr lang="en-US" sz="1800" dirty="0" smtClean="0"/>
              <a:t> </a:t>
            </a:r>
            <a:r>
              <a:rPr lang="en-US" sz="1800" dirty="0" err="1" smtClean="0"/>
              <a:t>martir</a:t>
            </a:r>
            <a:r>
              <a:rPr lang="en-US" sz="1800" dirty="0" smtClean="0"/>
              <a:t> for to </a:t>
            </a:r>
            <a:r>
              <a:rPr lang="en-US" sz="1800" dirty="0" err="1" smtClean="0"/>
              <a:t>seke</a:t>
            </a:r>
            <a:r>
              <a:rPr lang="en-US" sz="1800" dirty="0" smtClean="0"/>
              <a:t>,</a:t>
            </a:r>
            <a:br>
              <a:rPr lang="en-US" sz="1800" dirty="0" smtClean="0"/>
            </a:br>
            <a:r>
              <a:rPr lang="en-US" sz="1800" dirty="0" smtClean="0"/>
              <a:t>That hem hath </a:t>
            </a:r>
            <a:r>
              <a:rPr lang="en-US" sz="1800" dirty="0" err="1" smtClean="0"/>
              <a:t>holpen</a:t>
            </a:r>
            <a:r>
              <a:rPr lang="en-US" sz="1800" dirty="0" smtClean="0"/>
              <a:t> </a:t>
            </a:r>
            <a:r>
              <a:rPr lang="en-US" sz="1800" dirty="0" err="1" smtClean="0"/>
              <a:t>whan</a:t>
            </a:r>
            <a:r>
              <a:rPr lang="en-US" sz="1800" dirty="0" smtClean="0"/>
              <a:t> that they were </a:t>
            </a:r>
            <a:r>
              <a:rPr lang="en-US" sz="1800" dirty="0" err="1" smtClean="0"/>
              <a:t>seeke</a:t>
            </a:r>
            <a:r>
              <a:rPr lang="en-US" sz="1800" dirty="0" smtClean="0"/>
              <a:t>.</a:t>
            </a:r>
            <a:endParaRPr lang="en-US" sz="1700" dirty="0">
              <a:solidFill>
                <a:srgbClr val="000000"/>
              </a:solidFill>
              <a:latin typeface="Lucida Grande" charset="0"/>
            </a:endParaRPr>
          </a:p>
        </p:txBody>
      </p:sp>
    </p:spTree>
  </p:cSld>
  <p:clrMapOvr>
    <a:masterClrMapping/>
  </p:clrMapOvr>
  <p:transition>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PhAnim="0">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US"/>
              <a:t>Brooke</a:t>
            </a:r>
          </a:p>
        </p:txBody>
      </p:sp>
      <p:sp>
        <p:nvSpPr>
          <p:cNvPr id="8195" name="Rectangle 3"/>
          <p:cNvSpPr>
            <a:spLocks noGrp="1" noChangeArrowheads="1"/>
          </p:cNvSpPr>
          <p:nvPr>
            <p:ph idx="1"/>
          </p:nvPr>
        </p:nvSpPr>
        <p:spPr/>
        <p:txBody>
          <a:bodyPr>
            <a:normAutofit/>
          </a:bodyPr>
          <a:lstStyle/>
          <a:p>
            <a:pPr>
              <a:lnSpc>
                <a:spcPct val="80000"/>
              </a:lnSpc>
              <a:buNone/>
            </a:pPr>
            <a:r>
              <a:rPr lang="en-US" sz="2919" dirty="0">
                <a:latin typeface="Calisto MT"/>
                <a:cs typeface="Calisto MT"/>
              </a:rPr>
              <a:t>The Old Vicarage, </a:t>
            </a:r>
            <a:r>
              <a:rPr lang="en-US" sz="2919" dirty="0" err="1">
                <a:latin typeface="Calisto MT"/>
                <a:cs typeface="Calisto MT"/>
              </a:rPr>
              <a:t>Grantchester</a:t>
            </a:r>
            <a:endParaRPr lang="en-US" sz="2919" dirty="0">
              <a:latin typeface="Calisto MT"/>
              <a:cs typeface="Calisto MT"/>
            </a:endParaRPr>
          </a:p>
          <a:p>
            <a:pPr>
              <a:lnSpc>
                <a:spcPct val="80000"/>
              </a:lnSpc>
              <a:buNone/>
            </a:pPr>
            <a:r>
              <a:rPr lang="en-US" sz="2919" dirty="0">
                <a:latin typeface="Calisto MT"/>
                <a:cs typeface="Calisto MT"/>
              </a:rPr>
              <a:t> </a:t>
            </a:r>
            <a:r>
              <a:rPr lang="en-US" sz="2919" dirty="0" smtClean="0">
                <a:latin typeface="Calisto MT"/>
                <a:cs typeface="Calisto MT"/>
              </a:rPr>
              <a:t> (</a:t>
            </a:r>
            <a:r>
              <a:rPr lang="en-US" sz="2919" dirty="0">
                <a:latin typeface="Calisto MT"/>
                <a:cs typeface="Calisto MT"/>
              </a:rPr>
              <a:t>Café des </a:t>
            </a:r>
            <a:r>
              <a:rPr lang="en-US" sz="2919" dirty="0" err="1">
                <a:latin typeface="Calisto MT"/>
                <a:cs typeface="Calisto MT"/>
              </a:rPr>
              <a:t>Westens</a:t>
            </a:r>
            <a:r>
              <a:rPr lang="en-US" sz="2919" dirty="0">
                <a:latin typeface="Calisto MT"/>
                <a:cs typeface="Calisto MT"/>
              </a:rPr>
              <a:t>, Berlin, May 1912</a:t>
            </a:r>
            <a:r>
              <a:rPr lang="en-US" sz="2919" dirty="0" smtClean="0">
                <a:latin typeface="Calisto MT"/>
                <a:cs typeface="Calisto MT"/>
              </a:rPr>
              <a:t>)</a:t>
            </a:r>
          </a:p>
          <a:p>
            <a:pPr>
              <a:lnSpc>
                <a:spcPct val="80000"/>
              </a:lnSpc>
              <a:buNone/>
            </a:pPr>
            <a:r>
              <a:rPr lang="en-US" sz="2919" dirty="0">
                <a:latin typeface="Calisto MT"/>
                <a:cs typeface="Calisto MT"/>
              </a:rPr>
              <a:t>Just now the lilac is in bloom,	</a:t>
            </a:r>
          </a:p>
          <a:p>
            <a:pPr>
              <a:lnSpc>
                <a:spcPct val="80000"/>
              </a:lnSpc>
              <a:buNone/>
            </a:pPr>
            <a:r>
              <a:rPr lang="en-US" sz="2919" dirty="0">
                <a:latin typeface="Calisto MT"/>
                <a:cs typeface="Calisto MT"/>
              </a:rPr>
              <a:t>All before my little room;	</a:t>
            </a:r>
          </a:p>
          <a:p>
            <a:pPr>
              <a:lnSpc>
                <a:spcPct val="80000"/>
              </a:lnSpc>
              <a:buNone/>
            </a:pPr>
            <a:r>
              <a:rPr lang="en-US" sz="2919" dirty="0">
                <a:latin typeface="Calisto MT"/>
                <a:cs typeface="Calisto MT"/>
              </a:rPr>
              <a:t>And in my flower-beds, I think,	</a:t>
            </a:r>
          </a:p>
          <a:p>
            <a:pPr>
              <a:lnSpc>
                <a:spcPct val="80000"/>
              </a:lnSpc>
              <a:buNone/>
            </a:pPr>
            <a:r>
              <a:rPr lang="en-US" sz="2919" dirty="0">
                <a:latin typeface="Calisto MT"/>
                <a:cs typeface="Calisto MT"/>
              </a:rPr>
              <a:t>Smile the carnation and the pink;	</a:t>
            </a:r>
          </a:p>
          <a:p>
            <a:pPr>
              <a:lnSpc>
                <a:spcPct val="80000"/>
              </a:lnSpc>
              <a:buNone/>
            </a:pPr>
            <a:r>
              <a:rPr lang="en-US" sz="2919" dirty="0">
                <a:latin typeface="Calisto MT"/>
                <a:cs typeface="Calisto MT"/>
              </a:rPr>
              <a:t>And down the borders, well I know,	        5</a:t>
            </a:r>
          </a:p>
          <a:p>
            <a:pPr>
              <a:lnSpc>
                <a:spcPct val="80000"/>
              </a:lnSpc>
              <a:buNone/>
            </a:pPr>
            <a:r>
              <a:rPr lang="en-US" sz="2919" dirty="0">
                <a:latin typeface="Calisto MT"/>
                <a:cs typeface="Calisto MT"/>
              </a:rPr>
              <a:t>The poppy and the pansy blow</a:t>
            </a:r>
            <a:r>
              <a:rPr lang="en-US" sz="2880" dirty="0">
                <a:latin typeface="Calisto MT"/>
                <a:cs typeface="Calisto MT"/>
              </a:rPr>
              <a:t>…</a:t>
            </a:r>
            <a:r>
              <a:rPr lang="en-US" sz="2880" dirty="0">
                <a:solidFill>
                  <a:srgbClr val="000000"/>
                </a:solidFill>
                <a:latin typeface="Calisto MT"/>
                <a:cs typeface="Calisto MT"/>
              </a:rPr>
              <a:t>	</a:t>
            </a:r>
          </a:p>
          <a:p>
            <a:pPr>
              <a:lnSpc>
                <a:spcPct val="80000"/>
              </a:lnSpc>
              <a:buFont typeface="Wingdings" charset="2"/>
              <a:buNone/>
            </a:pPr>
            <a:endParaRPr lang="en-US" sz="1500" dirty="0">
              <a:solidFill>
                <a:srgbClr val="000000"/>
              </a:solidFill>
              <a:latin typeface="Lucida Grande" charset="0"/>
            </a:endParaRPr>
          </a:p>
        </p:txBody>
      </p:sp>
    </p:spTree>
  </p:cSld>
  <p:clrMapOvr>
    <a:masterClrMapping/>
  </p:clrMapOvr>
  <p:transition>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PhAnim="0">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r>
              <a:rPr lang="en-US" dirty="0" smtClean="0"/>
              <a:t>Brooke, Cont’d</a:t>
            </a:r>
            <a:endParaRPr lang="en-US" dirty="0"/>
          </a:p>
        </p:txBody>
      </p:sp>
      <p:sp>
        <p:nvSpPr>
          <p:cNvPr id="10243" name="Rectangle 3"/>
          <p:cNvSpPr>
            <a:spLocks noGrp="1" noChangeArrowheads="1"/>
          </p:cNvSpPr>
          <p:nvPr>
            <p:ph idx="1"/>
          </p:nvPr>
        </p:nvSpPr>
        <p:spPr>
          <a:xfrm>
            <a:off x="779463" y="1828800"/>
            <a:ext cx="10314298" cy="3343736"/>
          </a:xfrm>
        </p:spPr>
        <p:txBody>
          <a:bodyPr wrap="square">
            <a:spAutoFit/>
          </a:bodyPr>
          <a:lstStyle/>
          <a:p>
            <a:pPr>
              <a:lnSpc>
                <a:spcPct val="90000"/>
              </a:lnSpc>
              <a:buFont typeface="Wingdings" charset="2"/>
              <a:buNone/>
            </a:pPr>
            <a:r>
              <a:rPr lang="en-US" sz="2800" dirty="0">
                <a:latin typeface="Calisto MT"/>
                <a:cs typeface="Calisto MT"/>
              </a:rPr>
              <a:t>Oh! there the chestnuts, summer through,</a:t>
            </a:r>
            <a:r>
              <a:rPr lang="en-US" sz="2800" dirty="0" smtClean="0">
                <a:latin typeface="Calisto MT"/>
                <a:cs typeface="Calisto MT"/>
              </a:rPr>
              <a:t>	</a:t>
            </a:r>
          </a:p>
          <a:p>
            <a:pPr>
              <a:lnSpc>
                <a:spcPct val="90000"/>
              </a:lnSpc>
              <a:buFont typeface="Wingdings" charset="2"/>
              <a:buNone/>
            </a:pPr>
            <a:r>
              <a:rPr lang="en-US" sz="2800" dirty="0" smtClean="0">
                <a:latin typeface="Calisto MT"/>
                <a:cs typeface="Calisto MT"/>
              </a:rPr>
              <a:t>Beside </a:t>
            </a:r>
            <a:r>
              <a:rPr lang="en-US" sz="2800" dirty="0">
                <a:latin typeface="Calisto MT"/>
                <a:cs typeface="Calisto MT"/>
              </a:rPr>
              <a:t>the river make for you	</a:t>
            </a:r>
          </a:p>
          <a:p>
            <a:pPr>
              <a:lnSpc>
                <a:spcPct val="90000"/>
              </a:lnSpc>
              <a:buFont typeface="Wingdings" charset="2"/>
              <a:buNone/>
            </a:pPr>
            <a:r>
              <a:rPr lang="en-US" sz="2800" dirty="0">
                <a:latin typeface="Calisto MT"/>
                <a:cs typeface="Calisto MT"/>
              </a:rPr>
              <a:t>A tunnel of green gloom, and sleep	</a:t>
            </a:r>
          </a:p>
          <a:p>
            <a:pPr>
              <a:lnSpc>
                <a:spcPct val="90000"/>
              </a:lnSpc>
              <a:buFont typeface="Wingdings" charset="2"/>
              <a:buNone/>
            </a:pPr>
            <a:r>
              <a:rPr lang="en-US" sz="2800" dirty="0">
                <a:latin typeface="Calisto MT"/>
                <a:cs typeface="Calisto MT"/>
              </a:rPr>
              <a:t>Deeply above; and green and deep	       10</a:t>
            </a:r>
          </a:p>
          <a:p>
            <a:pPr>
              <a:lnSpc>
                <a:spcPct val="90000"/>
              </a:lnSpc>
              <a:buFont typeface="Wingdings" charset="2"/>
              <a:buNone/>
            </a:pPr>
            <a:r>
              <a:rPr lang="en-US" sz="2800" dirty="0">
                <a:latin typeface="Calisto MT"/>
                <a:cs typeface="Calisto MT"/>
              </a:rPr>
              <a:t>The stream mysterious glides beneath,	</a:t>
            </a:r>
          </a:p>
          <a:p>
            <a:pPr>
              <a:lnSpc>
                <a:spcPct val="90000"/>
              </a:lnSpc>
              <a:buFont typeface="Wingdings" charset="2"/>
              <a:buNone/>
            </a:pPr>
            <a:r>
              <a:rPr lang="en-US" sz="2800" dirty="0">
                <a:latin typeface="Calisto MT"/>
                <a:cs typeface="Calisto MT"/>
              </a:rPr>
              <a:t>Green as a dream and deep as death.</a:t>
            </a:r>
            <a:r>
              <a:rPr lang="en-US" sz="1800" dirty="0">
                <a:solidFill>
                  <a:srgbClr val="000000"/>
                </a:solidFill>
                <a:latin typeface="Calisto MT"/>
                <a:cs typeface="Calisto MT"/>
              </a:rPr>
              <a:t>	</a:t>
            </a:r>
            <a:endParaRPr lang="en-US" sz="1800" dirty="0" smtClean="0">
              <a:solidFill>
                <a:srgbClr val="000000"/>
              </a:solidFill>
              <a:latin typeface="Calisto MT"/>
              <a:cs typeface="Calisto MT"/>
            </a:endParaRPr>
          </a:p>
          <a:p>
            <a:pPr>
              <a:lnSpc>
                <a:spcPct val="90000"/>
              </a:lnSpc>
              <a:buFont typeface="Wingdings" charset="2"/>
              <a:buNone/>
            </a:pPr>
            <a:r>
              <a:rPr lang="en-US" sz="1800" dirty="0" smtClean="0">
                <a:solidFill>
                  <a:srgbClr val="000000"/>
                </a:solidFill>
                <a:latin typeface="Calisto MT"/>
                <a:cs typeface="Calisto MT"/>
              </a:rPr>
              <a:t>  </a:t>
            </a:r>
            <a:endParaRPr lang="en-US" sz="1800" dirty="0">
              <a:solidFill>
                <a:srgbClr val="000000"/>
              </a:solidFill>
              <a:latin typeface="Calisto MT"/>
              <a:cs typeface="Calisto MT"/>
            </a:endParaRPr>
          </a:p>
          <a:p>
            <a:pPr>
              <a:lnSpc>
                <a:spcPct val="90000"/>
              </a:lnSpc>
              <a:buFont typeface="Wingdings" charset="2"/>
              <a:buNone/>
            </a:pPr>
            <a:endParaRPr lang="en-US" sz="1100" dirty="0">
              <a:solidFill>
                <a:srgbClr val="000000"/>
              </a:solidFill>
              <a:latin typeface="Lucida Grande" charset="0"/>
            </a:endParaRPr>
          </a:p>
        </p:txBody>
      </p:sp>
    </p:spTree>
  </p:cSld>
  <p:clrMapOvr>
    <a:masterClrMapping/>
  </p:clrMapOvr>
  <p:transition>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Brooke…</a:t>
            </a:r>
            <a:endParaRPr lang="en-US" dirty="0"/>
          </a:p>
        </p:txBody>
      </p:sp>
      <p:sp>
        <p:nvSpPr>
          <p:cNvPr id="3" name="Content Placeholder 2"/>
          <p:cNvSpPr>
            <a:spLocks noGrp="1"/>
          </p:cNvSpPr>
          <p:nvPr>
            <p:ph idx="1"/>
          </p:nvPr>
        </p:nvSpPr>
        <p:spPr/>
        <p:txBody>
          <a:bodyPr/>
          <a:lstStyle/>
          <a:p>
            <a:pPr>
              <a:lnSpc>
                <a:spcPct val="90000"/>
              </a:lnSpc>
              <a:buFont typeface="Wingdings" charset="2"/>
              <a:buNone/>
            </a:pPr>
            <a:r>
              <a:rPr lang="en-US" sz="2800" dirty="0" smtClean="0">
                <a:latin typeface="Calisto MT"/>
                <a:cs typeface="Calisto MT"/>
              </a:rPr>
              <a:t>—Oh, damn! I know it! and I know	</a:t>
            </a:r>
          </a:p>
          <a:p>
            <a:pPr>
              <a:lnSpc>
                <a:spcPct val="90000"/>
              </a:lnSpc>
              <a:buFont typeface="Wingdings" charset="2"/>
              <a:buNone/>
            </a:pPr>
            <a:r>
              <a:rPr lang="en-US" sz="2800" dirty="0" smtClean="0">
                <a:latin typeface="Calisto MT"/>
                <a:cs typeface="Calisto MT"/>
              </a:rPr>
              <a:t>How the May fields all golden show,	</a:t>
            </a:r>
          </a:p>
          <a:p>
            <a:pPr>
              <a:lnSpc>
                <a:spcPct val="90000"/>
              </a:lnSpc>
              <a:buFont typeface="Wingdings" charset="2"/>
              <a:buNone/>
            </a:pPr>
            <a:r>
              <a:rPr lang="en-US" sz="2800" dirty="0" smtClean="0">
                <a:latin typeface="Calisto MT"/>
                <a:cs typeface="Calisto MT"/>
              </a:rPr>
              <a:t>And when the day is young and sweet,	       15</a:t>
            </a:r>
          </a:p>
          <a:p>
            <a:pPr>
              <a:lnSpc>
                <a:spcPct val="90000"/>
              </a:lnSpc>
              <a:buFont typeface="Wingdings" charset="2"/>
              <a:buNone/>
            </a:pPr>
            <a:r>
              <a:rPr lang="en-US" sz="2800" dirty="0" smtClean="0">
                <a:latin typeface="Calisto MT"/>
                <a:cs typeface="Calisto MT"/>
              </a:rPr>
              <a:t>Gild gloriously the bare feet	</a:t>
            </a:r>
          </a:p>
          <a:p>
            <a:pPr>
              <a:lnSpc>
                <a:spcPct val="90000"/>
              </a:lnSpc>
              <a:buFont typeface="Wingdings" charset="2"/>
              <a:buNone/>
            </a:pPr>
            <a:r>
              <a:rPr lang="en-US" sz="2800" dirty="0" smtClean="0">
                <a:latin typeface="Calisto MT"/>
                <a:cs typeface="Calisto MT"/>
              </a:rPr>
              <a:t>That run to bathe…	</a:t>
            </a:r>
          </a:p>
          <a:p>
            <a:pPr>
              <a:lnSpc>
                <a:spcPct val="90000"/>
              </a:lnSpc>
              <a:buFont typeface="Wingdings" charset="2"/>
              <a:buNone/>
            </a:pPr>
            <a:r>
              <a:rPr lang="en-US" sz="2800" dirty="0" smtClean="0">
                <a:latin typeface="Calisto MT"/>
                <a:cs typeface="Calisto MT"/>
              </a:rPr>
              <a:t>    Du </a:t>
            </a:r>
            <a:r>
              <a:rPr lang="en-US" sz="2800" dirty="0" err="1" smtClean="0">
                <a:latin typeface="Calisto MT"/>
                <a:cs typeface="Calisto MT"/>
              </a:rPr>
              <a:t>lieber</a:t>
            </a:r>
            <a:r>
              <a:rPr lang="en-US" sz="2800" dirty="0" smtClean="0">
                <a:latin typeface="Calisto MT"/>
                <a:cs typeface="Calisto MT"/>
              </a:rPr>
              <a:t> </a:t>
            </a:r>
            <a:r>
              <a:rPr lang="en-US" sz="2800" dirty="0" err="1" smtClean="0">
                <a:latin typeface="Calisto MT"/>
                <a:cs typeface="Calisto MT"/>
              </a:rPr>
              <a:t>Gott</a:t>
            </a:r>
            <a:r>
              <a:rPr lang="en-US" sz="2800" dirty="0" smtClean="0">
                <a:latin typeface="Calisto MT"/>
                <a:cs typeface="Calisto MT"/>
              </a:rPr>
              <a:t>!	</a:t>
            </a:r>
          </a:p>
          <a:p>
            <a:endParaRPr lang="en-US" dirty="0"/>
          </a:p>
        </p:txBody>
      </p:sp>
    </p:spTree>
  </p:cSld>
  <p:clrMapOvr>
    <a:masterClrMapping/>
  </p:clrMapOvr>
  <p:transition>
    <p:fade/>
  </p:transition>
</p:sld>
</file>

<file path=ppt/theme/theme1.xml><?xml version="1.0" encoding="utf-8"?>
<a:theme xmlns:a="http://schemas.openxmlformats.org/drawingml/2006/main" name="Mountain Top">
  <a:themeElements>
    <a:clrScheme name="Mountain Top 5">
      <a:dk1>
        <a:srgbClr val="463416"/>
      </a:dk1>
      <a:lt1>
        <a:srgbClr val="FFFFFF"/>
      </a:lt1>
      <a:dk2>
        <a:srgbClr val="003399"/>
      </a:dk2>
      <a:lt2>
        <a:srgbClr val="E3E3FF"/>
      </a:lt2>
      <a:accent1>
        <a:srgbClr val="3399FF"/>
      </a:accent1>
      <a:accent2>
        <a:srgbClr val="33CCCC"/>
      </a:accent2>
      <a:accent3>
        <a:srgbClr val="AAADCA"/>
      </a:accent3>
      <a:accent4>
        <a:srgbClr val="DADADA"/>
      </a:accent4>
      <a:accent5>
        <a:srgbClr val="ADCAFF"/>
      </a:accent5>
      <a:accent6>
        <a:srgbClr val="2DB9B9"/>
      </a:accent6>
      <a:hlink>
        <a:srgbClr val="00FFCC"/>
      </a:hlink>
      <a:folHlink>
        <a:srgbClr val="808000"/>
      </a:folHlink>
    </a:clrScheme>
    <a:fontScheme name="Mountain Top">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Mountain Top 1">
        <a:dk1>
          <a:srgbClr val="4C3A1C"/>
        </a:dk1>
        <a:lt1>
          <a:srgbClr val="FFFFFF"/>
        </a:lt1>
        <a:dk2>
          <a:srgbClr val="993300"/>
        </a:dk2>
        <a:lt2>
          <a:srgbClr val="CCAA00"/>
        </a:lt2>
        <a:accent1>
          <a:srgbClr val="FF3300"/>
        </a:accent1>
        <a:accent2>
          <a:srgbClr val="9E6600"/>
        </a:accent2>
        <a:accent3>
          <a:srgbClr val="CAADAA"/>
        </a:accent3>
        <a:accent4>
          <a:srgbClr val="DADADA"/>
        </a:accent4>
        <a:accent5>
          <a:srgbClr val="FFADAA"/>
        </a:accent5>
        <a:accent6>
          <a:srgbClr val="8F5C00"/>
        </a:accent6>
        <a:hlink>
          <a:srgbClr val="FFCC00"/>
        </a:hlink>
        <a:folHlink>
          <a:srgbClr val="F7DC97"/>
        </a:folHlink>
      </a:clrScheme>
      <a:clrMap bg1="dk2" tx1="lt1" bg2="dk1" tx2="lt2" accent1="accent1" accent2="accent2" accent3="accent3" accent4="accent4" accent5="accent5" accent6="accent6" hlink="hlink" folHlink="folHlink"/>
    </a:extraClrScheme>
    <a:extraClrScheme>
      <a:clrScheme name="Mountain Top 2">
        <a:dk1>
          <a:srgbClr val="3D0058"/>
        </a:dk1>
        <a:lt1>
          <a:srgbClr val="FFFFFF"/>
        </a:lt1>
        <a:dk2>
          <a:srgbClr val="9188B0"/>
        </a:dk2>
        <a:lt2>
          <a:srgbClr val="DDE0DC"/>
        </a:lt2>
        <a:accent1>
          <a:srgbClr val="FFCC00"/>
        </a:accent1>
        <a:accent2>
          <a:srgbClr val="4C3D78"/>
        </a:accent2>
        <a:accent3>
          <a:srgbClr val="C7C3D4"/>
        </a:accent3>
        <a:accent4>
          <a:srgbClr val="DADADA"/>
        </a:accent4>
        <a:accent5>
          <a:srgbClr val="FFE2AA"/>
        </a:accent5>
        <a:accent6>
          <a:srgbClr val="44366C"/>
        </a:accent6>
        <a:hlink>
          <a:srgbClr val="743D78"/>
        </a:hlink>
        <a:folHlink>
          <a:srgbClr val="CC9900"/>
        </a:folHlink>
      </a:clrScheme>
      <a:clrMap bg1="dk2" tx1="lt1" bg2="dk1" tx2="lt2" accent1="accent1" accent2="accent2" accent3="accent3" accent4="accent4" accent5="accent5" accent6="accent6" hlink="hlink" folHlink="folHlink"/>
    </a:extraClrScheme>
    <a:extraClrScheme>
      <a:clrScheme name="Mountain Top 3">
        <a:dk1>
          <a:srgbClr val="10104C"/>
        </a:dk1>
        <a:lt1>
          <a:srgbClr val="FFFFFF"/>
        </a:lt1>
        <a:dk2>
          <a:srgbClr val="003366"/>
        </a:dk2>
        <a:lt2>
          <a:srgbClr val="C6CCD4"/>
        </a:lt2>
        <a:accent1>
          <a:srgbClr val="33CCFF"/>
        </a:accent1>
        <a:accent2>
          <a:srgbClr val="5B5B8D"/>
        </a:accent2>
        <a:accent3>
          <a:srgbClr val="AAADB8"/>
        </a:accent3>
        <a:accent4>
          <a:srgbClr val="DADADA"/>
        </a:accent4>
        <a:accent5>
          <a:srgbClr val="ADE2FF"/>
        </a:accent5>
        <a:accent6>
          <a:srgbClr val="52527F"/>
        </a:accent6>
        <a:hlink>
          <a:srgbClr val="4529AB"/>
        </a:hlink>
        <a:folHlink>
          <a:srgbClr val="00CC99"/>
        </a:folHlink>
      </a:clrScheme>
      <a:clrMap bg1="dk2" tx1="lt1" bg2="dk1" tx2="lt2" accent1="accent1" accent2="accent2" accent3="accent3" accent4="accent4" accent5="accent5" accent6="accent6" hlink="hlink" folHlink="folHlink"/>
    </a:extraClrScheme>
    <a:extraClrScheme>
      <a:clrScheme name="Mountain Top 4">
        <a:dk1>
          <a:srgbClr val="B0C8CA"/>
        </a:dk1>
        <a:lt1>
          <a:srgbClr val="FFFFFF"/>
        </a:lt1>
        <a:dk2>
          <a:srgbClr val="000099"/>
        </a:dk2>
        <a:lt2>
          <a:srgbClr val="FFFFFF"/>
        </a:lt2>
        <a:accent1>
          <a:srgbClr val="89C4FF"/>
        </a:accent1>
        <a:accent2>
          <a:srgbClr val="00008C"/>
        </a:accent2>
        <a:accent3>
          <a:srgbClr val="AAAACA"/>
        </a:accent3>
        <a:accent4>
          <a:srgbClr val="DADADA"/>
        </a:accent4>
        <a:accent5>
          <a:srgbClr val="C4DEFF"/>
        </a:accent5>
        <a:accent6>
          <a:srgbClr val="00007E"/>
        </a:accent6>
        <a:hlink>
          <a:srgbClr val="6666FF"/>
        </a:hlink>
        <a:folHlink>
          <a:srgbClr val="C0C0C0"/>
        </a:folHlink>
      </a:clrScheme>
      <a:clrMap bg1="dk2" tx1="lt1" bg2="dk1" tx2="lt2" accent1="accent1" accent2="accent2" accent3="accent3" accent4="accent4" accent5="accent5" accent6="accent6" hlink="hlink" folHlink="folHlink"/>
    </a:extraClrScheme>
    <a:extraClrScheme>
      <a:clrScheme name="Mountain Top 5">
        <a:dk1>
          <a:srgbClr val="463416"/>
        </a:dk1>
        <a:lt1>
          <a:srgbClr val="FFFFFF"/>
        </a:lt1>
        <a:dk2>
          <a:srgbClr val="003399"/>
        </a:dk2>
        <a:lt2>
          <a:srgbClr val="E3E3FF"/>
        </a:lt2>
        <a:accent1>
          <a:srgbClr val="3399FF"/>
        </a:accent1>
        <a:accent2>
          <a:srgbClr val="33CCCC"/>
        </a:accent2>
        <a:accent3>
          <a:srgbClr val="AAADCA"/>
        </a:accent3>
        <a:accent4>
          <a:srgbClr val="DADADA"/>
        </a:accent4>
        <a:accent5>
          <a:srgbClr val="ADCAFF"/>
        </a:accent5>
        <a:accent6>
          <a:srgbClr val="2DB9B9"/>
        </a:accent6>
        <a:hlink>
          <a:srgbClr val="00FFCC"/>
        </a:hlink>
        <a:folHlink>
          <a:srgbClr val="808000"/>
        </a:folHlink>
      </a:clrScheme>
      <a:clrMap bg1="dk2" tx1="lt1" bg2="dk1" tx2="lt2" accent1="accent1" accent2="accent2" accent3="accent3" accent4="accent4" accent5="accent5" accent6="accent6" hlink="hlink" folHlink="folHlink"/>
    </a:extraClrScheme>
    <a:extraClrScheme>
      <a:clrScheme name="Mountain Top 6">
        <a:dk1>
          <a:srgbClr val="809296"/>
        </a:dk1>
        <a:lt1>
          <a:srgbClr val="FFFFFF"/>
        </a:lt1>
        <a:dk2>
          <a:srgbClr val="6699FF"/>
        </a:dk2>
        <a:lt2>
          <a:srgbClr val="B3EDFF"/>
        </a:lt2>
        <a:accent1>
          <a:srgbClr val="FF9933"/>
        </a:accent1>
        <a:accent2>
          <a:srgbClr val="FFAA99"/>
        </a:accent2>
        <a:accent3>
          <a:srgbClr val="B8CAFF"/>
        </a:accent3>
        <a:accent4>
          <a:srgbClr val="DADADA"/>
        </a:accent4>
        <a:accent5>
          <a:srgbClr val="FFCAAD"/>
        </a:accent5>
        <a:accent6>
          <a:srgbClr val="E79A8A"/>
        </a:accent6>
        <a:hlink>
          <a:srgbClr val="FFCFAB"/>
        </a:hlink>
        <a:folHlink>
          <a:srgbClr val="CC9900"/>
        </a:folHlink>
      </a:clrScheme>
      <a:clrMap bg1="dk2" tx1="lt1" bg2="dk1" tx2="lt2" accent1="accent1" accent2="accent2" accent3="accent3" accent4="accent4" accent5="accent5" accent6="accent6" hlink="hlink" folHlink="folHlink"/>
    </a:extraClrScheme>
    <a:extraClrScheme>
      <a:clrScheme name="Mountain Top 7">
        <a:dk1>
          <a:srgbClr val="006666"/>
        </a:dk1>
        <a:lt1>
          <a:srgbClr val="FFFFFF"/>
        </a:lt1>
        <a:dk2>
          <a:srgbClr val="85D1E3"/>
        </a:dk2>
        <a:lt2>
          <a:srgbClr val="CCFFFF"/>
        </a:lt2>
        <a:accent1>
          <a:srgbClr val="FFCC00"/>
        </a:accent1>
        <a:accent2>
          <a:srgbClr val="00CC99"/>
        </a:accent2>
        <a:accent3>
          <a:srgbClr val="C2E5EF"/>
        </a:accent3>
        <a:accent4>
          <a:srgbClr val="DADADA"/>
        </a:accent4>
        <a:accent5>
          <a:srgbClr val="FFE2AA"/>
        </a:accent5>
        <a:accent6>
          <a:srgbClr val="00B98A"/>
        </a:accent6>
        <a:hlink>
          <a:srgbClr val="0099FF"/>
        </a:hlink>
        <a:folHlink>
          <a:srgbClr val="6600CC"/>
        </a:folHlink>
      </a:clrScheme>
      <a:clrMap bg1="dk2" tx1="lt1" bg2="dk1" tx2="lt2" accent1="accent1" accent2="accent2" accent3="accent3" accent4="accent4" accent5="accent5" accent6="accent6" hlink="hlink" folHlink="folHlink"/>
    </a:extraClrScheme>
    <a:extraClrScheme>
      <a:clrScheme name="Mountain Top 8">
        <a:dk1>
          <a:srgbClr val="404B3D"/>
        </a:dk1>
        <a:lt1>
          <a:srgbClr val="FFFFFF"/>
        </a:lt1>
        <a:dk2>
          <a:srgbClr val="A7A491"/>
        </a:dk2>
        <a:lt2>
          <a:srgbClr val="CCD0CA"/>
        </a:lt2>
        <a:accent1>
          <a:srgbClr val="33CCCC"/>
        </a:accent1>
        <a:accent2>
          <a:srgbClr val="004E4C"/>
        </a:accent2>
        <a:accent3>
          <a:srgbClr val="D0CFC7"/>
        </a:accent3>
        <a:accent4>
          <a:srgbClr val="DADADA"/>
        </a:accent4>
        <a:accent5>
          <a:srgbClr val="ADE2E2"/>
        </a:accent5>
        <a:accent6>
          <a:srgbClr val="004644"/>
        </a:accent6>
        <a:hlink>
          <a:srgbClr val="477781"/>
        </a:hlink>
        <a:folHlink>
          <a:srgbClr val="85CC74"/>
        </a:folHlink>
      </a:clrScheme>
      <a:clrMap bg1="dk2" tx1="lt1" bg2="dk1" tx2="lt2" accent1="accent1" accent2="accent2" accent3="accent3" accent4="accent4" accent5="accent5" accent6="accent6" hlink="hlink" folHlink="folHlink"/>
    </a:extraClrScheme>
    <a:extraClrScheme>
      <a:clrScheme name="Mountain Top 9">
        <a:dk1>
          <a:srgbClr val="000000"/>
        </a:dk1>
        <a:lt1>
          <a:srgbClr val="FFFFFF"/>
        </a:lt1>
        <a:dk2>
          <a:srgbClr val="FFFFAF"/>
        </a:dk2>
        <a:lt2>
          <a:srgbClr val="676597"/>
        </a:lt2>
        <a:accent1>
          <a:srgbClr val="66CCFF"/>
        </a:accent1>
        <a:accent2>
          <a:srgbClr val="CCECFF"/>
        </a:accent2>
        <a:accent3>
          <a:srgbClr val="FFFFFF"/>
        </a:accent3>
        <a:accent4>
          <a:srgbClr val="000000"/>
        </a:accent4>
        <a:accent5>
          <a:srgbClr val="B8E2FF"/>
        </a:accent5>
        <a:accent6>
          <a:srgbClr val="B9D6E7"/>
        </a:accent6>
        <a:hlink>
          <a:srgbClr val="6600CC"/>
        </a:hlink>
        <a:folHlink>
          <a:srgbClr val="00808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Mountain Top</Template>
  <TotalTime>230</TotalTime>
  <Words>1459</Words>
  <Application>Microsoft Macintosh PowerPoint</Application>
  <PresentationFormat>On-screen Show (4:3)</PresentationFormat>
  <Paragraphs>142</Paragraphs>
  <Slides>20</Slides>
  <Notes>20</Notes>
  <HiddenSlides>0</HiddenSlides>
  <MMClips>0</MMClips>
  <ScaleCrop>false</ScaleCrop>
  <HeadingPairs>
    <vt:vector size="4" baseType="variant">
      <vt:variant>
        <vt:lpstr>Design Template</vt:lpstr>
      </vt:variant>
      <vt:variant>
        <vt:i4>1</vt:i4>
      </vt:variant>
      <vt:variant>
        <vt:lpstr>Slide Titles</vt:lpstr>
      </vt:variant>
      <vt:variant>
        <vt:i4>20</vt:i4>
      </vt:variant>
    </vt:vector>
  </HeadingPairs>
  <TitlesOfParts>
    <vt:vector size="21" baseType="lpstr">
      <vt:lpstr>Mountain Top</vt:lpstr>
      <vt:lpstr>LIT 3023 Modernism</vt:lpstr>
      <vt:lpstr>Overview</vt:lpstr>
      <vt:lpstr>The Waste Land</vt:lpstr>
      <vt:lpstr>Impact of allusion</vt:lpstr>
      <vt:lpstr>April</vt:lpstr>
      <vt:lpstr>Chaucer: General Prologue</vt:lpstr>
      <vt:lpstr>Brooke</vt:lpstr>
      <vt:lpstr>Brooke, Cont’d</vt:lpstr>
      <vt:lpstr>Brooke…</vt:lpstr>
      <vt:lpstr>..and</vt:lpstr>
      <vt:lpstr>So…</vt:lpstr>
      <vt:lpstr>Spenser’s Thames</vt:lpstr>
      <vt:lpstr>Spenser’s Prothalamion</vt:lpstr>
      <vt:lpstr>Cont’d</vt:lpstr>
      <vt:lpstr>Eliot’s nymphs</vt:lpstr>
      <vt:lpstr>Eliot’s Thames</vt:lpstr>
      <vt:lpstr>The Fire Sermon</vt:lpstr>
      <vt:lpstr>Structure?</vt:lpstr>
      <vt:lpstr>Conclusions</vt:lpstr>
      <vt:lpstr>…or…</vt:lpstr>
    </vt:vector>
  </TitlesOfParts>
  <Company>EdgeHill</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LIT 2006</dc:title>
  <dc:creator>Spence</dc:creator>
  <cp:lastModifiedBy>Rob Spence</cp:lastModifiedBy>
  <cp:revision>9</cp:revision>
  <dcterms:created xsi:type="dcterms:W3CDTF">2013-10-26T16:58:46Z</dcterms:created>
  <dcterms:modified xsi:type="dcterms:W3CDTF">2013-10-26T18:05:45Z</dcterms:modified>
</cp:coreProperties>
</file>