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2.xml" ContentType="application/vnd.openxmlformats-officedocument.theme+xml"/>
  <Override PartName="/ppt/tags/tag65.xml" ContentType="application/vnd.openxmlformats-officedocument.presentationml.tags+xml"/>
  <Override PartName="/ppt/notesSlides/notesSlide1.xml" ContentType="application/vnd.openxmlformats-officedocument.presentationml.notesSlide+xml"/>
  <Override PartName="/ppt/tags/tag66.xml" ContentType="application/vnd.openxmlformats-officedocument.presentationml.tags+xml"/>
  <Override PartName="/ppt/notesSlides/notesSlide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0.xml" ContentType="application/vnd.openxmlformats-officedocument.presentationml.tags+xml"/>
  <Override PartName="/ppt/notesSlides/notesSlide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8.xml" ContentType="application/vnd.openxmlformats-officedocument.presentationml.notesSlide+xml"/>
  <Override PartName="/ppt/tags/tag7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2" r:id="rId2"/>
    <p:sldId id="257" r:id="rId3"/>
    <p:sldId id="291" r:id="rId4"/>
    <p:sldId id="296" r:id="rId5"/>
    <p:sldId id="295" r:id="rId6"/>
    <p:sldId id="297" r:id="rId7"/>
    <p:sldId id="298" r:id="rId8"/>
    <p:sldId id="299" r:id="rId9"/>
    <p:sldId id="300" r:id="rId10"/>
    <p:sldId id="301" r:id="rId11"/>
    <p:sldId id="305" r:id="rId12"/>
    <p:sldId id="307" r:id="rId13"/>
    <p:sldId id="306" r:id="rId14"/>
    <p:sldId id="308" r:id="rId15"/>
    <p:sldId id="309" r:id="rId16"/>
    <p:sldId id="310" r:id="rId17"/>
    <p:sldId id="312" r:id="rId18"/>
    <p:sldId id="313" r:id="rId19"/>
    <p:sldId id="314" r:id="rId20"/>
    <p:sldId id="315" r:id="rId21"/>
    <p:sldId id="316" r:id="rId22"/>
    <p:sldId id="317" r:id="rId23"/>
    <p:sldId id="318" r:id="rId24"/>
    <p:sldId id="311" r:id="rId25"/>
    <p:sldId id="293" r:id="rId26"/>
    <p:sldId id="294" r:id="rId27"/>
  </p:sldIdLst>
  <p:sldSz cx="9144000" cy="6858000" type="screen4x3"/>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4C4"/>
    <a:srgbClr val="FF0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86375" autoAdjust="0"/>
  </p:normalViewPr>
  <p:slideViewPr>
    <p:cSldViewPr showGuides="1">
      <p:cViewPr>
        <p:scale>
          <a:sx n="75" d="100"/>
          <a:sy n="75" d="100"/>
        </p:scale>
        <p:origin x="-365" y="-86"/>
      </p:cViewPr>
      <p:guideLst>
        <p:guide orient="horz" pos="2160"/>
        <p:guide pos="57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F1BBAA-A3F4-4A33-AEB0-F3DDA7D72AF2}" type="doc">
      <dgm:prSet loTypeId="urn:microsoft.com/office/officeart/2005/8/layout/pyramid2" loCatId="pyramid" qsTypeId="urn:microsoft.com/office/officeart/2005/8/quickstyle/simple1" qsCatId="simple" csTypeId="urn:microsoft.com/office/officeart/2005/8/colors/colorful1" csCatId="colorful" phldr="1"/>
      <dgm:spPr/>
    </dgm:pt>
    <dgm:pt modelId="{05FF2EFC-F45E-421C-98A7-CF2D2C2DC3B8}">
      <dgm:prSet phldrT="[Text]"/>
      <dgm:spPr/>
      <dgm:t>
        <a:bodyPr/>
        <a:lstStyle/>
        <a:p>
          <a:r>
            <a:rPr lang="en-GB" dirty="0" smtClean="0"/>
            <a:t>Amputation</a:t>
          </a:r>
          <a:endParaRPr lang="en-GB" dirty="0"/>
        </a:p>
      </dgm:t>
    </dgm:pt>
    <dgm:pt modelId="{61439377-AB90-411E-88AB-1FBC771FD2EF}" type="parTrans" cxnId="{DE46759C-25B2-429D-A69E-6FA7CB542BB7}">
      <dgm:prSet/>
      <dgm:spPr/>
      <dgm:t>
        <a:bodyPr/>
        <a:lstStyle/>
        <a:p>
          <a:endParaRPr lang="en-GB"/>
        </a:p>
      </dgm:t>
    </dgm:pt>
    <dgm:pt modelId="{189F75D8-26F1-4038-847A-9301BAF717B8}" type="sibTrans" cxnId="{DE46759C-25B2-429D-A69E-6FA7CB542BB7}">
      <dgm:prSet/>
      <dgm:spPr/>
      <dgm:t>
        <a:bodyPr/>
        <a:lstStyle/>
        <a:p>
          <a:endParaRPr lang="en-GB"/>
        </a:p>
      </dgm:t>
    </dgm:pt>
    <dgm:pt modelId="{8B3E58CE-47E0-4DF8-A3F1-CBFD2F248A48}">
      <dgm:prSet phldrT="[Text]"/>
      <dgm:spPr/>
      <dgm:t>
        <a:bodyPr/>
        <a:lstStyle/>
        <a:p>
          <a:r>
            <a:rPr lang="en-GB" dirty="0" smtClean="0"/>
            <a:t>Gangrene</a:t>
          </a:r>
          <a:endParaRPr lang="en-GB" dirty="0"/>
        </a:p>
      </dgm:t>
    </dgm:pt>
    <dgm:pt modelId="{F3945907-69F1-4675-96F4-23102B890200}" type="parTrans" cxnId="{55A6D4D5-10AB-4F76-A19D-0B35FB9735B5}">
      <dgm:prSet/>
      <dgm:spPr/>
      <dgm:t>
        <a:bodyPr/>
        <a:lstStyle/>
        <a:p>
          <a:endParaRPr lang="en-GB"/>
        </a:p>
      </dgm:t>
    </dgm:pt>
    <dgm:pt modelId="{136F7650-C5F9-4245-A810-386830A3D07C}" type="sibTrans" cxnId="{55A6D4D5-10AB-4F76-A19D-0B35FB9735B5}">
      <dgm:prSet/>
      <dgm:spPr/>
      <dgm:t>
        <a:bodyPr/>
        <a:lstStyle/>
        <a:p>
          <a:endParaRPr lang="en-GB"/>
        </a:p>
      </dgm:t>
    </dgm:pt>
    <dgm:pt modelId="{7775B0A4-AE89-42CD-BA63-0F5F09859EE0}">
      <dgm:prSet phldrT="[Text]"/>
      <dgm:spPr/>
      <dgm:t>
        <a:bodyPr/>
        <a:lstStyle/>
        <a:p>
          <a:r>
            <a:rPr lang="en-GB" dirty="0" smtClean="0"/>
            <a:t>Rest Pain</a:t>
          </a:r>
          <a:endParaRPr lang="en-GB" dirty="0"/>
        </a:p>
      </dgm:t>
    </dgm:pt>
    <dgm:pt modelId="{8872BAC8-1BB8-432D-8C4A-FE6BBC2A49FC}" type="parTrans" cxnId="{9D97A162-A8C3-4DEF-A180-2D5BFA71CADF}">
      <dgm:prSet/>
      <dgm:spPr/>
      <dgm:t>
        <a:bodyPr/>
        <a:lstStyle/>
        <a:p>
          <a:endParaRPr lang="en-GB"/>
        </a:p>
      </dgm:t>
    </dgm:pt>
    <dgm:pt modelId="{160E6BA5-8C29-4E1A-B2B9-1884B5BD2985}" type="sibTrans" cxnId="{9D97A162-A8C3-4DEF-A180-2D5BFA71CADF}">
      <dgm:prSet/>
      <dgm:spPr/>
      <dgm:t>
        <a:bodyPr/>
        <a:lstStyle/>
        <a:p>
          <a:endParaRPr lang="en-GB"/>
        </a:p>
      </dgm:t>
    </dgm:pt>
    <dgm:pt modelId="{D83D8DED-A50A-44F8-9026-ACF214BFD3D8}">
      <dgm:prSet phldrT="[Text]"/>
      <dgm:spPr/>
      <dgm:t>
        <a:bodyPr/>
        <a:lstStyle/>
        <a:p>
          <a:r>
            <a:rPr lang="en-GB" dirty="0" smtClean="0"/>
            <a:t>Ischaemic ulcer</a:t>
          </a:r>
          <a:endParaRPr lang="en-GB" dirty="0"/>
        </a:p>
      </dgm:t>
    </dgm:pt>
    <dgm:pt modelId="{F3C02F70-0037-48F8-8366-3D97A9FCC446}" type="parTrans" cxnId="{74962DBF-B839-4569-8032-3EFCB5F79B28}">
      <dgm:prSet/>
      <dgm:spPr/>
      <dgm:t>
        <a:bodyPr/>
        <a:lstStyle/>
        <a:p>
          <a:endParaRPr lang="en-GB"/>
        </a:p>
      </dgm:t>
    </dgm:pt>
    <dgm:pt modelId="{9A44FB39-BAF8-4C15-A348-CBAC572080C7}" type="sibTrans" cxnId="{74962DBF-B839-4569-8032-3EFCB5F79B28}">
      <dgm:prSet/>
      <dgm:spPr/>
      <dgm:t>
        <a:bodyPr/>
        <a:lstStyle/>
        <a:p>
          <a:endParaRPr lang="en-GB"/>
        </a:p>
      </dgm:t>
    </dgm:pt>
    <dgm:pt modelId="{D58C6DC6-D05C-423C-997A-3EA6A8F0E81A}">
      <dgm:prSet phldrT="[Text]"/>
      <dgm:spPr/>
      <dgm:t>
        <a:bodyPr/>
        <a:lstStyle/>
        <a:p>
          <a:r>
            <a:rPr lang="en-GB" dirty="0" smtClean="0"/>
            <a:t>Claudication</a:t>
          </a:r>
          <a:endParaRPr lang="en-GB" dirty="0"/>
        </a:p>
      </dgm:t>
    </dgm:pt>
    <dgm:pt modelId="{3271E1ED-B74C-42D7-BBEC-DCFCECC19227}" type="parTrans" cxnId="{7BBFBD3F-C6F9-41F0-ACDB-C475107602A1}">
      <dgm:prSet/>
      <dgm:spPr/>
      <dgm:t>
        <a:bodyPr/>
        <a:lstStyle/>
        <a:p>
          <a:endParaRPr lang="en-GB"/>
        </a:p>
      </dgm:t>
    </dgm:pt>
    <dgm:pt modelId="{A4096964-23F5-44E6-AB84-C7F048823940}" type="sibTrans" cxnId="{7BBFBD3F-C6F9-41F0-ACDB-C475107602A1}">
      <dgm:prSet/>
      <dgm:spPr/>
      <dgm:t>
        <a:bodyPr/>
        <a:lstStyle/>
        <a:p>
          <a:endParaRPr lang="en-GB"/>
        </a:p>
      </dgm:t>
    </dgm:pt>
    <dgm:pt modelId="{E07C28B3-96A7-4DFE-B8E1-28E4FC90E02E}">
      <dgm:prSet phldrT="[Text]"/>
      <dgm:spPr/>
      <dgm:t>
        <a:bodyPr/>
        <a:lstStyle/>
        <a:p>
          <a:r>
            <a:rPr lang="en-GB" dirty="0" smtClean="0"/>
            <a:t>Absent pulse</a:t>
          </a:r>
          <a:endParaRPr lang="en-GB" dirty="0"/>
        </a:p>
      </dgm:t>
    </dgm:pt>
    <dgm:pt modelId="{98936084-2ECE-466C-83CE-7B90A6AF76EA}" type="parTrans" cxnId="{D662470E-0893-4DB2-869F-1431151230BC}">
      <dgm:prSet/>
      <dgm:spPr/>
      <dgm:t>
        <a:bodyPr/>
        <a:lstStyle/>
        <a:p>
          <a:endParaRPr lang="en-GB"/>
        </a:p>
      </dgm:t>
    </dgm:pt>
    <dgm:pt modelId="{A5ED6FE5-594B-4C15-AA59-7B36F844DD41}" type="sibTrans" cxnId="{D662470E-0893-4DB2-869F-1431151230BC}">
      <dgm:prSet/>
      <dgm:spPr/>
      <dgm:t>
        <a:bodyPr/>
        <a:lstStyle/>
        <a:p>
          <a:endParaRPr lang="en-GB"/>
        </a:p>
      </dgm:t>
    </dgm:pt>
    <dgm:pt modelId="{7674A88D-9E2E-40B7-BC28-0EA5D82F6194}">
      <dgm:prSet phldrT="[Text]"/>
      <dgm:spPr/>
      <dgm:t>
        <a:bodyPr/>
        <a:lstStyle/>
        <a:p>
          <a:r>
            <a:rPr lang="en-GB" dirty="0" smtClean="0"/>
            <a:t>Critical limb </a:t>
          </a:r>
          <a:r>
            <a:rPr lang="en-GB" dirty="0" err="1" smtClean="0"/>
            <a:t>ischaemia</a:t>
          </a:r>
          <a:endParaRPr lang="en-GB" dirty="0"/>
        </a:p>
      </dgm:t>
    </dgm:pt>
    <dgm:pt modelId="{E2D07087-7911-4336-98F6-63AF32EBBC99}" type="parTrans" cxnId="{FAE65856-D87B-495A-980C-D3997A0EBFA3}">
      <dgm:prSet/>
      <dgm:spPr/>
      <dgm:t>
        <a:bodyPr/>
        <a:lstStyle/>
        <a:p>
          <a:endParaRPr lang="en-GB"/>
        </a:p>
      </dgm:t>
    </dgm:pt>
    <dgm:pt modelId="{D01C4E63-0C2D-4D2C-9E19-D9800FF49164}" type="sibTrans" cxnId="{FAE65856-D87B-495A-980C-D3997A0EBFA3}">
      <dgm:prSet/>
      <dgm:spPr/>
      <dgm:t>
        <a:bodyPr/>
        <a:lstStyle/>
        <a:p>
          <a:endParaRPr lang="en-GB"/>
        </a:p>
      </dgm:t>
    </dgm:pt>
    <dgm:pt modelId="{8FA93CE2-D29A-4432-BA71-349FCD824034}" type="pres">
      <dgm:prSet presAssocID="{DFF1BBAA-A3F4-4A33-AEB0-F3DDA7D72AF2}" presName="compositeShape" presStyleCnt="0">
        <dgm:presLayoutVars>
          <dgm:dir/>
          <dgm:resizeHandles/>
        </dgm:presLayoutVars>
      </dgm:prSet>
      <dgm:spPr/>
    </dgm:pt>
    <dgm:pt modelId="{DDE0B077-5315-44FB-A745-E3CEBBCFA4E0}" type="pres">
      <dgm:prSet presAssocID="{DFF1BBAA-A3F4-4A33-AEB0-F3DDA7D72AF2}" presName="pyramid" presStyleLbl="node1" presStyleIdx="0" presStyleCnt="1" custLinFactNeighborY="-1695"/>
      <dgm:spPr/>
    </dgm:pt>
    <dgm:pt modelId="{31949174-BCF1-4318-B9AC-EA8FE6BCA2D9}" type="pres">
      <dgm:prSet presAssocID="{DFF1BBAA-A3F4-4A33-AEB0-F3DDA7D72AF2}" presName="theList" presStyleCnt="0"/>
      <dgm:spPr/>
    </dgm:pt>
    <dgm:pt modelId="{1B5BB43D-56C0-4D0F-8BC7-02074EE6A0CF}" type="pres">
      <dgm:prSet presAssocID="{05FF2EFC-F45E-421C-98A7-CF2D2C2DC3B8}" presName="aNode" presStyleLbl="fgAcc1" presStyleIdx="0" presStyleCnt="7">
        <dgm:presLayoutVars>
          <dgm:bulletEnabled val="1"/>
        </dgm:presLayoutVars>
      </dgm:prSet>
      <dgm:spPr/>
      <dgm:t>
        <a:bodyPr/>
        <a:lstStyle/>
        <a:p>
          <a:endParaRPr lang="en-GB"/>
        </a:p>
      </dgm:t>
    </dgm:pt>
    <dgm:pt modelId="{85D4BD9D-CE24-41E4-AFC6-5F0236BA734C}" type="pres">
      <dgm:prSet presAssocID="{05FF2EFC-F45E-421C-98A7-CF2D2C2DC3B8}" presName="aSpace" presStyleCnt="0"/>
      <dgm:spPr/>
    </dgm:pt>
    <dgm:pt modelId="{8074D7A3-07A4-44F3-A4BB-AA0A497D84BF}" type="pres">
      <dgm:prSet presAssocID="{8B3E58CE-47E0-4DF8-A3F1-CBFD2F248A48}" presName="aNode" presStyleLbl="fgAcc1" presStyleIdx="1" presStyleCnt="7">
        <dgm:presLayoutVars>
          <dgm:bulletEnabled val="1"/>
        </dgm:presLayoutVars>
      </dgm:prSet>
      <dgm:spPr/>
      <dgm:t>
        <a:bodyPr/>
        <a:lstStyle/>
        <a:p>
          <a:endParaRPr lang="en-GB"/>
        </a:p>
      </dgm:t>
    </dgm:pt>
    <dgm:pt modelId="{FBFBCE99-0847-4CA4-9678-25F723ACB6B0}" type="pres">
      <dgm:prSet presAssocID="{8B3E58CE-47E0-4DF8-A3F1-CBFD2F248A48}" presName="aSpace" presStyleCnt="0"/>
      <dgm:spPr/>
    </dgm:pt>
    <dgm:pt modelId="{A80802BD-0B33-4CBD-807C-CB59E13593A0}" type="pres">
      <dgm:prSet presAssocID="{7674A88D-9E2E-40B7-BC28-0EA5D82F6194}" presName="aNode" presStyleLbl="fgAcc1" presStyleIdx="2" presStyleCnt="7">
        <dgm:presLayoutVars>
          <dgm:bulletEnabled val="1"/>
        </dgm:presLayoutVars>
      </dgm:prSet>
      <dgm:spPr/>
      <dgm:t>
        <a:bodyPr/>
        <a:lstStyle/>
        <a:p>
          <a:endParaRPr lang="en-GB"/>
        </a:p>
      </dgm:t>
    </dgm:pt>
    <dgm:pt modelId="{00EA98C1-2043-45FD-82F6-A77E8C44126E}" type="pres">
      <dgm:prSet presAssocID="{7674A88D-9E2E-40B7-BC28-0EA5D82F6194}" presName="aSpace" presStyleCnt="0"/>
      <dgm:spPr/>
    </dgm:pt>
    <dgm:pt modelId="{C5DB8EB2-766A-4062-B754-DC71C7990BEF}" type="pres">
      <dgm:prSet presAssocID="{7775B0A4-AE89-42CD-BA63-0F5F09859EE0}" presName="aNode" presStyleLbl="fgAcc1" presStyleIdx="3" presStyleCnt="7">
        <dgm:presLayoutVars>
          <dgm:bulletEnabled val="1"/>
        </dgm:presLayoutVars>
      </dgm:prSet>
      <dgm:spPr/>
      <dgm:t>
        <a:bodyPr/>
        <a:lstStyle/>
        <a:p>
          <a:endParaRPr lang="en-GB"/>
        </a:p>
      </dgm:t>
    </dgm:pt>
    <dgm:pt modelId="{0C6936B2-ECEC-4DC1-BA28-081F230F17BA}" type="pres">
      <dgm:prSet presAssocID="{7775B0A4-AE89-42CD-BA63-0F5F09859EE0}" presName="aSpace" presStyleCnt="0"/>
      <dgm:spPr/>
    </dgm:pt>
    <dgm:pt modelId="{80B43D6F-3A8D-40E6-9F87-6153B11A09E2}" type="pres">
      <dgm:prSet presAssocID="{D83D8DED-A50A-44F8-9026-ACF214BFD3D8}" presName="aNode" presStyleLbl="fgAcc1" presStyleIdx="4" presStyleCnt="7">
        <dgm:presLayoutVars>
          <dgm:bulletEnabled val="1"/>
        </dgm:presLayoutVars>
      </dgm:prSet>
      <dgm:spPr/>
      <dgm:t>
        <a:bodyPr/>
        <a:lstStyle/>
        <a:p>
          <a:endParaRPr lang="en-GB"/>
        </a:p>
      </dgm:t>
    </dgm:pt>
    <dgm:pt modelId="{25F38F04-E552-42EB-AF96-9B17BF69C71B}" type="pres">
      <dgm:prSet presAssocID="{D83D8DED-A50A-44F8-9026-ACF214BFD3D8}" presName="aSpace" presStyleCnt="0"/>
      <dgm:spPr/>
    </dgm:pt>
    <dgm:pt modelId="{13551281-25E3-4E5C-ADAF-C28A3618FEB0}" type="pres">
      <dgm:prSet presAssocID="{D58C6DC6-D05C-423C-997A-3EA6A8F0E81A}" presName="aNode" presStyleLbl="fgAcc1" presStyleIdx="5" presStyleCnt="7">
        <dgm:presLayoutVars>
          <dgm:bulletEnabled val="1"/>
        </dgm:presLayoutVars>
      </dgm:prSet>
      <dgm:spPr/>
      <dgm:t>
        <a:bodyPr/>
        <a:lstStyle/>
        <a:p>
          <a:endParaRPr lang="en-GB"/>
        </a:p>
      </dgm:t>
    </dgm:pt>
    <dgm:pt modelId="{0B778E01-A08D-4360-BE9F-14E1D5D6C3F6}" type="pres">
      <dgm:prSet presAssocID="{D58C6DC6-D05C-423C-997A-3EA6A8F0E81A}" presName="aSpace" presStyleCnt="0"/>
      <dgm:spPr/>
    </dgm:pt>
    <dgm:pt modelId="{5D9C80AB-166C-43B6-BD1B-5C8E6FDDF5B3}" type="pres">
      <dgm:prSet presAssocID="{E07C28B3-96A7-4DFE-B8E1-28E4FC90E02E}" presName="aNode" presStyleLbl="fgAcc1" presStyleIdx="6" presStyleCnt="7">
        <dgm:presLayoutVars>
          <dgm:bulletEnabled val="1"/>
        </dgm:presLayoutVars>
      </dgm:prSet>
      <dgm:spPr/>
      <dgm:t>
        <a:bodyPr/>
        <a:lstStyle/>
        <a:p>
          <a:endParaRPr lang="en-GB"/>
        </a:p>
      </dgm:t>
    </dgm:pt>
    <dgm:pt modelId="{5DF70672-10D0-4D3C-891D-1C1C99E58B48}" type="pres">
      <dgm:prSet presAssocID="{E07C28B3-96A7-4DFE-B8E1-28E4FC90E02E}" presName="aSpace" presStyleCnt="0"/>
      <dgm:spPr/>
    </dgm:pt>
  </dgm:ptLst>
  <dgm:cxnLst>
    <dgm:cxn modelId="{9D340100-0A19-4E72-B5D4-597B190E56AB}" type="presOf" srcId="{D83D8DED-A50A-44F8-9026-ACF214BFD3D8}" destId="{80B43D6F-3A8D-40E6-9F87-6153B11A09E2}" srcOrd="0" destOrd="0" presId="urn:microsoft.com/office/officeart/2005/8/layout/pyramid2"/>
    <dgm:cxn modelId="{0D3247E1-7D94-467C-AE5F-282766F2452A}" type="presOf" srcId="{8B3E58CE-47E0-4DF8-A3F1-CBFD2F248A48}" destId="{8074D7A3-07A4-44F3-A4BB-AA0A497D84BF}" srcOrd="0" destOrd="0" presId="urn:microsoft.com/office/officeart/2005/8/layout/pyramid2"/>
    <dgm:cxn modelId="{6B71FCE1-09B5-4BD3-BD28-0151FBD32850}" type="presOf" srcId="{7775B0A4-AE89-42CD-BA63-0F5F09859EE0}" destId="{C5DB8EB2-766A-4062-B754-DC71C7990BEF}" srcOrd="0" destOrd="0" presId="urn:microsoft.com/office/officeart/2005/8/layout/pyramid2"/>
    <dgm:cxn modelId="{7BBFBD3F-C6F9-41F0-ACDB-C475107602A1}" srcId="{DFF1BBAA-A3F4-4A33-AEB0-F3DDA7D72AF2}" destId="{D58C6DC6-D05C-423C-997A-3EA6A8F0E81A}" srcOrd="5" destOrd="0" parTransId="{3271E1ED-B74C-42D7-BBEC-DCFCECC19227}" sibTransId="{A4096964-23F5-44E6-AB84-C7F048823940}"/>
    <dgm:cxn modelId="{0CF277D0-C9F5-42CC-95DB-91E36873590C}" type="presOf" srcId="{E07C28B3-96A7-4DFE-B8E1-28E4FC90E02E}" destId="{5D9C80AB-166C-43B6-BD1B-5C8E6FDDF5B3}" srcOrd="0" destOrd="0" presId="urn:microsoft.com/office/officeart/2005/8/layout/pyramid2"/>
    <dgm:cxn modelId="{BC124E7B-7B76-4F93-8EC0-470E4D7F57AA}" type="presOf" srcId="{DFF1BBAA-A3F4-4A33-AEB0-F3DDA7D72AF2}" destId="{8FA93CE2-D29A-4432-BA71-349FCD824034}" srcOrd="0" destOrd="0" presId="urn:microsoft.com/office/officeart/2005/8/layout/pyramid2"/>
    <dgm:cxn modelId="{D662470E-0893-4DB2-869F-1431151230BC}" srcId="{DFF1BBAA-A3F4-4A33-AEB0-F3DDA7D72AF2}" destId="{E07C28B3-96A7-4DFE-B8E1-28E4FC90E02E}" srcOrd="6" destOrd="0" parTransId="{98936084-2ECE-466C-83CE-7B90A6AF76EA}" sibTransId="{A5ED6FE5-594B-4C15-AA59-7B36F844DD41}"/>
    <dgm:cxn modelId="{74962DBF-B839-4569-8032-3EFCB5F79B28}" srcId="{DFF1BBAA-A3F4-4A33-AEB0-F3DDA7D72AF2}" destId="{D83D8DED-A50A-44F8-9026-ACF214BFD3D8}" srcOrd="4" destOrd="0" parTransId="{F3C02F70-0037-48F8-8366-3D97A9FCC446}" sibTransId="{9A44FB39-BAF8-4C15-A348-CBAC572080C7}"/>
    <dgm:cxn modelId="{FAE65856-D87B-495A-980C-D3997A0EBFA3}" srcId="{DFF1BBAA-A3F4-4A33-AEB0-F3DDA7D72AF2}" destId="{7674A88D-9E2E-40B7-BC28-0EA5D82F6194}" srcOrd="2" destOrd="0" parTransId="{E2D07087-7911-4336-98F6-63AF32EBBC99}" sibTransId="{D01C4E63-0C2D-4D2C-9E19-D9800FF49164}"/>
    <dgm:cxn modelId="{9D97A162-A8C3-4DEF-A180-2D5BFA71CADF}" srcId="{DFF1BBAA-A3F4-4A33-AEB0-F3DDA7D72AF2}" destId="{7775B0A4-AE89-42CD-BA63-0F5F09859EE0}" srcOrd="3" destOrd="0" parTransId="{8872BAC8-1BB8-432D-8C4A-FE6BBC2A49FC}" sibTransId="{160E6BA5-8C29-4E1A-B2B9-1884B5BD2985}"/>
    <dgm:cxn modelId="{DE46759C-25B2-429D-A69E-6FA7CB542BB7}" srcId="{DFF1BBAA-A3F4-4A33-AEB0-F3DDA7D72AF2}" destId="{05FF2EFC-F45E-421C-98A7-CF2D2C2DC3B8}" srcOrd="0" destOrd="0" parTransId="{61439377-AB90-411E-88AB-1FBC771FD2EF}" sibTransId="{189F75D8-26F1-4038-847A-9301BAF717B8}"/>
    <dgm:cxn modelId="{7FA2A63C-E175-4C87-90AD-1349C849A3D2}" type="presOf" srcId="{7674A88D-9E2E-40B7-BC28-0EA5D82F6194}" destId="{A80802BD-0B33-4CBD-807C-CB59E13593A0}" srcOrd="0" destOrd="0" presId="urn:microsoft.com/office/officeart/2005/8/layout/pyramid2"/>
    <dgm:cxn modelId="{55A6D4D5-10AB-4F76-A19D-0B35FB9735B5}" srcId="{DFF1BBAA-A3F4-4A33-AEB0-F3DDA7D72AF2}" destId="{8B3E58CE-47E0-4DF8-A3F1-CBFD2F248A48}" srcOrd="1" destOrd="0" parTransId="{F3945907-69F1-4675-96F4-23102B890200}" sibTransId="{136F7650-C5F9-4245-A810-386830A3D07C}"/>
    <dgm:cxn modelId="{B9972C8B-37C4-465D-B555-61B1EEB48AEC}" type="presOf" srcId="{05FF2EFC-F45E-421C-98A7-CF2D2C2DC3B8}" destId="{1B5BB43D-56C0-4D0F-8BC7-02074EE6A0CF}" srcOrd="0" destOrd="0" presId="urn:microsoft.com/office/officeart/2005/8/layout/pyramid2"/>
    <dgm:cxn modelId="{D8C5873B-0D49-4E3C-8A51-F88B9C017935}" type="presOf" srcId="{D58C6DC6-D05C-423C-997A-3EA6A8F0E81A}" destId="{13551281-25E3-4E5C-ADAF-C28A3618FEB0}" srcOrd="0" destOrd="0" presId="urn:microsoft.com/office/officeart/2005/8/layout/pyramid2"/>
    <dgm:cxn modelId="{F2AE3139-1CE3-4F2F-9441-35B84078D0FD}" type="presParOf" srcId="{8FA93CE2-D29A-4432-BA71-349FCD824034}" destId="{DDE0B077-5315-44FB-A745-E3CEBBCFA4E0}" srcOrd="0" destOrd="0" presId="urn:microsoft.com/office/officeart/2005/8/layout/pyramid2"/>
    <dgm:cxn modelId="{67906F52-B7B6-4A51-B647-FC10A655FE55}" type="presParOf" srcId="{8FA93CE2-D29A-4432-BA71-349FCD824034}" destId="{31949174-BCF1-4318-B9AC-EA8FE6BCA2D9}" srcOrd="1" destOrd="0" presId="urn:microsoft.com/office/officeart/2005/8/layout/pyramid2"/>
    <dgm:cxn modelId="{0C77F338-4386-4ED0-9FED-124EC6169578}" type="presParOf" srcId="{31949174-BCF1-4318-B9AC-EA8FE6BCA2D9}" destId="{1B5BB43D-56C0-4D0F-8BC7-02074EE6A0CF}" srcOrd="0" destOrd="0" presId="urn:microsoft.com/office/officeart/2005/8/layout/pyramid2"/>
    <dgm:cxn modelId="{9660055B-6926-4BDB-92DF-47511991C11E}" type="presParOf" srcId="{31949174-BCF1-4318-B9AC-EA8FE6BCA2D9}" destId="{85D4BD9D-CE24-41E4-AFC6-5F0236BA734C}" srcOrd="1" destOrd="0" presId="urn:microsoft.com/office/officeart/2005/8/layout/pyramid2"/>
    <dgm:cxn modelId="{A3E90011-4EB0-4302-8DE6-71FE23E9B570}" type="presParOf" srcId="{31949174-BCF1-4318-B9AC-EA8FE6BCA2D9}" destId="{8074D7A3-07A4-44F3-A4BB-AA0A497D84BF}" srcOrd="2" destOrd="0" presId="urn:microsoft.com/office/officeart/2005/8/layout/pyramid2"/>
    <dgm:cxn modelId="{163F2FB0-0226-482D-A0D7-F551A47F2F7F}" type="presParOf" srcId="{31949174-BCF1-4318-B9AC-EA8FE6BCA2D9}" destId="{FBFBCE99-0847-4CA4-9678-25F723ACB6B0}" srcOrd="3" destOrd="0" presId="urn:microsoft.com/office/officeart/2005/8/layout/pyramid2"/>
    <dgm:cxn modelId="{684E4464-0164-45E3-9311-FB6D5A840DAA}" type="presParOf" srcId="{31949174-BCF1-4318-B9AC-EA8FE6BCA2D9}" destId="{A80802BD-0B33-4CBD-807C-CB59E13593A0}" srcOrd="4" destOrd="0" presId="urn:microsoft.com/office/officeart/2005/8/layout/pyramid2"/>
    <dgm:cxn modelId="{73F7B60C-9410-43ED-8054-D44928CC77D0}" type="presParOf" srcId="{31949174-BCF1-4318-B9AC-EA8FE6BCA2D9}" destId="{00EA98C1-2043-45FD-82F6-A77E8C44126E}" srcOrd="5" destOrd="0" presId="urn:microsoft.com/office/officeart/2005/8/layout/pyramid2"/>
    <dgm:cxn modelId="{EACEF5B6-81BC-4BEF-BC4A-985C0F54B676}" type="presParOf" srcId="{31949174-BCF1-4318-B9AC-EA8FE6BCA2D9}" destId="{C5DB8EB2-766A-4062-B754-DC71C7990BEF}" srcOrd="6" destOrd="0" presId="urn:microsoft.com/office/officeart/2005/8/layout/pyramid2"/>
    <dgm:cxn modelId="{74EF7DCF-DA62-4364-8325-938BA1B9120D}" type="presParOf" srcId="{31949174-BCF1-4318-B9AC-EA8FE6BCA2D9}" destId="{0C6936B2-ECEC-4DC1-BA28-081F230F17BA}" srcOrd="7" destOrd="0" presId="urn:microsoft.com/office/officeart/2005/8/layout/pyramid2"/>
    <dgm:cxn modelId="{8F3F33B1-FBE7-498E-863C-3BBA6A225D1C}" type="presParOf" srcId="{31949174-BCF1-4318-B9AC-EA8FE6BCA2D9}" destId="{80B43D6F-3A8D-40E6-9F87-6153B11A09E2}" srcOrd="8" destOrd="0" presId="urn:microsoft.com/office/officeart/2005/8/layout/pyramid2"/>
    <dgm:cxn modelId="{2F9AD106-412F-48D9-9253-EE1EE3F71A3B}" type="presParOf" srcId="{31949174-BCF1-4318-B9AC-EA8FE6BCA2D9}" destId="{25F38F04-E552-42EB-AF96-9B17BF69C71B}" srcOrd="9" destOrd="0" presId="urn:microsoft.com/office/officeart/2005/8/layout/pyramid2"/>
    <dgm:cxn modelId="{24BA0613-A898-4428-BA0A-D20571956D32}" type="presParOf" srcId="{31949174-BCF1-4318-B9AC-EA8FE6BCA2D9}" destId="{13551281-25E3-4E5C-ADAF-C28A3618FEB0}" srcOrd="10" destOrd="0" presId="urn:microsoft.com/office/officeart/2005/8/layout/pyramid2"/>
    <dgm:cxn modelId="{4E468B08-B1A4-43AD-9F02-13001033D7C3}" type="presParOf" srcId="{31949174-BCF1-4318-B9AC-EA8FE6BCA2D9}" destId="{0B778E01-A08D-4360-BE9F-14E1D5D6C3F6}" srcOrd="11" destOrd="0" presId="urn:microsoft.com/office/officeart/2005/8/layout/pyramid2"/>
    <dgm:cxn modelId="{56216A44-5454-4280-8CF0-20736061DA09}" type="presParOf" srcId="{31949174-BCF1-4318-B9AC-EA8FE6BCA2D9}" destId="{5D9C80AB-166C-43B6-BD1B-5C8E6FDDF5B3}" srcOrd="12" destOrd="0" presId="urn:microsoft.com/office/officeart/2005/8/layout/pyramid2"/>
    <dgm:cxn modelId="{04FCD98A-6784-4BDC-985D-507F8C43180C}" type="presParOf" srcId="{31949174-BCF1-4318-B9AC-EA8FE6BCA2D9}" destId="{5DF70672-10D0-4D3C-891D-1C1C99E58B48}"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0B077-5315-44FB-A745-E3CEBBCFA4E0}">
      <dsp:nvSpPr>
        <dsp:cNvPr id="0" name=""/>
        <dsp:cNvSpPr/>
      </dsp:nvSpPr>
      <dsp:spPr>
        <a:xfrm>
          <a:off x="749144" y="0"/>
          <a:ext cx="4248472" cy="4248472"/>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5BB43D-56C0-4D0F-8BC7-02074EE6A0CF}">
      <dsp:nvSpPr>
        <dsp:cNvPr id="0" name=""/>
        <dsp:cNvSpPr/>
      </dsp:nvSpPr>
      <dsp:spPr>
        <a:xfrm>
          <a:off x="2873380" y="425262"/>
          <a:ext cx="2761506" cy="431485"/>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Amputation</a:t>
          </a:r>
          <a:endParaRPr lang="en-GB" sz="1800" kern="1200" dirty="0"/>
        </a:p>
      </dsp:txBody>
      <dsp:txXfrm>
        <a:off x="2894443" y="446325"/>
        <a:ext cx="2719380" cy="389359"/>
      </dsp:txXfrm>
    </dsp:sp>
    <dsp:sp modelId="{8074D7A3-07A4-44F3-A4BB-AA0A497D84BF}">
      <dsp:nvSpPr>
        <dsp:cNvPr id="0" name=""/>
        <dsp:cNvSpPr/>
      </dsp:nvSpPr>
      <dsp:spPr>
        <a:xfrm>
          <a:off x="2873380" y="910683"/>
          <a:ext cx="2761506" cy="431485"/>
        </a:xfrm>
        <a:prstGeom prst="round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Gangrene</a:t>
          </a:r>
          <a:endParaRPr lang="en-GB" sz="1800" kern="1200" dirty="0"/>
        </a:p>
      </dsp:txBody>
      <dsp:txXfrm>
        <a:off x="2894443" y="931746"/>
        <a:ext cx="2719380" cy="389359"/>
      </dsp:txXfrm>
    </dsp:sp>
    <dsp:sp modelId="{A80802BD-0B33-4CBD-807C-CB59E13593A0}">
      <dsp:nvSpPr>
        <dsp:cNvPr id="0" name=""/>
        <dsp:cNvSpPr/>
      </dsp:nvSpPr>
      <dsp:spPr>
        <a:xfrm>
          <a:off x="2873380" y="1396104"/>
          <a:ext cx="2761506" cy="431485"/>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Critical limb </a:t>
          </a:r>
          <a:r>
            <a:rPr lang="en-GB" sz="1800" kern="1200" dirty="0" err="1" smtClean="0"/>
            <a:t>ischaemia</a:t>
          </a:r>
          <a:endParaRPr lang="en-GB" sz="1800" kern="1200" dirty="0"/>
        </a:p>
      </dsp:txBody>
      <dsp:txXfrm>
        <a:off x="2894443" y="1417167"/>
        <a:ext cx="2719380" cy="389359"/>
      </dsp:txXfrm>
    </dsp:sp>
    <dsp:sp modelId="{C5DB8EB2-766A-4062-B754-DC71C7990BEF}">
      <dsp:nvSpPr>
        <dsp:cNvPr id="0" name=""/>
        <dsp:cNvSpPr/>
      </dsp:nvSpPr>
      <dsp:spPr>
        <a:xfrm>
          <a:off x="2873380" y="1881525"/>
          <a:ext cx="2761506" cy="43148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Rest Pain</a:t>
          </a:r>
          <a:endParaRPr lang="en-GB" sz="1800" kern="1200" dirty="0"/>
        </a:p>
      </dsp:txBody>
      <dsp:txXfrm>
        <a:off x="2894443" y="1902588"/>
        <a:ext cx="2719380" cy="389359"/>
      </dsp:txXfrm>
    </dsp:sp>
    <dsp:sp modelId="{80B43D6F-3A8D-40E6-9F87-6153B11A09E2}">
      <dsp:nvSpPr>
        <dsp:cNvPr id="0" name=""/>
        <dsp:cNvSpPr/>
      </dsp:nvSpPr>
      <dsp:spPr>
        <a:xfrm>
          <a:off x="2873380" y="2366946"/>
          <a:ext cx="2761506" cy="431485"/>
        </a:xfrm>
        <a:prstGeom prst="round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Ischaemic ulcer</a:t>
          </a:r>
          <a:endParaRPr lang="en-GB" sz="1800" kern="1200" dirty="0"/>
        </a:p>
      </dsp:txBody>
      <dsp:txXfrm>
        <a:off x="2894443" y="2388009"/>
        <a:ext cx="2719380" cy="389359"/>
      </dsp:txXfrm>
    </dsp:sp>
    <dsp:sp modelId="{13551281-25E3-4E5C-ADAF-C28A3618FEB0}">
      <dsp:nvSpPr>
        <dsp:cNvPr id="0" name=""/>
        <dsp:cNvSpPr/>
      </dsp:nvSpPr>
      <dsp:spPr>
        <a:xfrm>
          <a:off x="2873380" y="2852367"/>
          <a:ext cx="2761506" cy="431485"/>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Claudication</a:t>
          </a:r>
          <a:endParaRPr lang="en-GB" sz="1800" kern="1200" dirty="0"/>
        </a:p>
      </dsp:txBody>
      <dsp:txXfrm>
        <a:off x="2894443" y="2873430"/>
        <a:ext cx="2719380" cy="389359"/>
      </dsp:txXfrm>
    </dsp:sp>
    <dsp:sp modelId="{5D9C80AB-166C-43B6-BD1B-5C8E6FDDF5B3}">
      <dsp:nvSpPr>
        <dsp:cNvPr id="0" name=""/>
        <dsp:cNvSpPr/>
      </dsp:nvSpPr>
      <dsp:spPr>
        <a:xfrm>
          <a:off x="2873380" y="3337788"/>
          <a:ext cx="2761506" cy="431485"/>
        </a:xfrm>
        <a:prstGeom prst="round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Absent pulse</a:t>
          </a:r>
          <a:endParaRPr lang="en-GB" sz="1800" kern="1200" dirty="0"/>
        </a:p>
      </dsp:txBody>
      <dsp:txXfrm>
        <a:off x="2894443" y="3358851"/>
        <a:ext cx="2719380" cy="38935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6CB92E-A858-4570-9A81-1A568975DBE5}" type="datetimeFigureOut">
              <a:rPr lang="en-GB" smtClean="0"/>
              <a:pPr/>
              <a:t>22/10/2013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A33A61-BCA2-4D95-8BC7-193C2F2E78E4}" type="slidenum">
              <a:rPr lang="en-GB" smtClean="0"/>
              <a:pPr/>
              <a:t>‹#›</a:t>
            </a:fld>
            <a:endParaRPr lang="en-GB"/>
          </a:p>
        </p:txBody>
      </p:sp>
    </p:spTree>
    <p:extLst>
      <p:ext uri="{BB962C8B-B14F-4D97-AF65-F5344CB8AC3E}">
        <p14:creationId xmlns:p14="http://schemas.microsoft.com/office/powerpoint/2010/main" val="3928296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thelancet.com/journals/lancet/article/PIIS0140-6736(98)07037-8/fulltex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rightcare.nhs.uk/"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rightcare.nhs.uk/index.php/atlas/atlas-of-variation-2011/" TargetMode="External"/><Relationship Id="rId4" Type="http://schemas.openxmlformats.org/officeDocument/2006/relationships/hyperlink" Target="http://www.sepho.org.uk/extras/maps/NHSatlas2011/atlas.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epho.org.uk/extras/maps/NHSatlas2011/atlas.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hs.uk/news/2012/04april/Pages/nhs-diabetes-costs-cases-rising.aspx"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diabetes.org.uk/upload/News/Factsheet%20Footcare%20for%20people%20with%20diabetes.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ublications.nice.org.uk/type-2-diabetes-foot-problems-cg10"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nice.org.uk/"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solidFill>
                  <a:schemeClr val="tx1"/>
                </a:solidFill>
              </a:rPr>
              <a:t>Navigating through this e-Session could not be simpler. You will find at the bottom of each screen a navigation bar.</a:t>
            </a:r>
          </a:p>
          <a:p>
            <a:r>
              <a:rPr lang="en-GB" dirty="0" smtClean="0">
                <a:solidFill>
                  <a:schemeClr val="tx1"/>
                </a:solidFill>
              </a:rPr>
              <a:t/>
            </a:r>
            <a:br>
              <a:rPr lang="en-GB" dirty="0" smtClean="0">
                <a:solidFill>
                  <a:schemeClr val="tx1"/>
                </a:solidFill>
              </a:rPr>
            </a:br>
            <a:r>
              <a:rPr lang="en-GB" dirty="0" smtClean="0">
                <a:solidFill>
                  <a:schemeClr val="tx1"/>
                </a:solidFill>
              </a:rPr>
              <a:t>This navigation bar contains a play / pause button which allows you to stop and start the audio commentary for each page, along with any videos or animations.</a:t>
            </a:r>
          </a:p>
          <a:p>
            <a:r>
              <a:rPr lang="en-GB" dirty="0" smtClean="0">
                <a:solidFill>
                  <a:schemeClr val="tx1"/>
                </a:solidFill>
              </a:rPr>
              <a:t>Additionally, you also have two page navigation buttons which allow you to move forwards and backwards through the content pages.</a:t>
            </a:r>
          </a:p>
          <a:p>
            <a:r>
              <a:rPr lang="en-GB" dirty="0" smtClean="0">
                <a:solidFill>
                  <a:schemeClr val="tx1"/>
                </a:solidFill>
              </a:rPr>
              <a:t>The navigation bar, also includes an audio control, which allows you to change the audio and video sound level by left clicking and moving your mouse to change the volume to a desired level.</a:t>
            </a:r>
          </a:p>
          <a:p>
            <a:endParaRPr lang="en-GB" dirty="0"/>
          </a:p>
        </p:txBody>
      </p:sp>
      <p:sp>
        <p:nvSpPr>
          <p:cNvPr id="4" name="Slide Number Placeholder 3"/>
          <p:cNvSpPr>
            <a:spLocks noGrp="1"/>
          </p:cNvSpPr>
          <p:nvPr>
            <p:ph type="sldNum" sz="quarter" idx="10"/>
          </p:nvPr>
        </p:nvSpPr>
        <p:spPr/>
        <p:txBody>
          <a:bodyPr/>
          <a:lstStyle/>
          <a:p>
            <a:fld id="{10A14A38-5789-4EC1-97A0-7D208BAEB98E}" type="slidenum">
              <a:rPr lang="en-GB" smtClean="0"/>
              <a:pPr/>
              <a:t>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Before you begin…</a:t>
            </a:r>
          </a:p>
          <a:p>
            <a:endParaRPr lang="en-GB" dirty="0" smtClean="0"/>
          </a:p>
          <a:p>
            <a:r>
              <a:rPr lang="en-GB" dirty="0" smtClean="0">
                <a:solidFill>
                  <a:schemeClr val="tx1"/>
                </a:solidFill>
              </a:rPr>
              <a:t>The navigation tool also includes a progress slide bar, which shows you the time remaining for each page. You can left click and drag your mouse within this bar to quickly shift to a particular time.</a:t>
            </a:r>
          </a:p>
          <a:p>
            <a:endParaRPr lang="en-GB" dirty="0" smtClean="0">
              <a:solidFill>
                <a:schemeClr val="tx1"/>
              </a:solidFill>
            </a:endParaRPr>
          </a:p>
          <a:p>
            <a:r>
              <a:rPr lang="en-GB" dirty="0" smtClean="0">
                <a:solidFill>
                  <a:schemeClr val="tx1"/>
                </a:solidFill>
              </a:rPr>
              <a:t>Access the acknowledgement and reference material for the e session by clicking on the resource button, top right of the page. </a:t>
            </a:r>
          </a:p>
          <a:p>
            <a:endParaRPr lang="en-GB" dirty="0" smtClean="0">
              <a:solidFill>
                <a:schemeClr val="tx1"/>
              </a:solidFill>
            </a:endParaRPr>
          </a:p>
          <a:p>
            <a:r>
              <a:rPr lang="en-GB" dirty="0" smtClean="0">
                <a:solidFill>
                  <a:schemeClr val="tx1"/>
                </a:solidFill>
              </a:rPr>
              <a:t>If at any time you require help in using this e-session please contact your help desk facilities.</a:t>
            </a:r>
          </a:p>
          <a:p>
            <a:endParaRPr lang="en-GB" dirty="0"/>
          </a:p>
        </p:txBody>
      </p:sp>
      <p:sp>
        <p:nvSpPr>
          <p:cNvPr id="4" name="Slide Number Placeholder 3"/>
          <p:cNvSpPr>
            <a:spLocks noGrp="1"/>
          </p:cNvSpPr>
          <p:nvPr>
            <p:ph type="sldNum" sz="quarter" idx="10"/>
          </p:nvPr>
        </p:nvSpPr>
        <p:spPr/>
        <p:txBody>
          <a:bodyPr/>
          <a:lstStyle/>
          <a:p>
            <a:fld id="{E716D6D7-982C-4275-9264-FE8240EBB90B}" type="slidenum">
              <a:rPr lang="en-GB" smtClean="0"/>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Search The Lancet for  The UK Prospective Diabetes study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http://www.thelancet.com/journals/lancet/article/PIIS0140-6736(98)07037-8/fulltext</a:t>
            </a:r>
            <a:endParaRPr lang="en-GB" dirty="0" smtClean="0"/>
          </a:p>
          <a:p>
            <a:endParaRPr lang="en-GB" dirty="0"/>
          </a:p>
        </p:txBody>
      </p:sp>
      <p:sp>
        <p:nvSpPr>
          <p:cNvPr id="4" name="Slide Number Placeholder 3"/>
          <p:cNvSpPr>
            <a:spLocks noGrp="1"/>
          </p:cNvSpPr>
          <p:nvPr>
            <p:ph type="sldNum" sz="quarter" idx="10"/>
          </p:nvPr>
        </p:nvSpPr>
        <p:spPr/>
        <p:txBody>
          <a:bodyPr/>
          <a:lstStyle/>
          <a:p>
            <a:fld id="{91A33A61-BCA2-4D95-8BC7-193C2F2E78E4}" type="slidenum">
              <a:rPr lang="en-GB" smtClean="0"/>
              <a:pPr/>
              <a:t>6</a:t>
            </a:fld>
            <a:endParaRPr lang="en-GB"/>
          </a:p>
        </p:txBody>
      </p:sp>
    </p:spTree>
    <p:extLst>
      <p:ext uri="{BB962C8B-B14F-4D97-AF65-F5344CB8AC3E}">
        <p14:creationId xmlns:p14="http://schemas.microsoft.com/office/powerpoint/2010/main" val="3427043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more   </a:t>
            </a:r>
            <a:r>
              <a:rPr lang="en-GB" dirty="0" smtClean="0">
                <a:hlinkClick r:id="rId3"/>
              </a:rPr>
              <a:t>http://www.rightcare.nhs.uk/</a:t>
            </a:r>
            <a:r>
              <a:rPr lang="en-GB" dirty="0" smtClean="0"/>
              <a:t>    search Atlas of Variation</a:t>
            </a:r>
          </a:p>
          <a:p>
            <a:endParaRPr lang="en-GB" dirty="0" smtClean="0"/>
          </a:p>
          <a:p>
            <a:endParaRPr lang="en-GB" dirty="0" smtClean="0"/>
          </a:p>
          <a:p>
            <a:r>
              <a:rPr lang="en-GB" dirty="0" smtClean="0"/>
              <a:t>Link </a:t>
            </a:r>
            <a:r>
              <a:rPr lang="en-GB" dirty="0" smtClean="0">
                <a:hlinkClick r:id="rId4"/>
              </a:rPr>
              <a:t>http://www.sepho.org.uk/extras/maps/NHSatlas2011/atlas.html</a:t>
            </a:r>
            <a:endParaRPr lang="en-GB" dirty="0" smtClean="0"/>
          </a:p>
          <a:p>
            <a:endParaRPr lang="en-GB" dirty="0" smtClean="0"/>
          </a:p>
          <a:p>
            <a:endParaRPr lang="en-GB" dirty="0" smtClean="0"/>
          </a:p>
          <a:p>
            <a:r>
              <a:rPr lang="en-GB" dirty="0" smtClean="0">
                <a:hlinkClick r:id="rId5"/>
              </a:rPr>
              <a:t>http://</a:t>
            </a:r>
            <a:r>
              <a:rPr lang="en-GB" i="0" dirty="0" smtClean="0">
                <a:hlinkClick r:id="rId5"/>
              </a:rPr>
              <a:t>www.rightcare.nhs.uk/index.php/atlas/atlas-of-variation-2011/</a:t>
            </a:r>
            <a:endParaRPr lang="en-GB" i="0" dirty="0" smtClean="0"/>
          </a:p>
          <a:p>
            <a:endParaRPr lang="en-GB" dirty="0"/>
          </a:p>
        </p:txBody>
      </p:sp>
      <p:sp>
        <p:nvSpPr>
          <p:cNvPr id="4" name="Slide Number Placeholder 3"/>
          <p:cNvSpPr>
            <a:spLocks noGrp="1"/>
          </p:cNvSpPr>
          <p:nvPr>
            <p:ph type="sldNum" sz="quarter" idx="10"/>
          </p:nvPr>
        </p:nvSpPr>
        <p:spPr/>
        <p:txBody>
          <a:bodyPr/>
          <a:lstStyle/>
          <a:p>
            <a:fld id="{91A33A61-BCA2-4D95-8BC7-193C2F2E78E4}" type="slidenum">
              <a:rPr lang="en-GB" smtClean="0"/>
              <a:pPr/>
              <a:t>7</a:t>
            </a:fld>
            <a:endParaRPr lang="en-GB"/>
          </a:p>
        </p:txBody>
      </p:sp>
    </p:spTree>
    <p:extLst>
      <p:ext uri="{BB962C8B-B14F-4D97-AF65-F5344CB8AC3E}">
        <p14:creationId xmlns:p14="http://schemas.microsoft.com/office/powerpoint/2010/main" val="402795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http://www.sepho.org.uk/extras/maps/NHSatlas2011/atlas.html</a:t>
            </a:r>
            <a:endParaRPr lang="en-GB" dirty="0" smtClean="0"/>
          </a:p>
          <a:p>
            <a:endParaRPr lang="en-GB" dirty="0"/>
          </a:p>
        </p:txBody>
      </p:sp>
      <p:sp>
        <p:nvSpPr>
          <p:cNvPr id="4" name="Slide Number Placeholder 3"/>
          <p:cNvSpPr>
            <a:spLocks noGrp="1"/>
          </p:cNvSpPr>
          <p:nvPr>
            <p:ph type="sldNum" sz="quarter" idx="10"/>
          </p:nvPr>
        </p:nvSpPr>
        <p:spPr/>
        <p:txBody>
          <a:bodyPr/>
          <a:lstStyle/>
          <a:p>
            <a:fld id="{91A33A61-BCA2-4D95-8BC7-193C2F2E78E4}" type="slidenum">
              <a:rPr lang="en-GB" smtClean="0"/>
              <a:pPr/>
              <a:t>8</a:t>
            </a:fld>
            <a:endParaRPr lang="en-GB"/>
          </a:p>
        </p:txBody>
      </p:sp>
    </p:spTree>
    <p:extLst>
      <p:ext uri="{BB962C8B-B14F-4D97-AF65-F5344CB8AC3E}">
        <p14:creationId xmlns:p14="http://schemas.microsoft.com/office/powerpoint/2010/main" val="1301624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Diabetes: cases and costs predicted to rise</a:t>
            </a:r>
            <a:endParaRPr lang="en-GB" dirty="0" smtClean="0">
              <a:hlinkClick r:id="rId3"/>
            </a:endParaRPr>
          </a:p>
          <a:p>
            <a:endParaRPr lang="en-GB" dirty="0" smtClean="0">
              <a:hlinkClick r:id="rId3"/>
            </a:endParaRPr>
          </a:p>
          <a:p>
            <a:r>
              <a:rPr lang="en-GB" dirty="0" smtClean="0">
                <a:hlinkClick r:id="rId3"/>
              </a:rPr>
              <a:t>http://www.nhs.uk/news/2012/04april/Pages/nhs-diabetes-costs-cases-rising.aspx</a:t>
            </a:r>
            <a:endParaRPr lang="en-GB" dirty="0" smtClean="0"/>
          </a:p>
          <a:p>
            <a:endParaRPr lang="en-GB" dirty="0" smtClean="0"/>
          </a:p>
          <a:p>
            <a:r>
              <a:rPr lang="en-US" b="1" dirty="0" smtClean="0"/>
              <a:t>Foot care for people with diabetes in the NHS</a:t>
            </a:r>
          </a:p>
          <a:p>
            <a:r>
              <a:rPr lang="en-US" b="1" dirty="0" smtClean="0"/>
              <a:t>in England: The economic case for change</a:t>
            </a:r>
          </a:p>
          <a:p>
            <a:endParaRPr lang="en-US" dirty="0" smtClean="0">
              <a:hlinkClick r:id="rId4"/>
            </a:endParaRPr>
          </a:p>
          <a:p>
            <a:r>
              <a:rPr lang="en-GB" dirty="0" smtClean="0">
                <a:hlinkClick r:id="rId4"/>
              </a:rPr>
              <a:t>http://www.diabetes.org.uk/upload/News/Factsheet%20Footcare%20for%20people%20with%20diabetes.pdf</a:t>
            </a:r>
            <a:endParaRPr lang="en-GB" dirty="0"/>
          </a:p>
        </p:txBody>
      </p:sp>
      <p:sp>
        <p:nvSpPr>
          <p:cNvPr id="4" name="Slide Number Placeholder 3"/>
          <p:cNvSpPr>
            <a:spLocks noGrp="1"/>
          </p:cNvSpPr>
          <p:nvPr>
            <p:ph type="sldNum" sz="quarter" idx="10"/>
          </p:nvPr>
        </p:nvSpPr>
        <p:spPr/>
        <p:txBody>
          <a:bodyPr/>
          <a:lstStyle/>
          <a:p>
            <a:fld id="{91A33A61-BCA2-4D95-8BC7-193C2F2E78E4}" type="slidenum">
              <a:rPr lang="en-GB" smtClean="0"/>
              <a:pPr/>
              <a:t>9</a:t>
            </a:fld>
            <a:endParaRPr lang="en-GB"/>
          </a:p>
        </p:txBody>
      </p:sp>
    </p:spTree>
    <p:extLst>
      <p:ext uri="{BB962C8B-B14F-4D97-AF65-F5344CB8AC3E}">
        <p14:creationId xmlns:p14="http://schemas.microsoft.com/office/powerpoint/2010/main" val="2426055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Learn </a:t>
            </a:r>
            <a:r>
              <a:rPr lang="en-GB" dirty="0" err="1" smtClean="0"/>
              <a:t>more..</a:t>
            </a:r>
            <a:r>
              <a:rPr lang="en-GB" sz="1200" b="0" i="0" kern="1200" dirty="0" err="1" smtClean="0">
                <a:solidFill>
                  <a:schemeClr val="tx1"/>
                </a:solidFill>
                <a:effectLst/>
                <a:latin typeface="+mn-lt"/>
                <a:ea typeface="+mn-ea"/>
                <a:cs typeface="+mn-cs"/>
              </a:rPr>
              <a:t>Type</a:t>
            </a:r>
            <a:r>
              <a:rPr lang="en-GB" sz="1200" b="0" i="0" kern="1200" dirty="0" smtClean="0">
                <a:solidFill>
                  <a:schemeClr val="tx1"/>
                </a:solidFill>
                <a:effectLst/>
                <a:latin typeface="+mn-lt"/>
                <a:ea typeface="+mn-ea"/>
                <a:cs typeface="+mn-cs"/>
              </a:rPr>
              <a:t> 2 diabetes foot problems: Prevention and management of foot problems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http://publications.nice.org.uk/type-2-diabetes-foot-problems-cg10</a:t>
            </a:r>
            <a:endParaRPr lang="en-GB" dirty="0" smtClean="0"/>
          </a:p>
          <a:p>
            <a:endParaRPr lang="en-GB" dirty="0" smtClean="0"/>
          </a:p>
          <a:p>
            <a:endParaRPr lang="en-GB" dirty="0" smtClean="0"/>
          </a:p>
          <a:p>
            <a:r>
              <a:rPr lang="en-GB" sz="1200" b="0" i="0" kern="1200" dirty="0" smtClean="0">
                <a:solidFill>
                  <a:schemeClr val="tx1"/>
                </a:solidFill>
                <a:effectLst/>
                <a:latin typeface="+mn-lt"/>
                <a:ea typeface="+mn-ea"/>
                <a:cs typeface="+mn-cs"/>
              </a:rPr>
              <a:t>Search </a:t>
            </a:r>
            <a:r>
              <a:rPr lang="en-GB" dirty="0" smtClean="0">
                <a:hlinkClick r:id="rId4"/>
              </a:rPr>
              <a:t>http://www.nice.org.uk/</a:t>
            </a:r>
            <a:r>
              <a:rPr lang="en-GB" dirty="0" smtClean="0"/>
              <a:t>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Type 2 diabetes foot problems: Prevention and management of foot problems  (CG10)</a:t>
            </a:r>
          </a:p>
          <a:p>
            <a:endParaRPr lang="en-GB" dirty="0"/>
          </a:p>
        </p:txBody>
      </p:sp>
      <p:sp>
        <p:nvSpPr>
          <p:cNvPr id="4" name="Slide Number Placeholder 3"/>
          <p:cNvSpPr>
            <a:spLocks noGrp="1"/>
          </p:cNvSpPr>
          <p:nvPr>
            <p:ph type="sldNum" sz="quarter" idx="10"/>
          </p:nvPr>
        </p:nvSpPr>
        <p:spPr/>
        <p:txBody>
          <a:bodyPr/>
          <a:lstStyle/>
          <a:p>
            <a:fld id="{91A33A61-BCA2-4D95-8BC7-193C2F2E78E4}" type="slidenum">
              <a:rPr lang="en-GB" smtClean="0"/>
              <a:pPr/>
              <a:t>10</a:t>
            </a:fld>
            <a:endParaRPr lang="en-GB"/>
          </a:p>
        </p:txBody>
      </p:sp>
    </p:spTree>
    <p:extLst>
      <p:ext uri="{BB962C8B-B14F-4D97-AF65-F5344CB8AC3E}">
        <p14:creationId xmlns:p14="http://schemas.microsoft.com/office/powerpoint/2010/main" val="4139669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Peripheral arterial disease (PAD) occurs when there is significant narrowing of arteries, most often due to atherosclerosis.</a:t>
            </a:r>
          </a:p>
          <a:p>
            <a:endParaRPr lang="en-GB" dirty="0" smtClean="0"/>
          </a:p>
          <a:p>
            <a:r>
              <a:rPr lang="en-GB" dirty="0" smtClean="0"/>
              <a:t>Poor circulation in diabetes can present as either </a:t>
            </a:r>
            <a:r>
              <a:rPr lang="en-GB" dirty="0" err="1" smtClean="0"/>
              <a:t>macrovascular</a:t>
            </a:r>
            <a:r>
              <a:rPr lang="en-GB" dirty="0" smtClean="0"/>
              <a:t> or micro vascular disease (- type 1 diabetes usually presents with </a:t>
            </a:r>
            <a:r>
              <a:rPr lang="en-GB" dirty="0" err="1" smtClean="0"/>
              <a:t>microvascular</a:t>
            </a:r>
            <a:r>
              <a:rPr lang="en-GB" dirty="0" smtClean="0"/>
              <a:t> changes, - type 2 diabetes usually present with </a:t>
            </a:r>
            <a:r>
              <a:rPr lang="en-GB" dirty="0" err="1" smtClean="0"/>
              <a:t>macrovascular</a:t>
            </a:r>
            <a:r>
              <a:rPr lang="en-GB" dirty="0" smtClean="0"/>
              <a:t>.) </a:t>
            </a:r>
          </a:p>
          <a:p>
            <a:endParaRPr lang="en-GB" dirty="0" smtClean="0"/>
          </a:p>
          <a:p>
            <a:r>
              <a:rPr lang="en-GB" dirty="0" smtClean="0"/>
              <a:t>Peripheral arterial disease occurs 2 - 3 times more in the diabetes population and usually presents below knee.</a:t>
            </a:r>
          </a:p>
          <a:p>
            <a:r>
              <a:rPr lang="en-GB" dirty="0" smtClean="0"/>
              <a:t>Accurate pulse palpation requires practice.</a:t>
            </a:r>
          </a:p>
          <a:p>
            <a:endParaRPr lang="en-GB" dirty="0"/>
          </a:p>
        </p:txBody>
      </p:sp>
      <p:sp>
        <p:nvSpPr>
          <p:cNvPr id="4" name="Slide Number Placeholder 3"/>
          <p:cNvSpPr>
            <a:spLocks noGrp="1"/>
          </p:cNvSpPr>
          <p:nvPr>
            <p:ph type="sldNum" sz="quarter" idx="10"/>
          </p:nvPr>
        </p:nvSpPr>
        <p:spPr/>
        <p:txBody>
          <a:bodyPr/>
          <a:lstStyle/>
          <a:p>
            <a:fld id="{91A33A61-BCA2-4D95-8BC7-193C2F2E78E4}" type="slidenum">
              <a:rPr lang="en-GB" smtClean="0"/>
              <a:pPr/>
              <a:t>14</a:t>
            </a:fld>
            <a:endParaRPr lang="en-GB"/>
          </a:p>
        </p:txBody>
      </p:sp>
    </p:spTree>
    <p:extLst>
      <p:ext uri="{BB962C8B-B14F-4D97-AF65-F5344CB8AC3E}">
        <p14:creationId xmlns:p14="http://schemas.microsoft.com/office/powerpoint/2010/main" val="171946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A33A61-BCA2-4D95-8BC7-193C2F2E78E4}" type="slidenum">
              <a:rPr lang="en-GB" smtClean="0"/>
              <a:pPr/>
              <a:t>18</a:t>
            </a:fld>
            <a:endParaRPr lang="en-GB"/>
          </a:p>
        </p:txBody>
      </p:sp>
    </p:spTree>
    <p:extLst>
      <p:ext uri="{BB962C8B-B14F-4D97-AF65-F5344CB8AC3E}">
        <p14:creationId xmlns:p14="http://schemas.microsoft.com/office/powerpoint/2010/main" val="15077392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image" Target="../media/image5.jpe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png"/><Relationship Id="rId5" Type="http://schemas.openxmlformats.org/officeDocument/2006/relationships/tags" Target="../tags/tag6.xml"/><Relationship Id="rId1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tags" Target="../tags/tag5.xml"/><Relationship Id="rId9" Type="http://schemas.openxmlformats.org/officeDocument/2006/relationships/image" Target="../media/image1.png"/><Relationship Id="rId1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Master" Target="../slideMasters/slideMaster1.xml"/><Relationship Id="rId7" Type="http://schemas.openxmlformats.org/officeDocument/2006/relationships/image" Target="../media/image25.jpeg"/><Relationship Id="rId2" Type="http://schemas.openxmlformats.org/officeDocument/2006/relationships/tags" Target="../tags/tag13.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0.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image" Target="../media/image32.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3.jpeg"/><Relationship Id="rId5" Type="http://schemas.openxmlformats.org/officeDocument/2006/relationships/image" Target="../media/image1.png"/><Relationship Id="rId4" Type="http://schemas.openxmlformats.org/officeDocument/2006/relationships/image" Target="../media/image32.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image" Target="../media/image3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3.jpeg"/><Relationship Id="rId5" Type="http://schemas.openxmlformats.org/officeDocument/2006/relationships/image" Target="../media/image1.png"/><Relationship Id="rId4"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4.jpeg"/><Relationship Id="rId5" Type="http://schemas.openxmlformats.org/officeDocument/2006/relationships/image" Target="../media/image3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tags" Target="../tags/tag29.xml"/><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1.xml"/><Relationship Id="rId11" Type="http://schemas.openxmlformats.org/officeDocument/2006/relationships/image" Target="../media/image38.jpeg"/><Relationship Id="rId5" Type="http://schemas.openxmlformats.org/officeDocument/2006/relationships/tags" Target="../tags/tag31.xml"/><Relationship Id="rId10" Type="http://schemas.openxmlformats.org/officeDocument/2006/relationships/image" Target="../media/image30.png"/><Relationship Id="rId4" Type="http://schemas.openxmlformats.org/officeDocument/2006/relationships/tags" Target="../tags/tag30.xml"/><Relationship Id="rId9" Type="http://schemas.openxmlformats.org/officeDocument/2006/relationships/image" Target="../media/image37.jpe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34.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Master" Target="../slideMasters/slideMaster1.xml"/><Relationship Id="rId11" Type="http://schemas.openxmlformats.org/officeDocument/2006/relationships/image" Target="../media/image41.jpeg"/><Relationship Id="rId5" Type="http://schemas.openxmlformats.org/officeDocument/2006/relationships/tags" Target="../tags/tag36.xml"/><Relationship Id="rId10" Type="http://schemas.openxmlformats.org/officeDocument/2006/relationships/image" Target="../media/image39.png"/><Relationship Id="rId4" Type="http://schemas.openxmlformats.org/officeDocument/2006/relationships/tags" Target="../tags/tag35.xml"/><Relationship Id="rId9" Type="http://schemas.openxmlformats.org/officeDocument/2006/relationships/image" Target="../media/image38.jpe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39.xml"/><Relationship Id="rId7" Type="http://schemas.openxmlformats.org/officeDocument/2006/relationships/image" Target="../media/image35.png"/><Relationship Id="rId12" Type="http://schemas.openxmlformats.org/officeDocument/2006/relationships/image" Target="../media/image41.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11" Type="http://schemas.openxmlformats.org/officeDocument/2006/relationships/image" Target="../media/image39.png"/><Relationship Id="rId5" Type="http://schemas.openxmlformats.org/officeDocument/2006/relationships/tags" Target="../tags/tag41.xml"/><Relationship Id="rId10" Type="http://schemas.openxmlformats.org/officeDocument/2006/relationships/image" Target="../media/image38.jpeg"/><Relationship Id="rId4" Type="http://schemas.openxmlformats.org/officeDocument/2006/relationships/tags" Target="../tags/tag40.xml"/><Relationship Id="rId9" Type="http://schemas.openxmlformats.org/officeDocument/2006/relationships/image" Target="../media/image42.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44.xml"/><Relationship Id="rId7" Type="http://schemas.openxmlformats.org/officeDocument/2006/relationships/image" Target="../media/image35.png"/><Relationship Id="rId12" Type="http://schemas.openxmlformats.org/officeDocument/2006/relationships/image" Target="../media/image43.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1.xml"/><Relationship Id="rId11" Type="http://schemas.openxmlformats.org/officeDocument/2006/relationships/image" Target="../media/image39.png"/><Relationship Id="rId5" Type="http://schemas.openxmlformats.org/officeDocument/2006/relationships/tags" Target="../tags/tag46.xml"/><Relationship Id="rId10" Type="http://schemas.openxmlformats.org/officeDocument/2006/relationships/image" Target="../media/image38.jpeg"/><Relationship Id="rId4" Type="http://schemas.openxmlformats.org/officeDocument/2006/relationships/tags" Target="../tags/tag45.xml"/><Relationship Id="rId9"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49.xml"/><Relationship Id="rId7" Type="http://schemas.openxmlformats.org/officeDocument/2006/relationships/image" Target="../media/image42.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2.xml"/><Relationship Id="rId7" Type="http://schemas.openxmlformats.org/officeDocument/2006/relationships/image" Target="../media/image35.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11" Type="http://schemas.openxmlformats.org/officeDocument/2006/relationships/image" Target="../media/image40.png"/><Relationship Id="rId5" Type="http://schemas.openxmlformats.org/officeDocument/2006/relationships/tags" Target="../tags/tag54.xml"/><Relationship Id="rId10" Type="http://schemas.openxmlformats.org/officeDocument/2006/relationships/image" Target="../media/image38.jpeg"/><Relationship Id="rId4" Type="http://schemas.openxmlformats.org/officeDocument/2006/relationships/tags" Target="../tags/tag53.xml"/><Relationship Id="rId9" Type="http://schemas.openxmlformats.org/officeDocument/2006/relationships/image" Target="../media/image4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6.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40.png"/><Relationship Id="rId5" Type="http://schemas.openxmlformats.org/officeDocument/2006/relationships/image" Target="../media/image47.png"/><Relationship Id="rId4" Type="http://schemas.openxmlformats.org/officeDocument/2006/relationships/image" Target="../media/image35.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6.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40.png"/><Relationship Id="rId5" Type="http://schemas.openxmlformats.org/officeDocument/2006/relationships/image" Target="../media/image47.png"/><Relationship Id="rId4" Type="http://schemas.openxmlformats.org/officeDocument/2006/relationships/image" Target="../media/image3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61.xml"/><Relationship Id="rId7" Type="http://schemas.openxmlformats.org/officeDocument/2006/relationships/image" Target="../media/image35.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11" Type="http://schemas.openxmlformats.org/officeDocument/2006/relationships/image" Target="../media/image39.png"/><Relationship Id="rId5" Type="http://schemas.openxmlformats.org/officeDocument/2006/relationships/tags" Target="../tags/tag63.xml"/><Relationship Id="rId10" Type="http://schemas.openxmlformats.org/officeDocument/2006/relationships/image" Target="../media/image44.png"/><Relationship Id="rId4" Type="http://schemas.openxmlformats.org/officeDocument/2006/relationships/tags" Target="../tags/tag62.xml"/><Relationship Id="rId9" Type="http://schemas.openxmlformats.org/officeDocument/2006/relationships/image" Target="../media/image3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Master" Target="../slideMasters/slideMaster1.xml"/><Relationship Id="rId1" Type="http://schemas.openxmlformats.org/officeDocument/2006/relationships/tags" Target="../tags/tag64.xml"/><Relationship Id="rId5" Type="http://schemas.openxmlformats.org/officeDocument/2006/relationships/image" Target="../media/image48.png"/><Relationship Id="rId4" Type="http://schemas.openxmlformats.org/officeDocument/2006/relationships/image" Target="../media/image3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xml"/><Relationship Id="rId4" Type="http://schemas.openxmlformats.org/officeDocument/2006/relationships/image" Target="../media/image5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Page">
    <p:spTree>
      <p:nvGrpSpPr>
        <p:cNvPr id="1" name=""/>
        <p:cNvGrpSpPr/>
        <p:nvPr/>
      </p:nvGrpSpPr>
      <p:grpSpPr>
        <a:xfrm>
          <a:off x="0" y="0"/>
          <a:ext cx="0" cy="0"/>
          <a:chOff x="0" y="0"/>
          <a:chExt cx="0" cy="0"/>
        </a:xfrm>
      </p:grpSpPr>
      <p:sp>
        <p:nvSpPr>
          <p:cNvPr id="3" name="Rounded Rectangle 2"/>
          <p:cNvSpPr/>
          <p:nvPr userDrawn="1"/>
        </p:nvSpPr>
        <p:spPr bwMode="auto">
          <a:xfrm>
            <a:off x="468313" y="477143"/>
            <a:ext cx="5327650" cy="1439863"/>
          </a:xfrm>
          <a:prstGeom prst="roundRect">
            <a:avLst>
              <a:gd name="adj" fmla="val 10744"/>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sz="1500" dirty="0">
              <a:solidFill>
                <a:schemeClr val="tx2"/>
              </a:solidFill>
            </a:endParaRPr>
          </a:p>
        </p:txBody>
      </p:sp>
      <p:sp>
        <p:nvSpPr>
          <p:cNvPr id="4" name="Rounded Rectangle 3"/>
          <p:cNvSpPr/>
          <p:nvPr userDrawn="1"/>
        </p:nvSpPr>
        <p:spPr bwMode="auto">
          <a:xfrm>
            <a:off x="468313" y="2132906"/>
            <a:ext cx="5327650" cy="1368425"/>
          </a:xfrm>
          <a:prstGeom prst="roundRect">
            <a:avLst>
              <a:gd name="adj" fmla="val 11043"/>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marL="542925" fontAlgn="auto">
              <a:spcBef>
                <a:spcPts val="0"/>
              </a:spcBef>
              <a:spcAft>
                <a:spcPts val="0"/>
              </a:spcAft>
              <a:defRPr/>
            </a:pPr>
            <a:r>
              <a:rPr lang="en-GB" b="1" dirty="0">
                <a:solidFill>
                  <a:schemeClr val="tx2"/>
                </a:solidFill>
              </a:rPr>
              <a:t>Before you begin…</a:t>
            </a:r>
          </a:p>
          <a:p>
            <a:pPr fontAlgn="auto">
              <a:spcBef>
                <a:spcPts val="0"/>
              </a:spcBef>
              <a:spcAft>
                <a:spcPts val="0"/>
              </a:spcAft>
              <a:defRPr/>
            </a:pPr>
            <a:endParaRPr lang="en-GB" dirty="0">
              <a:solidFill>
                <a:schemeClr val="tx2"/>
              </a:solidFill>
            </a:endParaRPr>
          </a:p>
          <a:p>
            <a:pPr fontAlgn="auto">
              <a:spcBef>
                <a:spcPts val="0"/>
              </a:spcBef>
              <a:spcAft>
                <a:spcPts val="0"/>
              </a:spcAft>
              <a:defRPr/>
            </a:pPr>
            <a:r>
              <a:rPr lang="en-GB" sz="1500" dirty="0">
                <a:solidFill>
                  <a:schemeClr val="tx2"/>
                </a:solidFill>
              </a:rPr>
              <a:t>Before you begin, </a:t>
            </a:r>
            <a:r>
              <a:rPr lang="en-GB" sz="1500" dirty="0" smtClean="0">
                <a:solidFill>
                  <a:schemeClr val="tx2"/>
                </a:solidFill>
              </a:rPr>
              <a:t>click</a:t>
            </a:r>
            <a:r>
              <a:rPr lang="en-GB" sz="1500" baseline="0" dirty="0" smtClean="0">
                <a:solidFill>
                  <a:schemeClr val="tx2"/>
                </a:solidFill>
              </a:rPr>
              <a:t> here </a:t>
            </a:r>
            <a:r>
              <a:rPr lang="en-GB" sz="1500" dirty="0" smtClean="0">
                <a:solidFill>
                  <a:schemeClr val="tx2"/>
                </a:solidFill>
              </a:rPr>
              <a:t>to </a:t>
            </a:r>
            <a:r>
              <a:rPr lang="en-GB" sz="1500" dirty="0">
                <a:solidFill>
                  <a:schemeClr val="tx2"/>
                </a:solidFill>
              </a:rPr>
              <a:t>learn how to use and navigate around this online resource package.</a:t>
            </a:r>
          </a:p>
        </p:txBody>
      </p:sp>
      <p:sp>
        <p:nvSpPr>
          <p:cNvPr id="5" name="Rounded Rectangle 4"/>
          <p:cNvSpPr/>
          <p:nvPr userDrawn="1"/>
        </p:nvSpPr>
        <p:spPr bwMode="auto">
          <a:xfrm>
            <a:off x="467544" y="3717032"/>
            <a:ext cx="5327650" cy="2664519"/>
          </a:xfrm>
          <a:prstGeom prst="roundRect">
            <a:avLst>
              <a:gd name="adj" fmla="val 641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marL="542925" fontAlgn="auto">
              <a:spcBef>
                <a:spcPts val="0"/>
              </a:spcBef>
              <a:spcAft>
                <a:spcPts val="0"/>
              </a:spcAft>
              <a:defRPr/>
            </a:pPr>
            <a:r>
              <a:rPr lang="en-GB" b="1" dirty="0">
                <a:solidFill>
                  <a:schemeClr val="tx2"/>
                </a:solidFill>
              </a:rPr>
              <a:t>Content Sections</a:t>
            </a:r>
          </a:p>
          <a:p>
            <a:pPr fontAlgn="auto">
              <a:spcBef>
                <a:spcPts val="0"/>
              </a:spcBef>
              <a:spcAft>
                <a:spcPts val="0"/>
              </a:spcAft>
              <a:defRPr/>
            </a:pPr>
            <a:endParaRPr lang="en-GB" dirty="0">
              <a:solidFill>
                <a:schemeClr val="tx2"/>
              </a:solidFill>
            </a:endParaRPr>
          </a:p>
        </p:txBody>
      </p:sp>
      <p:pic>
        <p:nvPicPr>
          <p:cNvPr id="6" name="Picture 3" descr="C:\Documents and Settings\Sumnerk\Local Settings\Temporary Internet Files\Content.IE5\RV930UOH\MC900431588[1].PNG"/>
          <p:cNvPicPr>
            <a:picLocks noChangeAspect="1" noChangeArrowheads="1"/>
          </p:cNvPicPr>
          <p:nvPr userDrawn="1">
            <p:custDataLst>
              <p:tags r:id="rId1"/>
            </p:custDataLst>
          </p:nvPr>
        </p:nvPicPr>
        <p:blipFill>
          <a:blip r:embed="rId9" cstate="screen"/>
          <a:srcRect/>
          <a:stretch>
            <a:fillRect/>
          </a:stretch>
        </p:blipFill>
        <p:spPr bwMode="auto">
          <a:xfrm>
            <a:off x="611188" y="3789040"/>
            <a:ext cx="468312" cy="468312"/>
          </a:xfrm>
          <a:prstGeom prst="rect">
            <a:avLst/>
          </a:prstGeom>
          <a:noFill/>
          <a:ln w="9525">
            <a:noFill/>
            <a:miter lim="800000"/>
            <a:headEnd/>
            <a:tailEnd/>
          </a:ln>
        </p:spPr>
      </p:pic>
      <p:pic>
        <p:nvPicPr>
          <p:cNvPr id="9" name="Picture 5" descr="C:\Documents and Settings\Sumnerk\Local Settings\Temporary Internet Files\Content.IE5\NQUSZ9KX\MC900432620[1].PNG"/>
          <p:cNvPicPr>
            <a:picLocks noChangeAspect="1" noChangeArrowheads="1"/>
          </p:cNvPicPr>
          <p:nvPr userDrawn="1">
            <p:custDataLst>
              <p:tags r:id="rId2"/>
            </p:custDataLst>
          </p:nvPr>
        </p:nvPicPr>
        <p:blipFill>
          <a:blip r:embed="rId10" cstate="screen"/>
          <a:srcRect/>
          <a:stretch>
            <a:fillRect/>
          </a:stretch>
        </p:blipFill>
        <p:spPr bwMode="auto">
          <a:xfrm>
            <a:off x="611188" y="2277368"/>
            <a:ext cx="468312" cy="466725"/>
          </a:xfrm>
          <a:prstGeom prst="rect">
            <a:avLst/>
          </a:prstGeom>
          <a:noFill/>
          <a:ln w="9525">
            <a:noFill/>
            <a:miter lim="800000"/>
            <a:headEnd/>
            <a:tailEnd/>
          </a:ln>
        </p:spPr>
      </p:pic>
      <p:sp>
        <p:nvSpPr>
          <p:cNvPr id="14" name="Text Placeholder 13"/>
          <p:cNvSpPr>
            <a:spLocks noGrp="1"/>
          </p:cNvSpPr>
          <p:nvPr>
            <p:ph type="body" sz="quarter" idx="10" hasCustomPrompt="1"/>
          </p:nvPr>
        </p:nvSpPr>
        <p:spPr>
          <a:xfrm>
            <a:off x="549077" y="1205896"/>
            <a:ext cx="5166288" cy="56692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400">
                <a:solidFill>
                  <a:schemeClr val="tx2"/>
                </a:solidFill>
              </a:defRPr>
            </a:lvl1pPr>
            <a:lvl2pPr marL="0" indent="0">
              <a:buNone/>
              <a:defRPr sz="1500">
                <a:solidFill>
                  <a:schemeClr val="tx2"/>
                </a:solidFill>
              </a:defRPr>
            </a:lvl2pPr>
            <a:lvl3pPr marL="0" indent="0">
              <a:buNone/>
              <a:defRPr sz="1500">
                <a:solidFill>
                  <a:schemeClr val="tx2"/>
                </a:solidFill>
              </a:defRPr>
            </a:lvl3pPr>
            <a:lvl4pPr marL="0" indent="0">
              <a:buNone/>
              <a:defRPr sz="1500">
                <a:solidFill>
                  <a:schemeClr val="tx2"/>
                </a:solidFill>
              </a:defRPr>
            </a:lvl4pPr>
            <a:lvl5pPr marL="0" indent="0">
              <a:buNone/>
              <a:defRPr sz="15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600" dirty="0" smtClean="0"/>
              <a:t>Welcome to Merseyside Diabetes Network Online Training Programme on Diabetes Foot Screening</a:t>
            </a:r>
            <a:endParaRPr lang="en-GB" sz="1600" b="1" dirty="0" smtClean="0"/>
          </a:p>
          <a:p>
            <a:pPr lvl="0"/>
            <a:r>
              <a:rPr lang="en-US" dirty="0" smtClean="0"/>
              <a:t>Click to edit introduction text...</a:t>
            </a:r>
            <a:endParaRPr lang="en-GB" dirty="0"/>
          </a:p>
        </p:txBody>
      </p:sp>
      <p:sp>
        <p:nvSpPr>
          <p:cNvPr id="16" name="Picture Placeholder 15"/>
          <p:cNvSpPr>
            <a:spLocks noGrp="1"/>
          </p:cNvSpPr>
          <p:nvPr>
            <p:ph type="pic" sz="quarter" idx="11" hasCustomPrompt="1"/>
          </p:nvPr>
        </p:nvSpPr>
        <p:spPr>
          <a:xfrm>
            <a:off x="549077" y="592111"/>
            <a:ext cx="5166000" cy="576064"/>
          </a:xfrm>
          <a:prstGeom prst="rect">
            <a:avLst/>
          </a:prstGeom>
        </p:spPr>
        <p:txBody>
          <a:bodyPr/>
          <a:lstStyle>
            <a:lvl1pPr>
              <a:buNone/>
              <a:defRPr sz="1500">
                <a:solidFill>
                  <a:schemeClr val="tx2"/>
                </a:solidFill>
              </a:defRPr>
            </a:lvl1pPr>
          </a:lstStyle>
          <a:p>
            <a:r>
              <a:rPr lang="en-GB" sz="1500" dirty="0" smtClean="0">
                <a:solidFill>
                  <a:schemeClr val="tx2"/>
                </a:solidFill>
              </a:rPr>
              <a:t> </a:t>
            </a:r>
            <a:endParaRPr lang="en-GB" dirty="0"/>
          </a:p>
        </p:txBody>
      </p:sp>
      <p:sp>
        <p:nvSpPr>
          <p:cNvPr id="18" name="Text Placeholder 17"/>
          <p:cNvSpPr>
            <a:spLocks noGrp="1"/>
          </p:cNvSpPr>
          <p:nvPr>
            <p:ph type="body" sz="quarter" idx="12" hasCustomPrompt="1"/>
          </p:nvPr>
        </p:nvSpPr>
        <p:spPr>
          <a:xfrm>
            <a:off x="611560" y="4257352"/>
            <a:ext cx="5040560" cy="1979960"/>
          </a:xfrm>
          <a:prstGeom prst="rect">
            <a:avLst/>
          </a:prstGeom>
        </p:spPr>
        <p:txBody>
          <a:bodyPr/>
          <a:lstStyle>
            <a:lvl1pPr marL="452438" indent="-1588">
              <a:buFont typeface="Arial" pitchFamily="34" charset="0"/>
              <a:buNone/>
              <a:defRPr sz="1500">
                <a:solidFill>
                  <a:schemeClr val="tx2"/>
                </a:solidFill>
              </a:defRPr>
            </a:lvl1pPr>
            <a:lvl2pPr>
              <a:defRPr sz="1500">
                <a:solidFill>
                  <a:schemeClr val="tx2"/>
                </a:solidFill>
              </a:defRPr>
            </a:lvl2pPr>
            <a:lvl3pPr>
              <a:defRPr sz="1500">
                <a:solidFill>
                  <a:schemeClr val="tx2"/>
                </a:solidFill>
              </a:defRPr>
            </a:lvl3pPr>
            <a:lvl4pPr>
              <a:defRPr sz="1500">
                <a:solidFill>
                  <a:schemeClr val="tx2"/>
                </a:solidFill>
              </a:defRPr>
            </a:lvl4pPr>
            <a:lvl5pPr>
              <a:defRPr sz="1500">
                <a:solidFill>
                  <a:schemeClr val="tx2"/>
                </a:solidFill>
              </a:defRPr>
            </a:lvl5pPr>
          </a:lstStyle>
          <a:p>
            <a:pPr lvl="0"/>
            <a:r>
              <a:rPr lang="en-US" dirty="0" smtClean="0"/>
              <a:t>Click to edit content sections…</a:t>
            </a:r>
            <a:endParaRPr lang="en-GB" dirty="0"/>
          </a:p>
        </p:txBody>
      </p:sp>
      <p:pic>
        <p:nvPicPr>
          <p:cNvPr id="19" name="Picture 6"/>
          <p:cNvPicPr>
            <a:picLocks noChangeAspect="1"/>
          </p:cNvPicPr>
          <p:nvPr userDrawn="1">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187624" y="-963488"/>
            <a:ext cx="1728565" cy="53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p:cNvSpPr/>
          <p:nvPr userDrawn="1"/>
        </p:nvSpPr>
        <p:spPr>
          <a:xfrm>
            <a:off x="659096" y="4941168"/>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ounded Rectangle 22"/>
          <p:cNvSpPr/>
          <p:nvPr userDrawn="1"/>
        </p:nvSpPr>
        <p:spPr>
          <a:xfrm>
            <a:off x="659096" y="5163197"/>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userDrawn="1"/>
        </p:nvSpPr>
        <p:spPr>
          <a:xfrm>
            <a:off x="659096" y="538522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ounded Rectangle 24"/>
          <p:cNvSpPr/>
          <p:nvPr userDrawn="1"/>
        </p:nvSpPr>
        <p:spPr>
          <a:xfrm>
            <a:off x="659096" y="560725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ounded Rectangle 32"/>
          <p:cNvSpPr/>
          <p:nvPr userDrawn="1"/>
        </p:nvSpPr>
        <p:spPr>
          <a:xfrm>
            <a:off x="659096" y="5823280"/>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userDrawn="1">
            <p:custDataLst>
              <p:tags r:id="rId4"/>
            </p:custDataLst>
          </p:nvPr>
        </p:nvGrpSpPr>
        <p:grpSpPr>
          <a:xfrm>
            <a:off x="3563888" y="-1395536"/>
            <a:ext cx="2016224" cy="720080"/>
            <a:chOff x="3203848" y="-720080"/>
            <a:chExt cx="2016224" cy="720080"/>
          </a:xfrm>
        </p:grpSpPr>
        <p:sp>
          <p:nvSpPr>
            <p:cNvPr id="28" name="Rectangle 27"/>
            <p:cNvSpPr/>
            <p:nvPr userDrawn="1"/>
          </p:nvSpPr>
          <p:spPr>
            <a:xfrm>
              <a:off x="3203848" y="-720080"/>
              <a:ext cx="201622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p:cNvGrpSpPr/>
            <p:nvPr userDrawn="1"/>
          </p:nvGrpSpPr>
          <p:grpSpPr>
            <a:xfrm>
              <a:off x="3279768" y="-646272"/>
              <a:ext cx="1887414" cy="541168"/>
              <a:chOff x="5580112" y="-541168"/>
              <a:chExt cx="1887414" cy="541168"/>
            </a:xfrm>
          </p:grpSpPr>
          <p:pic>
            <p:nvPicPr>
              <p:cNvPr id="21" name="Picture 5"/>
              <p:cNvPicPr>
                <a:picLocks noChangeAspect="1"/>
              </p:cNvPicPr>
              <p:nvPr userDrawn="1">
                <p:custDataLst>
                  <p:tags r:id="rId6"/>
                </p:custDataLst>
              </p:nvPr>
            </p:nvPicPr>
            <p:blipFill>
              <a:blip r:embed="rId12" cstate="print">
                <a:extLst>
                  <a:ext uri="{28A0092B-C50C-407E-A947-70E740481C1C}">
                    <a14:useLocalDpi xmlns:a14="http://schemas.microsoft.com/office/drawing/2010/main" val="0"/>
                  </a:ext>
                </a:extLst>
              </a:blip>
              <a:srcRect t="53921"/>
              <a:stretch>
                <a:fillRect/>
              </a:stretch>
            </p:blipFill>
            <p:spPr bwMode="auto">
              <a:xfrm>
                <a:off x="5580112" y="-246142"/>
                <a:ext cx="1887414" cy="24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p:cNvPicPr>
                <a:picLocks noChangeAspect="1"/>
              </p:cNvPicPr>
              <p:nvPr userDrawn="1">
                <p:custDataLst>
                  <p:tags r:id="rId7"/>
                </p:custDataLst>
              </p:nvPr>
            </p:nvPicPr>
            <p:blipFill>
              <a:blip r:embed="rId13" cstate="print">
                <a:extLst>
                  <a:ext uri="{28A0092B-C50C-407E-A947-70E740481C1C}">
                    <a14:useLocalDpi xmlns:a14="http://schemas.microsoft.com/office/drawing/2010/main" val="0"/>
                  </a:ext>
                </a:extLst>
              </a:blip>
              <a:srcRect l="61042" t="-12968" b="45567"/>
              <a:stretch>
                <a:fillRect/>
              </a:stretch>
            </p:blipFill>
            <p:spPr bwMode="auto">
              <a:xfrm>
                <a:off x="5580112" y="-541168"/>
                <a:ext cx="73528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26" name="Picture 2"/>
          <p:cNvPicPr>
            <a:picLocks noChangeAspect="1" noChangeArrowheads="1"/>
          </p:cNvPicPr>
          <p:nvPr userDrawn="1">
            <p:custDataLst>
              <p:tags r:id="rId5"/>
            </p:custDataLst>
          </p:nvPr>
        </p:nvPicPr>
        <p:blipFill>
          <a:blip r:embed="rId14" cstate="print"/>
          <a:srcRect t="9839" b="11446"/>
          <a:stretch>
            <a:fillRect/>
          </a:stretch>
        </p:blipFill>
        <p:spPr bwMode="auto">
          <a:xfrm>
            <a:off x="549280" y="591504"/>
            <a:ext cx="2024063" cy="576064"/>
          </a:xfrm>
          <a:prstGeom prst="rect">
            <a:avLst/>
          </a:prstGeom>
          <a:noFill/>
          <a:ln w="9525">
            <a:noFill/>
            <a:miter lim="800000"/>
            <a:headEnd/>
            <a:tailEnd/>
          </a:ln>
          <a:effectLst/>
        </p:spPr>
      </p:pic>
      <p:pic>
        <p:nvPicPr>
          <p:cNvPr id="30" name="Picture 2" descr="C:\Users\rimmedo\AppData\Local\Microsoft\Windows\Temporary Internet Files\Content.IE5\ZJTXAMVK\MP900439293[1].jpg"/>
          <p:cNvPicPr>
            <a:picLocks noChangeAspect="1" noChangeArrowheads="1"/>
          </p:cNvPicPr>
          <p:nvPr userDrawn="1"/>
        </p:nvPicPr>
        <p:blipFill rotWithShape="1">
          <a:blip r:embed="rId15" cstate="email">
            <a:extLst>
              <a:ext uri="{28A0092B-C50C-407E-A947-70E740481C1C}">
                <a14:useLocalDpi xmlns:a14="http://schemas.microsoft.com/office/drawing/2010/main"/>
              </a:ext>
            </a:extLst>
          </a:blip>
          <a:srcRect/>
          <a:stretch/>
        </p:blipFill>
        <p:spPr bwMode="auto">
          <a:xfrm>
            <a:off x="6012161" y="477144"/>
            <a:ext cx="2664296" cy="5904184"/>
          </a:xfrm>
          <a:prstGeom prst="roundRect">
            <a:avLst>
              <a:gd name="adj" fmla="val 5615"/>
            </a:avLst>
          </a:prstGeom>
          <a:noFill/>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Two Image Layout">
    <p:spTree>
      <p:nvGrpSpPr>
        <p:cNvPr id="1" name=""/>
        <p:cNvGrpSpPr/>
        <p:nvPr/>
      </p:nvGrpSpPr>
      <p:grpSpPr>
        <a:xfrm>
          <a:off x="0" y="0"/>
          <a:ext cx="0" cy="0"/>
          <a:chOff x="0" y="0"/>
          <a:chExt cx="0" cy="0"/>
        </a:xfrm>
      </p:grpSpPr>
      <p:sp>
        <p:nvSpPr>
          <p:cNvPr id="10" name="Rounded Rectangle 9"/>
          <p:cNvSpPr/>
          <p:nvPr userDrawn="1"/>
        </p:nvSpPr>
        <p:spPr bwMode="auto">
          <a:xfrm>
            <a:off x="465519" y="476673"/>
            <a:ext cx="576266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6" name="Text Placeholder 8"/>
          <p:cNvSpPr>
            <a:spLocks noGrp="1"/>
          </p:cNvSpPr>
          <p:nvPr>
            <p:ph type="body" sz="quarter" idx="10" hasCustomPrompt="1"/>
          </p:nvPr>
        </p:nvSpPr>
        <p:spPr>
          <a:xfrm>
            <a:off x="684213" y="692696"/>
            <a:ext cx="5327947"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7" name="Text Placeholder 8"/>
          <p:cNvSpPr>
            <a:spLocks noGrp="1"/>
          </p:cNvSpPr>
          <p:nvPr>
            <p:ph type="body" sz="quarter" idx="11" hasCustomPrompt="1"/>
          </p:nvPr>
        </p:nvSpPr>
        <p:spPr>
          <a:xfrm>
            <a:off x="684213" y="1268761"/>
            <a:ext cx="5327947"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 Two Image Layout">
    <p:spTree>
      <p:nvGrpSpPr>
        <p:cNvPr id="1" name=""/>
        <p:cNvGrpSpPr/>
        <p:nvPr/>
      </p:nvGrpSpPr>
      <p:grpSpPr>
        <a:xfrm>
          <a:off x="0" y="0"/>
          <a:ext cx="0" cy="0"/>
          <a:chOff x="0" y="0"/>
          <a:chExt cx="0" cy="0"/>
        </a:xfrm>
      </p:grpSpPr>
      <p:sp>
        <p:nvSpPr>
          <p:cNvPr id="10" name="Rounded Rectangle 9"/>
          <p:cNvSpPr/>
          <p:nvPr userDrawn="1"/>
        </p:nvSpPr>
        <p:spPr bwMode="auto">
          <a:xfrm>
            <a:off x="465519" y="476673"/>
            <a:ext cx="576266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6" name="Text Placeholder 8"/>
          <p:cNvSpPr>
            <a:spLocks noGrp="1"/>
          </p:cNvSpPr>
          <p:nvPr>
            <p:ph type="body" sz="quarter" idx="10" hasCustomPrompt="1"/>
          </p:nvPr>
        </p:nvSpPr>
        <p:spPr>
          <a:xfrm>
            <a:off x="684213" y="692696"/>
            <a:ext cx="5327947"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7" name="Text Placeholder 8"/>
          <p:cNvSpPr>
            <a:spLocks noGrp="1"/>
          </p:cNvSpPr>
          <p:nvPr>
            <p:ph type="body" sz="quarter" idx="11" hasCustomPrompt="1"/>
          </p:nvPr>
        </p:nvSpPr>
        <p:spPr>
          <a:xfrm>
            <a:off x="684213" y="1268761"/>
            <a:ext cx="5327947"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5" name="Picture 3" descr="C:\Users\rimmedo\AppData\Local\Microsoft\Windows\Temporary Internet Files\Content.IE5\T2ZF6EAE\MP900430888[1].jpg"/>
          <p:cNvPicPr>
            <a:picLocks noChangeAspect="1" noChangeArrowheads="1"/>
          </p:cNvPicPr>
          <p:nvPr userDrawn="1">
            <p:custDataLst>
              <p:tags r:id="rId1"/>
            </p:custDataLst>
          </p:nvPr>
        </p:nvPicPr>
        <p:blipFill rotWithShape="1">
          <a:blip r:embed="rId3" cstate="print">
            <a:extLst>
              <a:ext uri="{28A0092B-C50C-407E-A947-70E740481C1C}">
                <a14:useLocalDpi xmlns:a14="http://schemas.microsoft.com/office/drawing/2010/main" val="0"/>
              </a:ext>
            </a:extLst>
          </a:blip>
          <a:srcRect l="21312" r="25088"/>
          <a:stretch/>
        </p:blipFill>
        <p:spPr bwMode="auto">
          <a:xfrm>
            <a:off x="6443662" y="476673"/>
            <a:ext cx="2207891" cy="5904655"/>
          </a:xfrm>
          <a:prstGeom prst="roundRect">
            <a:avLst>
              <a:gd name="adj" fmla="val 760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7909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ext Two Image Layout">
    <p:spTree>
      <p:nvGrpSpPr>
        <p:cNvPr id="1" name=""/>
        <p:cNvGrpSpPr/>
        <p:nvPr/>
      </p:nvGrpSpPr>
      <p:grpSpPr>
        <a:xfrm>
          <a:off x="0" y="0"/>
          <a:ext cx="0" cy="0"/>
          <a:chOff x="0" y="0"/>
          <a:chExt cx="0" cy="0"/>
        </a:xfrm>
      </p:grpSpPr>
      <p:sp>
        <p:nvSpPr>
          <p:cNvPr id="10" name="Rounded Rectangle 9"/>
          <p:cNvSpPr/>
          <p:nvPr userDrawn="1"/>
        </p:nvSpPr>
        <p:spPr bwMode="auto">
          <a:xfrm>
            <a:off x="465519" y="476673"/>
            <a:ext cx="576266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6" name="Text Placeholder 8"/>
          <p:cNvSpPr>
            <a:spLocks noGrp="1"/>
          </p:cNvSpPr>
          <p:nvPr>
            <p:ph type="body" sz="quarter" idx="10" hasCustomPrompt="1"/>
          </p:nvPr>
        </p:nvSpPr>
        <p:spPr>
          <a:xfrm>
            <a:off x="684213" y="692696"/>
            <a:ext cx="5327947"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7" name="Text Placeholder 8"/>
          <p:cNvSpPr>
            <a:spLocks noGrp="1"/>
          </p:cNvSpPr>
          <p:nvPr>
            <p:ph type="body" sz="quarter" idx="11" hasCustomPrompt="1"/>
          </p:nvPr>
        </p:nvSpPr>
        <p:spPr>
          <a:xfrm>
            <a:off x="684213" y="1268761"/>
            <a:ext cx="5327947"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9" name="Picture 2" descr="C:\Users\rimmedo\AppData\Local\Microsoft\Windows\Temporary Internet Files\Content.IE5\90YU3G2E\MP900442245[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0209"/>
          <a:stretch/>
        </p:blipFill>
        <p:spPr bwMode="auto">
          <a:xfrm>
            <a:off x="6434173" y="476673"/>
            <a:ext cx="2242283" cy="5916030"/>
          </a:xfrm>
          <a:prstGeom prst="roundRect">
            <a:avLst>
              <a:gd name="adj" fmla="val 8464"/>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8399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ext Two Image Layout">
    <p:spTree>
      <p:nvGrpSpPr>
        <p:cNvPr id="1" name=""/>
        <p:cNvGrpSpPr/>
        <p:nvPr/>
      </p:nvGrpSpPr>
      <p:grpSpPr>
        <a:xfrm>
          <a:off x="0" y="0"/>
          <a:ext cx="0" cy="0"/>
          <a:chOff x="0" y="0"/>
          <a:chExt cx="0" cy="0"/>
        </a:xfrm>
      </p:grpSpPr>
      <p:sp>
        <p:nvSpPr>
          <p:cNvPr id="10" name="Rounded Rectangle 9"/>
          <p:cNvSpPr/>
          <p:nvPr userDrawn="1"/>
        </p:nvSpPr>
        <p:spPr bwMode="auto">
          <a:xfrm>
            <a:off x="465519" y="476673"/>
            <a:ext cx="576266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6" name="Text Placeholder 8"/>
          <p:cNvSpPr>
            <a:spLocks noGrp="1"/>
          </p:cNvSpPr>
          <p:nvPr>
            <p:ph type="body" sz="quarter" idx="10" hasCustomPrompt="1"/>
          </p:nvPr>
        </p:nvSpPr>
        <p:spPr>
          <a:xfrm>
            <a:off x="684213" y="692696"/>
            <a:ext cx="5327947"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7" name="Text Placeholder 8"/>
          <p:cNvSpPr>
            <a:spLocks noGrp="1"/>
          </p:cNvSpPr>
          <p:nvPr>
            <p:ph type="body" sz="quarter" idx="11" hasCustomPrompt="1"/>
          </p:nvPr>
        </p:nvSpPr>
        <p:spPr>
          <a:xfrm>
            <a:off x="684213" y="1268761"/>
            <a:ext cx="5327947"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1" name="Picture 2" descr="C:\Users\rimmedo\AppData\Local\Microsoft\Windows\Temporary Internet Files\Content.IE5\NLVCWVIF\MP900442339[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7909" t="17723" r="16850" b="565"/>
          <a:stretch/>
        </p:blipFill>
        <p:spPr bwMode="auto">
          <a:xfrm>
            <a:off x="6434172" y="476673"/>
            <a:ext cx="2242283" cy="5916029"/>
          </a:xfrm>
          <a:prstGeom prst="roundRect">
            <a:avLst>
              <a:gd name="adj" fmla="val 8924"/>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8248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Two Image Layout">
    <p:spTree>
      <p:nvGrpSpPr>
        <p:cNvPr id="1" name=""/>
        <p:cNvGrpSpPr/>
        <p:nvPr/>
      </p:nvGrpSpPr>
      <p:grpSpPr>
        <a:xfrm>
          <a:off x="0" y="0"/>
          <a:ext cx="0" cy="0"/>
          <a:chOff x="0" y="0"/>
          <a:chExt cx="0" cy="0"/>
        </a:xfrm>
      </p:grpSpPr>
      <p:sp>
        <p:nvSpPr>
          <p:cNvPr id="10" name="Rounded Rectangle 9"/>
          <p:cNvSpPr/>
          <p:nvPr userDrawn="1"/>
        </p:nvSpPr>
        <p:spPr bwMode="auto">
          <a:xfrm>
            <a:off x="465519" y="476673"/>
            <a:ext cx="576266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6" name="Text Placeholder 8"/>
          <p:cNvSpPr>
            <a:spLocks noGrp="1"/>
          </p:cNvSpPr>
          <p:nvPr>
            <p:ph type="body" sz="quarter" idx="10" hasCustomPrompt="1"/>
          </p:nvPr>
        </p:nvSpPr>
        <p:spPr>
          <a:xfrm>
            <a:off x="684213" y="692696"/>
            <a:ext cx="5327947"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7" name="Text Placeholder 8"/>
          <p:cNvSpPr>
            <a:spLocks noGrp="1"/>
          </p:cNvSpPr>
          <p:nvPr>
            <p:ph type="body" sz="quarter" idx="11" hasCustomPrompt="1"/>
          </p:nvPr>
        </p:nvSpPr>
        <p:spPr>
          <a:xfrm>
            <a:off x="684213" y="1268761"/>
            <a:ext cx="5327947"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5" name="Picture 2" descr="C:\Users\rimmedo\AppData\Local\Microsoft\Windows\Temporary Internet Files\Content.IE5\7P69CATK\MP900425200[1].jpg"/>
          <p:cNvPicPr>
            <a:picLocks noChangeAspect="1" noChangeArrowheads="1"/>
          </p:cNvPicPr>
          <p:nvPr userDrawn="1">
            <p:custDataLst>
              <p:tags r:id="rId1"/>
            </p:custDataLst>
          </p:nvPr>
        </p:nvPicPr>
        <p:blipFill rotWithShape="1">
          <a:blip r:embed="rId4" cstate="print">
            <a:extLst>
              <a:ext uri="{28A0092B-C50C-407E-A947-70E740481C1C}">
                <a14:useLocalDpi xmlns:a14="http://schemas.microsoft.com/office/drawing/2010/main" val="0"/>
              </a:ext>
            </a:extLst>
          </a:blip>
          <a:srcRect b="7581"/>
          <a:stretch/>
        </p:blipFill>
        <p:spPr bwMode="auto">
          <a:xfrm>
            <a:off x="6444208" y="476673"/>
            <a:ext cx="2206800" cy="2808311"/>
          </a:xfrm>
          <a:prstGeom prst="roundRect">
            <a:avLst>
              <a:gd name="adj" fmla="val 7440"/>
            </a:avLst>
          </a:prstGeom>
          <a:noFill/>
          <a:extLst>
            <a:ext uri="{909E8E84-426E-40DD-AFC4-6F175D3DCCD1}">
              <a14:hiddenFill xmlns:a14="http://schemas.microsoft.com/office/drawing/2010/main">
                <a:solidFill>
                  <a:srgbClr val="FFFFFF"/>
                </a:solidFill>
              </a14:hiddenFill>
            </a:ext>
          </a:extLst>
        </p:spPr>
      </p:pic>
      <p:pic>
        <p:nvPicPr>
          <p:cNvPr id="8" name="Picture 6" descr="C:\Users\rimmedo\AppData\Local\Microsoft\Windows\Temporary Internet Files\Content.IE5\7P69CATK\MP900422280[1].jpg"/>
          <p:cNvPicPr>
            <a:picLocks noChangeAspect="1" noChangeArrowheads="1"/>
          </p:cNvPicPr>
          <p:nvPr userDrawn="1">
            <p:custDataLst>
              <p:tags r:id="rId2"/>
            </p:custDataLst>
          </p:nvPr>
        </p:nvPicPr>
        <p:blipFill rotWithShape="1">
          <a:blip r:embed="rId5" cstate="print">
            <a:extLst>
              <a:ext uri="{28A0092B-C50C-407E-A947-70E740481C1C}">
                <a14:useLocalDpi xmlns:a14="http://schemas.microsoft.com/office/drawing/2010/main" val="0"/>
              </a:ext>
            </a:extLst>
          </a:blip>
          <a:srcRect r="19184" b="3731"/>
          <a:stretch/>
        </p:blipFill>
        <p:spPr bwMode="auto">
          <a:xfrm>
            <a:off x="6444208" y="3501008"/>
            <a:ext cx="2206800" cy="2871599"/>
          </a:xfrm>
          <a:prstGeom prst="roundRect">
            <a:avLst>
              <a:gd name="adj" fmla="val 709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172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ext Two Image Layout">
    <p:spTree>
      <p:nvGrpSpPr>
        <p:cNvPr id="1" name=""/>
        <p:cNvGrpSpPr/>
        <p:nvPr/>
      </p:nvGrpSpPr>
      <p:grpSpPr>
        <a:xfrm>
          <a:off x="0" y="0"/>
          <a:ext cx="0" cy="0"/>
          <a:chOff x="0" y="0"/>
          <a:chExt cx="0" cy="0"/>
        </a:xfrm>
      </p:grpSpPr>
      <p:sp>
        <p:nvSpPr>
          <p:cNvPr id="10" name="Rounded Rectangle 9"/>
          <p:cNvSpPr/>
          <p:nvPr userDrawn="1"/>
        </p:nvSpPr>
        <p:spPr bwMode="auto">
          <a:xfrm>
            <a:off x="465519" y="476673"/>
            <a:ext cx="576266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6" name="Text Placeholder 8"/>
          <p:cNvSpPr>
            <a:spLocks noGrp="1"/>
          </p:cNvSpPr>
          <p:nvPr>
            <p:ph type="body" sz="quarter" idx="10" hasCustomPrompt="1"/>
          </p:nvPr>
        </p:nvSpPr>
        <p:spPr>
          <a:xfrm>
            <a:off x="684213" y="692696"/>
            <a:ext cx="5327947"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7" name="Text Placeholder 8"/>
          <p:cNvSpPr>
            <a:spLocks noGrp="1"/>
          </p:cNvSpPr>
          <p:nvPr>
            <p:ph type="body" sz="quarter" idx="11" hasCustomPrompt="1"/>
          </p:nvPr>
        </p:nvSpPr>
        <p:spPr>
          <a:xfrm>
            <a:off x="684213" y="1268761"/>
            <a:ext cx="5327947"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2110" t="23863" r="15439" b="16893"/>
          <a:stretch/>
        </p:blipFill>
        <p:spPr bwMode="auto">
          <a:xfrm>
            <a:off x="6444456" y="484904"/>
            <a:ext cx="2232000" cy="2787685"/>
          </a:xfrm>
          <a:prstGeom prst="roundRect">
            <a:avLst>
              <a:gd name="adj" fmla="val 5120"/>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68387" t="23862" r="19963" b="19466"/>
          <a:stretch/>
        </p:blipFill>
        <p:spPr bwMode="auto">
          <a:xfrm>
            <a:off x="6444208" y="3510633"/>
            <a:ext cx="2240816" cy="2861291"/>
          </a:xfrm>
          <a:prstGeom prst="roundRect">
            <a:avLst>
              <a:gd name="adj" fmla="val 7382"/>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3407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ext Two Image Layout">
    <p:spTree>
      <p:nvGrpSpPr>
        <p:cNvPr id="1" name=""/>
        <p:cNvGrpSpPr/>
        <p:nvPr/>
      </p:nvGrpSpPr>
      <p:grpSpPr>
        <a:xfrm>
          <a:off x="0" y="0"/>
          <a:ext cx="0" cy="0"/>
          <a:chOff x="0" y="0"/>
          <a:chExt cx="0" cy="0"/>
        </a:xfrm>
      </p:grpSpPr>
      <p:sp>
        <p:nvSpPr>
          <p:cNvPr id="10" name="Rounded Rectangle 9"/>
          <p:cNvSpPr/>
          <p:nvPr userDrawn="1"/>
        </p:nvSpPr>
        <p:spPr bwMode="auto">
          <a:xfrm>
            <a:off x="465519" y="476673"/>
            <a:ext cx="576266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6" name="Text Placeholder 8"/>
          <p:cNvSpPr>
            <a:spLocks noGrp="1"/>
          </p:cNvSpPr>
          <p:nvPr>
            <p:ph type="body" sz="quarter" idx="10" hasCustomPrompt="1"/>
          </p:nvPr>
        </p:nvSpPr>
        <p:spPr>
          <a:xfrm>
            <a:off x="684213" y="692696"/>
            <a:ext cx="5327947"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7" name="Text Placeholder 8"/>
          <p:cNvSpPr>
            <a:spLocks noGrp="1"/>
          </p:cNvSpPr>
          <p:nvPr>
            <p:ph type="body" sz="quarter" idx="11" hasCustomPrompt="1"/>
          </p:nvPr>
        </p:nvSpPr>
        <p:spPr>
          <a:xfrm>
            <a:off x="684213" y="1268761"/>
            <a:ext cx="5327947"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grpSp>
        <p:nvGrpSpPr>
          <p:cNvPr id="2" name="Group 1"/>
          <p:cNvGrpSpPr/>
          <p:nvPr userDrawn="1"/>
        </p:nvGrpSpPr>
        <p:grpSpPr>
          <a:xfrm>
            <a:off x="6172429" y="476673"/>
            <a:ext cx="2862249" cy="5895934"/>
            <a:chOff x="6172429" y="476673"/>
            <a:chExt cx="2862249" cy="5895934"/>
          </a:xfrm>
        </p:grpSpPr>
        <p:pic>
          <p:nvPicPr>
            <p:cNvPr id="5" name="Picture 2" descr="C:\Users\rimmedo\AppData\Local\Microsoft\Windows\Temporary Internet Files\Content.IE5\7P69CATK\MP900425200[1].jpg"/>
            <p:cNvPicPr>
              <a:picLocks noChangeAspect="1" noChangeArrowheads="1"/>
            </p:cNvPicPr>
            <p:nvPr userDrawn="1">
              <p:custDataLst>
                <p:tags r:id="rId1"/>
              </p:custDataLst>
            </p:nvPr>
          </p:nvPicPr>
          <p:blipFill rotWithShape="1">
            <a:blip r:embed="rId4" cstate="print">
              <a:extLst>
                <a:ext uri="{28A0092B-C50C-407E-A947-70E740481C1C}">
                  <a14:useLocalDpi xmlns:a14="http://schemas.microsoft.com/office/drawing/2010/main" val="0"/>
                </a:ext>
              </a:extLst>
            </a:blip>
            <a:srcRect b="7581"/>
            <a:stretch/>
          </p:blipFill>
          <p:spPr bwMode="auto">
            <a:xfrm>
              <a:off x="6444208" y="476673"/>
              <a:ext cx="2206800" cy="2808311"/>
            </a:xfrm>
            <a:prstGeom prst="roundRect">
              <a:avLst>
                <a:gd name="adj" fmla="val 7440"/>
              </a:avLst>
            </a:prstGeom>
            <a:noFill/>
            <a:extLst>
              <a:ext uri="{909E8E84-426E-40DD-AFC4-6F175D3DCCD1}">
                <a14:hiddenFill xmlns:a14="http://schemas.microsoft.com/office/drawing/2010/main">
                  <a:solidFill>
                    <a:srgbClr val="FFFFFF"/>
                  </a:solidFill>
                </a14:hiddenFill>
              </a:ext>
            </a:extLst>
          </p:spPr>
        </p:pic>
        <p:pic>
          <p:nvPicPr>
            <p:cNvPr id="8" name="Picture 6" descr="C:\Users\rimmedo\AppData\Local\Microsoft\Windows\Temporary Internet Files\Content.IE5\7P69CATK\MP900422280[1].jpg"/>
            <p:cNvPicPr>
              <a:picLocks noChangeAspect="1" noChangeArrowheads="1"/>
            </p:cNvPicPr>
            <p:nvPr userDrawn="1">
              <p:custDataLst>
                <p:tags r:id="rId2"/>
              </p:custDataLst>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r="19184" b="3731"/>
            <a:stretch/>
          </p:blipFill>
          <p:spPr bwMode="auto">
            <a:xfrm>
              <a:off x="6444208" y="3501008"/>
              <a:ext cx="2206800" cy="2871599"/>
            </a:xfrm>
            <a:prstGeom prst="roundRect">
              <a:avLst>
                <a:gd name="adj" fmla="val 7096"/>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bwMode="auto">
            <a:xfrm>
              <a:off x="6443663" y="476673"/>
              <a:ext cx="2232025" cy="2808311"/>
            </a:xfrm>
            <a:prstGeom prst="roundRect">
              <a:avLst>
                <a:gd name="adj" fmla="val 101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en-GB" altLang="en-US" smtClean="0">
                <a:solidFill>
                  <a:srgbClr val="FFFFFF"/>
                </a:solidFill>
              </a:endParaRPr>
            </a:p>
          </p:txBody>
        </p:sp>
        <p:pic>
          <p:nvPicPr>
            <p:cNvPr id="13" name="Picture 5" descr="C:\Users\rimmedo\AppData\Local\Microsoft\Windows\Temporary Internet Files\Content.IE5\95DUXA82\MP900442177[1].jpg"/>
            <p:cNvPicPr>
              <a:picLocks noChangeAspect="1" noChangeArrowheads="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429" y="3505659"/>
              <a:ext cx="2862249"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rimmedo\AppData\Local\Microsoft\Windows\Temporary Internet Files\Content.IE5\95DUXA82\MP900430491[1].jp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7123" t="4015" r="15831"/>
            <a:stretch/>
          </p:blipFill>
          <p:spPr bwMode="auto">
            <a:xfrm>
              <a:off x="6443664" y="549721"/>
              <a:ext cx="2232024" cy="2735263"/>
            </a:xfrm>
            <a:prstGeom prst="roundRect">
              <a:avLst>
                <a:gd name="adj" fmla="val 5908"/>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99474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e Image Layout">
    <p:spTree>
      <p:nvGrpSpPr>
        <p:cNvPr id="1" name=""/>
        <p:cNvGrpSpPr/>
        <p:nvPr/>
      </p:nvGrpSpPr>
      <p:grpSpPr>
        <a:xfrm>
          <a:off x="0" y="0"/>
          <a:ext cx="0" cy="0"/>
          <a:chOff x="0" y="0"/>
          <a:chExt cx="0" cy="0"/>
        </a:xfrm>
      </p:grpSpPr>
      <p:sp>
        <p:nvSpPr>
          <p:cNvPr id="11" name="Rounded Rectangle 10"/>
          <p:cNvSpPr/>
          <p:nvPr userDrawn="1"/>
        </p:nvSpPr>
        <p:spPr bwMode="auto">
          <a:xfrm>
            <a:off x="465519" y="476673"/>
            <a:ext cx="4538529" cy="5895934"/>
          </a:xfrm>
          <a:prstGeom prst="roundRect">
            <a:avLst>
              <a:gd name="adj" fmla="val 3565"/>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4" name="Text Placeholder 8"/>
          <p:cNvSpPr>
            <a:spLocks noGrp="1"/>
          </p:cNvSpPr>
          <p:nvPr>
            <p:ph type="body" sz="quarter" idx="10" hasCustomPrompt="1"/>
          </p:nvPr>
        </p:nvSpPr>
        <p:spPr>
          <a:xfrm>
            <a:off x="684213" y="692696"/>
            <a:ext cx="4103811"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5" name="Text Placeholder 8"/>
          <p:cNvSpPr>
            <a:spLocks noGrp="1"/>
          </p:cNvSpPr>
          <p:nvPr>
            <p:ph type="body" sz="quarter" idx="11" hasCustomPrompt="1"/>
          </p:nvPr>
        </p:nvSpPr>
        <p:spPr>
          <a:xfrm>
            <a:off x="684213" y="1268761"/>
            <a:ext cx="4103811"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ext One Image Layout">
    <p:spTree>
      <p:nvGrpSpPr>
        <p:cNvPr id="1" name=""/>
        <p:cNvGrpSpPr/>
        <p:nvPr/>
      </p:nvGrpSpPr>
      <p:grpSpPr>
        <a:xfrm>
          <a:off x="0" y="0"/>
          <a:ext cx="0" cy="0"/>
          <a:chOff x="0" y="0"/>
          <a:chExt cx="0" cy="0"/>
        </a:xfrm>
      </p:grpSpPr>
      <p:sp>
        <p:nvSpPr>
          <p:cNvPr id="11" name="Rounded Rectangle 10"/>
          <p:cNvSpPr/>
          <p:nvPr userDrawn="1"/>
        </p:nvSpPr>
        <p:spPr bwMode="auto">
          <a:xfrm>
            <a:off x="465519" y="476673"/>
            <a:ext cx="4538529" cy="5895934"/>
          </a:xfrm>
          <a:prstGeom prst="roundRect">
            <a:avLst>
              <a:gd name="adj" fmla="val 3565"/>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4" name="Text Placeholder 8"/>
          <p:cNvSpPr>
            <a:spLocks noGrp="1"/>
          </p:cNvSpPr>
          <p:nvPr>
            <p:ph type="body" sz="quarter" idx="10" hasCustomPrompt="1"/>
          </p:nvPr>
        </p:nvSpPr>
        <p:spPr>
          <a:xfrm>
            <a:off x="684213" y="692696"/>
            <a:ext cx="4103811"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5" name="Text Placeholder 8"/>
          <p:cNvSpPr>
            <a:spLocks noGrp="1"/>
          </p:cNvSpPr>
          <p:nvPr>
            <p:ph type="body" sz="quarter" idx="11" hasCustomPrompt="1"/>
          </p:nvPr>
        </p:nvSpPr>
        <p:spPr>
          <a:xfrm>
            <a:off x="684213" y="1268761"/>
            <a:ext cx="4103811"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6" name="Picture 2" descr="C:\Users\rimmedo\AppData\Local\Microsoft\Windows\Temporary Internet Files\Content.IE5\NLVCWVIF\MP900442208[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403"/>
          <a:stretch/>
        </p:blipFill>
        <p:spPr bwMode="auto">
          <a:xfrm>
            <a:off x="5208608" y="476674"/>
            <a:ext cx="3459349" cy="5907126"/>
          </a:xfrm>
          <a:prstGeom prst="roundRect">
            <a:avLst>
              <a:gd name="adj" fmla="val 6295"/>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7301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ext One Image Layout">
    <p:spTree>
      <p:nvGrpSpPr>
        <p:cNvPr id="1" name=""/>
        <p:cNvGrpSpPr/>
        <p:nvPr/>
      </p:nvGrpSpPr>
      <p:grpSpPr>
        <a:xfrm>
          <a:off x="0" y="0"/>
          <a:ext cx="0" cy="0"/>
          <a:chOff x="0" y="0"/>
          <a:chExt cx="0" cy="0"/>
        </a:xfrm>
      </p:grpSpPr>
      <p:sp>
        <p:nvSpPr>
          <p:cNvPr id="11" name="Rounded Rectangle 10"/>
          <p:cNvSpPr/>
          <p:nvPr userDrawn="1"/>
        </p:nvSpPr>
        <p:spPr bwMode="auto">
          <a:xfrm>
            <a:off x="465519" y="476673"/>
            <a:ext cx="4538529" cy="5895934"/>
          </a:xfrm>
          <a:prstGeom prst="roundRect">
            <a:avLst>
              <a:gd name="adj" fmla="val 3565"/>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4" name="Text Placeholder 8"/>
          <p:cNvSpPr>
            <a:spLocks noGrp="1"/>
          </p:cNvSpPr>
          <p:nvPr>
            <p:ph type="body" sz="quarter" idx="10" hasCustomPrompt="1"/>
          </p:nvPr>
        </p:nvSpPr>
        <p:spPr>
          <a:xfrm>
            <a:off x="684213" y="692696"/>
            <a:ext cx="4103811"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5" name="Text Placeholder 8"/>
          <p:cNvSpPr>
            <a:spLocks noGrp="1"/>
          </p:cNvSpPr>
          <p:nvPr>
            <p:ph type="body" sz="quarter" idx="11" hasCustomPrompt="1"/>
          </p:nvPr>
        </p:nvSpPr>
        <p:spPr>
          <a:xfrm>
            <a:off x="684213" y="1268761"/>
            <a:ext cx="4103811"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6" name="Picture 4" descr="C:\Users\rimmedo\AppData\Local\Microsoft\Windows\Temporary Internet Files\Content.IE5\NLVCWVIF\MP900442451[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126" t="64" r="39158" b="1072"/>
          <a:stretch/>
        </p:blipFill>
        <p:spPr bwMode="auto">
          <a:xfrm>
            <a:off x="5197401" y="476673"/>
            <a:ext cx="3472037" cy="5907127"/>
          </a:xfrm>
          <a:prstGeom prst="roundRect">
            <a:avLst>
              <a:gd name="adj" fmla="val 446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4264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476673"/>
            <a:ext cx="823042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693043"/>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r>
              <a:rPr lang="en-GB" dirty="0" smtClean="0"/>
              <a:t>Before you begin…</a:t>
            </a:r>
            <a:endParaRPr lang="en-GB" dirty="0"/>
          </a:p>
        </p:txBody>
      </p:sp>
      <p:sp>
        <p:nvSpPr>
          <p:cNvPr id="10" name="Text Placeholder 8"/>
          <p:cNvSpPr>
            <a:spLocks noGrp="1"/>
          </p:cNvSpPr>
          <p:nvPr>
            <p:ph type="body" sz="quarter" idx="11" hasCustomPrompt="1"/>
          </p:nvPr>
        </p:nvSpPr>
        <p:spPr>
          <a:xfrm>
            <a:off x="684213" y="1268761"/>
            <a:ext cx="7775575"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marL="0" indent="0"/>
            <a:r>
              <a:rPr lang="en-GB" dirty="0" smtClean="0"/>
              <a:t>Navigating through this e-Session could not be simpler. You will find at the bottom of each screen a navigation bar.</a:t>
            </a:r>
          </a:p>
          <a:p>
            <a:pPr marL="0" indent="0"/>
            <a:endParaRPr lang="en-GB" dirty="0" smtClean="0"/>
          </a:p>
          <a:p>
            <a:pPr marL="0" indent="0"/>
            <a:endParaRPr lang="en-GB" dirty="0" smtClean="0"/>
          </a:p>
          <a:p>
            <a:pPr marL="0" indent="0"/>
            <a:endParaRPr lang="en-GB" dirty="0" smtClean="0"/>
          </a:p>
          <a:p>
            <a:pPr marL="0" indent="0"/>
            <a:r>
              <a:rPr lang="en-GB" dirty="0" smtClean="0"/>
              <a:t/>
            </a:r>
            <a:br>
              <a:rPr lang="en-GB" dirty="0" smtClean="0"/>
            </a:br>
            <a:r>
              <a:rPr lang="en-GB" dirty="0" smtClean="0"/>
              <a:t>This navigation bar contains a play / pause button which allows you to stop and start the audio commentary for each page, along with any videos or animations.</a:t>
            </a:r>
            <a:endParaRPr lang="en-GB" sz="1000" dirty="0" smtClean="0"/>
          </a:p>
          <a:p>
            <a:pPr marL="0" indent="0"/>
            <a:r>
              <a:rPr lang="en-GB" dirty="0" smtClean="0"/>
              <a:t>Additionally, you also have two page navigation buttons which allow you to move forwards and backwards through the content pages.</a:t>
            </a:r>
            <a:endParaRPr lang="en-GB" sz="1000" dirty="0" smtClean="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3588" y="1916832"/>
            <a:ext cx="6407150"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userDrawn="1"/>
        </p:nvSpPr>
        <p:spPr>
          <a:xfrm>
            <a:off x="2833175" y="5013176"/>
            <a:ext cx="5904656" cy="1200329"/>
          </a:xfrm>
          <a:prstGeom prst="rect">
            <a:avLst/>
          </a:prstGeom>
          <a:noFill/>
        </p:spPr>
        <p:txBody>
          <a:bodyPr wrap="square" rtlCol="0">
            <a:spAutoFit/>
          </a:bodyPr>
          <a:lstStyle/>
          <a:p>
            <a:r>
              <a:rPr lang="en-GB" dirty="0" smtClean="0">
                <a:solidFill>
                  <a:schemeClr val="tx2"/>
                </a:solidFill>
              </a:rPr>
              <a:t>The navigation bar, also includes an audio control,                             which allows you to change the audio and video sound level by left clicking and moving your mouse to change the volume to a desired level.</a:t>
            </a:r>
            <a:endParaRPr lang="en-GB" dirty="0">
              <a:solidFill>
                <a:schemeClr val="tx2"/>
              </a:solidFill>
            </a:endParaRPr>
          </a:p>
        </p:txBody>
      </p:sp>
      <p:grpSp>
        <p:nvGrpSpPr>
          <p:cNvPr id="11" name="Group 10"/>
          <p:cNvGrpSpPr/>
          <p:nvPr userDrawn="1"/>
        </p:nvGrpSpPr>
        <p:grpSpPr>
          <a:xfrm>
            <a:off x="1304323" y="-1899592"/>
            <a:ext cx="6406415" cy="1230345"/>
            <a:chOff x="1233666" y="1756042"/>
            <a:chExt cx="6406415" cy="1230345"/>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422" t="86030" r="2403" b="8163"/>
            <a:stretch/>
          </p:blipFill>
          <p:spPr bwMode="auto">
            <a:xfrm>
              <a:off x="1331640" y="2132856"/>
              <a:ext cx="6308441" cy="43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6516216" y="2492896"/>
              <a:ext cx="816249" cy="482605"/>
              <a:chOff x="6468369" y="2503782"/>
              <a:chExt cx="816249" cy="482605"/>
            </a:xfrm>
          </p:grpSpPr>
          <p:sp>
            <p:nvSpPr>
              <p:cNvPr id="20" name="TextBox 19"/>
              <p:cNvSpPr txBox="1"/>
              <p:nvPr/>
            </p:nvSpPr>
            <p:spPr>
              <a:xfrm>
                <a:off x="6468369" y="2755555"/>
                <a:ext cx="816249" cy="230832"/>
              </a:xfrm>
              <a:prstGeom prst="rect">
                <a:avLst/>
              </a:prstGeom>
              <a:noFill/>
            </p:spPr>
            <p:txBody>
              <a:bodyPr wrap="none" rtlCol="0">
                <a:spAutoFit/>
              </a:bodyPr>
              <a:lstStyle/>
              <a:p>
                <a:r>
                  <a:rPr lang="en-GB" sz="900" b="1" dirty="0" smtClean="0">
                    <a:solidFill>
                      <a:srgbClr val="C00000"/>
                    </a:solidFill>
                  </a:rPr>
                  <a:t>NAVIGATION</a:t>
                </a:r>
                <a:endParaRPr lang="en-GB" sz="900" b="1" dirty="0">
                  <a:solidFill>
                    <a:srgbClr val="C00000"/>
                  </a:solidFill>
                </a:endParaRPr>
              </a:p>
            </p:txBody>
          </p:sp>
          <p:cxnSp>
            <p:nvCxnSpPr>
              <p:cNvPr id="21" name="Straight Connector 20"/>
              <p:cNvCxnSpPr/>
              <p:nvPr/>
            </p:nvCxnSpPr>
            <p:spPr>
              <a:xfrm>
                <a:off x="6892567" y="2503782"/>
                <a:ext cx="0" cy="2520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1233666" y="2536507"/>
              <a:ext cx="612668" cy="449880"/>
              <a:chOff x="1331640" y="2536507"/>
              <a:chExt cx="612668" cy="449880"/>
            </a:xfrm>
          </p:grpSpPr>
          <p:sp>
            <p:nvSpPr>
              <p:cNvPr id="18" name="TextBox 17"/>
              <p:cNvSpPr txBox="1"/>
              <p:nvPr/>
            </p:nvSpPr>
            <p:spPr>
              <a:xfrm>
                <a:off x="1331640" y="2755555"/>
                <a:ext cx="612668" cy="230832"/>
              </a:xfrm>
              <a:prstGeom prst="rect">
                <a:avLst/>
              </a:prstGeom>
              <a:noFill/>
            </p:spPr>
            <p:txBody>
              <a:bodyPr wrap="none" rtlCol="0">
                <a:spAutoFit/>
              </a:bodyPr>
              <a:lstStyle/>
              <a:p>
                <a:r>
                  <a:rPr lang="en-GB" sz="900" b="1" dirty="0" smtClean="0">
                    <a:solidFill>
                      <a:srgbClr val="C00000"/>
                    </a:solidFill>
                  </a:rPr>
                  <a:t>VOLUME</a:t>
                </a:r>
                <a:endParaRPr lang="en-GB" sz="900" b="1" dirty="0">
                  <a:solidFill>
                    <a:srgbClr val="C00000"/>
                  </a:solidFill>
                </a:endParaRPr>
              </a:p>
            </p:txBody>
          </p:sp>
          <p:cxnSp>
            <p:nvCxnSpPr>
              <p:cNvPr id="19" name="Straight Connector 18"/>
              <p:cNvCxnSpPr/>
              <p:nvPr/>
            </p:nvCxnSpPr>
            <p:spPr>
              <a:xfrm>
                <a:off x="1639884" y="2536507"/>
                <a:ext cx="0" cy="2520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1525892" y="1756042"/>
              <a:ext cx="841897" cy="448822"/>
              <a:chOff x="1331640" y="1772816"/>
              <a:chExt cx="841897" cy="448822"/>
            </a:xfrm>
          </p:grpSpPr>
          <p:sp>
            <p:nvSpPr>
              <p:cNvPr id="16" name="TextBox 15"/>
              <p:cNvSpPr txBox="1"/>
              <p:nvPr/>
            </p:nvSpPr>
            <p:spPr>
              <a:xfrm>
                <a:off x="1331640" y="1772816"/>
                <a:ext cx="841897" cy="230832"/>
              </a:xfrm>
              <a:prstGeom prst="rect">
                <a:avLst/>
              </a:prstGeom>
              <a:noFill/>
            </p:spPr>
            <p:txBody>
              <a:bodyPr wrap="none" rtlCol="0">
                <a:spAutoFit/>
              </a:bodyPr>
              <a:lstStyle/>
              <a:p>
                <a:r>
                  <a:rPr lang="en-GB" sz="900" b="1" dirty="0" smtClean="0">
                    <a:solidFill>
                      <a:srgbClr val="C00000"/>
                    </a:solidFill>
                  </a:rPr>
                  <a:t>PLAY / PAUSE</a:t>
                </a:r>
                <a:endParaRPr lang="en-GB" sz="900" b="1" dirty="0">
                  <a:solidFill>
                    <a:srgbClr val="C00000"/>
                  </a:solidFill>
                </a:endParaRPr>
              </a:p>
            </p:txBody>
          </p:sp>
          <p:cxnSp>
            <p:nvCxnSpPr>
              <p:cNvPr id="17" name="Straight Connector 16"/>
              <p:cNvCxnSpPr/>
              <p:nvPr/>
            </p:nvCxnSpPr>
            <p:spPr>
              <a:xfrm>
                <a:off x="1704649" y="1969638"/>
                <a:ext cx="0" cy="252000"/>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22"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1924" t="77213" r="20481" b="8011"/>
          <a:stretch/>
        </p:blipFill>
        <p:spPr bwMode="auto">
          <a:xfrm>
            <a:off x="625848" y="5070896"/>
            <a:ext cx="2160587" cy="110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ext One Image Layout">
    <p:spTree>
      <p:nvGrpSpPr>
        <p:cNvPr id="1" name=""/>
        <p:cNvGrpSpPr/>
        <p:nvPr/>
      </p:nvGrpSpPr>
      <p:grpSpPr>
        <a:xfrm>
          <a:off x="0" y="0"/>
          <a:ext cx="0" cy="0"/>
          <a:chOff x="0" y="0"/>
          <a:chExt cx="0" cy="0"/>
        </a:xfrm>
      </p:grpSpPr>
      <p:sp>
        <p:nvSpPr>
          <p:cNvPr id="11" name="Rounded Rectangle 10"/>
          <p:cNvSpPr/>
          <p:nvPr userDrawn="1"/>
        </p:nvSpPr>
        <p:spPr bwMode="auto">
          <a:xfrm>
            <a:off x="465519" y="476673"/>
            <a:ext cx="4538529" cy="5895934"/>
          </a:xfrm>
          <a:prstGeom prst="roundRect">
            <a:avLst>
              <a:gd name="adj" fmla="val 3565"/>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4" name="Text Placeholder 8"/>
          <p:cNvSpPr>
            <a:spLocks noGrp="1"/>
          </p:cNvSpPr>
          <p:nvPr>
            <p:ph type="body" sz="quarter" idx="10" hasCustomPrompt="1"/>
          </p:nvPr>
        </p:nvSpPr>
        <p:spPr>
          <a:xfrm>
            <a:off x="684213" y="692696"/>
            <a:ext cx="4103811"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5" name="Text Placeholder 8"/>
          <p:cNvSpPr>
            <a:spLocks noGrp="1"/>
          </p:cNvSpPr>
          <p:nvPr>
            <p:ph type="body" sz="quarter" idx="11" hasCustomPrompt="1"/>
          </p:nvPr>
        </p:nvSpPr>
        <p:spPr>
          <a:xfrm>
            <a:off x="684213" y="1268761"/>
            <a:ext cx="4103811"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6" name="Picture 3" descr="C:\Users\rimmedo\AppData\Local\Microsoft\Windows\Temporary Internet Files\Content.IE5\J5G74ZBX\MP900409395[1].jpg"/>
          <p:cNvPicPr>
            <a:picLocks noChangeAspect="1" noChangeArrowheads="1"/>
          </p:cNvPicPr>
          <p:nvPr userDrawn="1">
            <p:custDataLst>
              <p:tags r:id="rId1"/>
            </p:custDataLst>
          </p:nvPr>
        </p:nvPicPr>
        <p:blipFill rotWithShape="1">
          <a:blip r:embed="rId3" cstate="print">
            <a:extLst>
              <a:ext uri="{28A0092B-C50C-407E-A947-70E740481C1C}">
                <a14:useLocalDpi xmlns:a14="http://schemas.microsoft.com/office/drawing/2010/main" val="0"/>
              </a:ext>
            </a:extLst>
          </a:blip>
          <a:srcRect l="9049" r="28961"/>
          <a:stretch/>
        </p:blipFill>
        <p:spPr bwMode="auto">
          <a:xfrm flipH="1">
            <a:off x="5187462" y="476673"/>
            <a:ext cx="3481754" cy="5904655"/>
          </a:xfrm>
          <a:prstGeom prst="roundRect">
            <a:avLst>
              <a:gd name="adj" fmla="val 606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12055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One Image Layout">
    <p:spTree>
      <p:nvGrpSpPr>
        <p:cNvPr id="1" name=""/>
        <p:cNvGrpSpPr/>
        <p:nvPr/>
      </p:nvGrpSpPr>
      <p:grpSpPr>
        <a:xfrm>
          <a:off x="0" y="0"/>
          <a:ext cx="0" cy="0"/>
          <a:chOff x="0" y="0"/>
          <a:chExt cx="0" cy="0"/>
        </a:xfrm>
      </p:grpSpPr>
      <p:sp>
        <p:nvSpPr>
          <p:cNvPr id="11" name="Rounded Rectangle 10"/>
          <p:cNvSpPr/>
          <p:nvPr userDrawn="1"/>
        </p:nvSpPr>
        <p:spPr bwMode="auto">
          <a:xfrm>
            <a:off x="465519" y="476673"/>
            <a:ext cx="4538529" cy="5895934"/>
          </a:xfrm>
          <a:prstGeom prst="roundRect">
            <a:avLst>
              <a:gd name="adj" fmla="val 3565"/>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4" name="Text Placeholder 8"/>
          <p:cNvSpPr>
            <a:spLocks noGrp="1"/>
          </p:cNvSpPr>
          <p:nvPr>
            <p:ph type="body" sz="quarter" idx="10" hasCustomPrompt="1"/>
          </p:nvPr>
        </p:nvSpPr>
        <p:spPr>
          <a:xfrm>
            <a:off x="684213" y="692696"/>
            <a:ext cx="4103811"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5" name="Text Placeholder 8"/>
          <p:cNvSpPr>
            <a:spLocks noGrp="1"/>
          </p:cNvSpPr>
          <p:nvPr>
            <p:ph type="body" sz="quarter" idx="11" hasCustomPrompt="1"/>
          </p:nvPr>
        </p:nvSpPr>
        <p:spPr>
          <a:xfrm>
            <a:off x="684213" y="1268761"/>
            <a:ext cx="4103811"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sp>
        <p:nvSpPr>
          <p:cNvPr id="7" name="Rounded Rectangle 6"/>
          <p:cNvSpPr/>
          <p:nvPr userDrawn="1"/>
        </p:nvSpPr>
        <p:spPr bwMode="auto">
          <a:xfrm>
            <a:off x="5220072" y="476674"/>
            <a:ext cx="3458409" cy="5891906"/>
          </a:xfrm>
          <a:prstGeom prst="roundRect">
            <a:avLst>
              <a:gd name="adj" fmla="val 3565"/>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Tree>
    <p:extLst>
      <p:ext uri="{BB962C8B-B14F-4D97-AF65-F5344CB8AC3E}">
        <p14:creationId xmlns:p14="http://schemas.microsoft.com/office/powerpoint/2010/main" val="9627950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en Folder Layout">
    <p:spTree>
      <p:nvGrpSpPr>
        <p:cNvPr id="1" name=""/>
        <p:cNvGrpSpPr/>
        <p:nvPr/>
      </p:nvGrpSpPr>
      <p:grpSpPr>
        <a:xfrm>
          <a:off x="0" y="0"/>
          <a:ext cx="0" cy="0"/>
          <a:chOff x="0" y="0"/>
          <a:chExt cx="0" cy="0"/>
        </a:xfrm>
      </p:grpSpPr>
      <p:sp>
        <p:nvSpPr>
          <p:cNvPr id="6" name="Rounded Rectangle 5"/>
          <p:cNvSpPr/>
          <p:nvPr userDrawn="1"/>
        </p:nvSpPr>
        <p:spPr bwMode="auto">
          <a:xfrm>
            <a:off x="465519" y="476673"/>
            <a:ext cx="823042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grpSp>
        <p:nvGrpSpPr>
          <p:cNvPr id="13" name="Group 12"/>
          <p:cNvGrpSpPr/>
          <p:nvPr userDrawn="1"/>
        </p:nvGrpSpPr>
        <p:grpSpPr>
          <a:xfrm>
            <a:off x="539593" y="444950"/>
            <a:ext cx="7983703" cy="5936378"/>
            <a:chOff x="0" y="1"/>
            <a:chExt cx="9143999" cy="6858000"/>
          </a:xfrm>
        </p:grpSpPr>
        <p:sp>
          <p:nvSpPr>
            <p:cNvPr id="5" name="Freeform 4"/>
            <p:cNvSpPr/>
            <p:nvPr userDrawn="1"/>
          </p:nvSpPr>
          <p:spPr>
            <a:xfrm>
              <a:off x="0" y="1"/>
              <a:ext cx="9143999" cy="6858000"/>
            </a:xfrm>
            <a:custGeom>
              <a:avLst/>
              <a:gdLst>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899525"/>
                <a:gd name="connsiteY0" fmla="*/ 0 h 7112001"/>
                <a:gd name="connsiteX1" fmla="*/ 8899525 w 8899525"/>
                <a:gd name="connsiteY1" fmla="*/ 254001 h 7112001"/>
                <a:gd name="connsiteX2" fmla="*/ 8899525 w 8899525"/>
                <a:gd name="connsiteY2" fmla="*/ 7112001 h 7112001"/>
                <a:gd name="connsiteX3" fmla="*/ 336550 w 8899525"/>
                <a:gd name="connsiteY3" fmla="*/ 7112001 h 7112001"/>
                <a:gd name="connsiteX4" fmla="*/ 0 w 8899525"/>
                <a:gd name="connsiteY4" fmla="*/ 0 h 7112001"/>
                <a:gd name="connsiteX0" fmla="*/ 0 w 8655050"/>
                <a:gd name="connsiteY0" fmla="*/ 0 h 6858000"/>
                <a:gd name="connsiteX1" fmla="*/ 8655050 w 8655050"/>
                <a:gd name="connsiteY1" fmla="*/ 0 h 6858000"/>
                <a:gd name="connsiteX2" fmla="*/ 8655050 w 8655050"/>
                <a:gd name="connsiteY2" fmla="*/ 6858000 h 6858000"/>
                <a:gd name="connsiteX3" fmla="*/ 92075 w 8655050"/>
                <a:gd name="connsiteY3" fmla="*/ 6858000 h 6858000"/>
                <a:gd name="connsiteX4" fmla="*/ 0 w 8655050"/>
                <a:gd name="connsiteY4" fmla="*/ 0 h 6858000"/>
                <a:gd name="connsiteX0" fmla="*/ 92076 w 8747126"/>
                <a:gd name="connsiteY0" fmla="*/ 0 h 6858000"/>
                <a:gd name="connsiteX1" fmla="*/ 8747126 w 8747126"/>
                <a:gd name="connsiteY1" fmla="*/ 0 h 6858000"/>
                <a:gd name="connsiteX2" fmla="*/ 8747126 w 8747126"/>
                <a:gd name="connsiteY2" fmla="*/ 6858000 h 6858000"/>
                <a:gd name="connsiteX3" fmla="*/ 0 w 8747126"/>
                <a:gd name="connsiteY3" fmla="*/ 6559549 h 6858000"/>
                <a:gd name="connsiteX4" fmla="*/ 92076 w 8747126"/>
                <a:gd name="connsiteY4" fmla="*/ 0 h 6858000"/>
                <a:gd name="connsiteX0" fmla="*/ 244476 w 8899526"/>
                <a:gd name="connsiteY0" fmla="*/ 0 h 6858000"/>
                <a:gd name="connsiteX1" fmla="*/ 8899526 w 8899526"/>
                <a:gd name="connsiteY1" fmla="*/ 0 h 6858000"/>
                <a:gd name="connsiteX2" fmla="*/ 8899526 w 8899526"/>
                <a:gd name="connsiteY2" fmla="*/ 6858000 h 6858000"/>
                <a:gd name="connsiteX3" fmla="*/ 0 w 8899526"/>
                <a:gd name="connsiteY3" fmla="*/ 6857999 h 6858000"/>
                <a:gd name="connsiteX4" fmla="*/ 244476 w 8899526"/>
                <a:gd name="connsiteY4" fmla="*/ 0 h 6858000"/>
                <a:gd name="connsiteX0" fmla="*/ 244476 w 9144000"/>
                <a:gd name="connsiteY0" fmla="*/ 0 h 6858000"/>
                <a:gd name="connsiteX1" fmla="*/ 9144000 w 9144000"/>
                <a:gd name="connsiteY1" fmla="*/ 114299 h 6858000"/>
                <a:gd name="connsiteX2" fmla="*/ 8899526 w 9144000"/>
                <a:gd name="connsiteY2" fmla="*/ 6858000 h 6858000"/>
                <a:gd name="connsiteX3" fmla="*/ 0 w 9144000"/>
                <a:gd name="connsiteY3" fmla="*/ 6857999 h 6858000"/>
                <a:gd name="connsiteX4" fmla="*/ 244476 w 9144000"/>
                <a:gd name="connsiteY4" fmla="*/ 0 h 6858000"/>
                <a:gd name="connsiteX0" fmla="*/ 244476 w 9267825"/>
                <a:gd name="connsiteY0" fmla="*/ 1 h 6858001"/>
                <a:gd name="connsiteX1" fmla="*/ 9267825 w 9267825"/>
                <a:gd name="connsiteY1" fmla="*/ 0 h 6858001"/>
                <a:gd name="connsiteX2" fmla="*/ 8899526 w 9267825"/>
                <a:gd name="connsiteY2" fmla="*/ 6858001 h 6858001"/>
                <a:gd name="connsiteX3" fmla="*/ 0 w 9267825"/>
                <a:gd name="connsiteY3" fmla="*/ 6858000 h 6858001"/>
                <a:gd name="connsiteX4" fmla="*/ 244476 w 9267825"/>
                <a:gd name="connsiteY4" fmla="*/ 1 h 6858001"/>
                <a:gd name="connsiteX0" fmla="*/ 244476 w 9267825"/>
                <a:gd name="connsiteY0" fmla="*/ 1 h 6858001"/>
                <a:gd name="connsiteX1" fmla="*/ 9267825 w 9267825"/>
                <a:gd name="connsiteY1" fmla="*/ 0 h 6858001"/>
                <a:gd name="connsiteX2" fmla="*/ 9144000 w 9267825"/>
                <a:gd name="connsiteY2" fmla="*/ 6858001 h 6858001"/>
                <a:gd name="connsiteX3" fmla="*/ 0 w 9267825"/>
                <a:gd name="connsiteY3" fmla="*/ 6858000 h 6858001"/>
                <a:gd name="connsiteX4" fmla="*/ 244476 w 9267825"/>
                <a:gd name="connsiteY4" fmla="*/ 1 h 6858001"/>
                <a:gd name="connsiteX0" fmla="*/ 244476 w 9267825"/>
                <a:gd name="connsiteY0" fmla="*/ 1 h 6858001"/>
                <a:gd name="connsiteX1" fmla="*/ 9267825 w 9267825"/>
                <a:gd name="connsiteY1" fmla="*/ 0 h 6858001"/>
                <a:gd name="connsiteX2" fmla="*/ 8991600 w 9267825"/>
                <a:gd name="connsiteY2" fmla="*/ 6858001 h 6858001"/>
                <a:gd name="connsiteX3" fmla="*/ 0 w 9267825"/>
                <a:gd name="connsiteY3" fmla="*/ 6858000 h 6858001"/>
                <a:gd name="connsiteX4" fmla="*/ 244476 w 9267825"/>
                <a:gd name="connsiteY4" fmla="*/ 1 h 6858001"/>
                <a:gd name="connsiteX0" fmla="*/ 244476 w 9144000"/>
                <a:gd name="connsiteY0" fmla="*/ 0 h 6858000"/>
                <a:gd name="connsiteX1" fmla="*/ 9144000 w 9144000"/>
                <a:gd name="connsiteY1" fmla="*/ 0 h 6858000"/>
                <a:gd name="connsiteX2" fmla="*/ 8991600 w 9144000"/>
                <a:gd name="connsiteY2" fmla="*/ 6858000 h 6858000"/>
                <a:gd name="connsiteX3" fmla="*/ 0 w 9144000"/>
                <a:gd name="connsiteY3" fmla="*/ 6857999 h 6858000"/>
                <a:gd name="connsiteX4" fmla="*/ 244476 w 9144000"/>
                <a:gd name="connsiteY4" fmla="*/ 0 h 6858000"/>
                <a:gd name="connsiteX0" fmla="*/ 244476 w 9144000"/>
                <a:gd name="connsiteY0" fmla="*/ 0 h 6858000"/>
                <a:gd name="connsiteX1" fmla="*/ 9144000 w 9144000"/>
                <a:gd name="connsiteY1" fmla="*/ 0 h 6858000"/>
                <a:gd name="connsiteX2" fmla="*/ 8991600 w 9144000"/>
                <a:gd name="connsiteY2" fmla="*/ 6858000 h 6858000"/>
                <a:gd name="connsiteX3" fmla="*/ 0 w 9144000"/>
                <a:gd name="connsiteY3" fmla="*/ 6857999 h 6858000"/>
                <a:gd name="connsiteX4" fmla="*/ 244476 w 9144000"/>
                <a:gd name="connsiteY4" fmla="*/ 0 h 6858000"/>
                <a:gd name="connsiteX0" fmla="*/ 244476 w 9144000"/>
                <a:gd name="connsiteY0" fmla="*/ 0 h 6858000"/>
                <a:gd name="connsiteX1" fmla="*/ 9144000 w 9144000"/>
                <a:gd name="connsiteY1" fmla="*/ 0 h 6858000"/>
                <a:gd name="connsiteX2" fmla="*/ 8991600 w 9144000"/>
                <a:gd name="connsiteY2" fmla="*/ 6858000 h 6858000"/>
                <a:gd name="connsiteX3" fmla="*/ 0 w 9144000"/>
                <a:gd name="connsiteY3" fmla="*/ 6857999 h 6858000"/>
                <a:gd name="connsiteX4" fmla="*/ 244476 w 9144000"/>
                <a:gd name="connsiteY4" fmla="*/ 0 h 6858000"/>
                <a:gd name="connsiteX0" fmla="*/ 244476 w 8991600"/>
                <a:gd name="connsiteY0" fmla="*/ 0 h 6858000"/>
                <a:gd name="connsiteX1" fmla="*/ 8807450 w 8991600"/>
                <a:gd name="connsiteY1" fmla="*/ 206374 h 6858000"/>
                <a:gd name="connsiteX2" fmla="*/ 8991600 w 8991600"/>
                <a:gd name="connsiteY2" fmla="*/ 6858000 h 6858000"/>
                <a:gd name="connsiteX3" fmla="*/ 0 w 8991600"/>
                <a:gd name="connsiteY3" fmla="*/ 6857999 h 6858000"/>
                <a:gd name="connsiteX4" fmla="*/ 244476 w 8991600"/>
                <a:gd name="connsiteY4" fmla="*/ 0 h 6858000"/>
                <a:gd name="connsiteX0" fmla="*/ 244476 w 9144000"/>
                <a:gd name="connsiteY0" fmla="*/ 0 h 6858000"/>
                <a:gd name="connsiteX1" fmla="*/ 9144000 w 9144000"/>
                <a:gd name="connsiteY1" fmla="*/ 114299 h 6858000"/>
                <a:gd name="connsiteX2" fmla="*/ 8991600 w 9144000"/>
                <a:gd name="connsiteY2" fmla="*/ 6858000 h 6858000"/>
                <a:gd name="connsiteX3" fmla="*/ 0 w 9144000"/>
                <a:gd name="connsiteY3" fmla="*/ 6857999 h 6858000"/>
                <a:gd name="connsiteX4" fmla="*/ 244476 w 9144000"/>
                <a:gd name="connsiteY4" fmla="*/ 0 h 6858000"/>
                <a:gd name="connsiteX0" fmla="*/ 244476 w 8991600"/>
                <a:gd name="connsiteY0" fmla="*/ 0 h 6858000"/>
                <a:gd name="connsiteX1" fmla="*/ 8991600 w 8991600"/>
                <a:gd name="connsiteY1" fmla="*/ 206374 h 6858000"/>
                <a:gd name="connsiteX2" fmla="*/ 8991600 w 8991600"/>
                <a:gd name="connsiteY2" fmla="*/ 6858000 h 6858000"/>
                <a:gd name="connsiteX3" fmla="*/ 0 w 8991600"/>
                <a:gd name="connsiteY3" fmla="*/ 6857999 h 6858000"/>
                <a:gd name="connsiteX4" fmla="*/ 244476 w 8991600"/>
                <a:gd name="connsiteY4" fmla="*/ 0 h 6858000"/>
                <a:gd name="connsiteX0" fmla="*/ 244476 w 9144000"/>
                <a:gd name="connsiteY0" fmla="*/ 0 h 6858000"/>
                <a:gd name="connsiteX1" fmla="*/ 9144000 w 9144000"/>
                <a:gd name="connsiteY1" fmla="*/ 114299 h 6858000"/>
                <a:gd name="connsiteX2" fmla="*/ 8991600 w 9144000"/>
                <a:gd name="connsiteY2" fmla="*/ 6858000 h 6858000"/>
                <a:gd name="connsiteX3" fmla="*/ 0 w 9144000"/>
                <a:gd name="connsiteY3" fmla="*/ 6857999 h 6858000"/>
                <a:gd name="connsiteX4" fmla="*/ 244476 w 9144000"/>
                <a:gd name="connsiteY4" fmla="*/ 0 h 6858000"/>
                <a:gd name="connsiteX0" fmla="*/ 368301 w 9267825"/>
                <a:gd name="connsiteY0" fmla="*/ 0 h 7111999"/>
                <a:gd name="connsiteX1" fmla="*/ 9267825 w 9267825"/>
                <a:gd name="connsiteY1" fmla="*/ 114299 h 7111999"/>
                <a:gd name="connsiteX2" fmla="*/ 9115425 w 9267825"/>
                <a:gd name="connsiteY2" fmla="*/ 6858000 h 7111999"/>
                <a:gd name="connsiteX3" fmla="*/ 0 w 9267825"/>
                <a:gd name="connsiteY3" fmla="*/ 7111999 h 7111999"/>
                <a:gd name="connsiteX4" fmla="*/ 368301 w 9267825"/>
                <a:gd name="connsiteY4" fmla="*/ 0 h 7111999"/>
                <a:gd name="connsiteX0" fmla="*/ 368301 w 9267825"/>
                <a:gd name="connsiteY0" fmla="*/ 0 h 7111999"/>
                <a:gd name="connsiteX1" fmla="*/ 9267825 w 9267825"/>
                <a:gd name="connsiteY1" fmla="*/ 114299 h 7111999"/>
                <a:gd name="connsiteX2" fmla="*/ 9115425 w 9267825"/>
                <a:gd name="connsiteY2" fmla="*/ 6858000 h 7111999"/>
                <a:gd name="connsiteX3" fmla="*/ 0 w 9267825"/>
                <a:gd name="connsiteY3" fmla="*/ 7111999 h 7111999"/>
                <a:gd name="connsiteX4" fmla="*/ 368301 w 9267825"/>
                <a:gd name="connsiteY4" fmla="*/ 0 h 7111999"/>
                <a:gd name="connsiteX0" fmla="*/ 244475 w 9143999"/>
                <a:gd name="connsiteY0" fmla="*/ 0 h 6858000"/>
                <a:gd name="connsiteX1" fmla="*/ 9143999 w 9143999"/>
                <a:gd name="connsiteY1" fmla="*/ 114299 h 6858000"/>
                <a:gd name="connsiteX2" fmla="*/ 8991599 w 9143999"/>
                <a:gd name="connsiteY2" fmla="*/ 6858000 h 6858000"/>
                <a:gd name="connsiteX3" fmla="*/ 0 w 9143999"/>
                <a:gd name="connsiteY3" fmla="*/ 6651624 h 6858000"/>
                <a:gd name="connsiteX4" fmla="*/ 244475 w 9143999"/>
                <a:gd name="connsiteY4" fmla="*/ 0 h 6858000"/>
                <a:gd name="connsiteX0" fmla="*/ 244475 w 9143999"/>
                <a:gd name="connsiteY0" fmla="*/ 0 h 6858000"/>
                <a:gd name="connsiteX1" fmla="*/ 9143999 w 9143999"/>
                <a:gd name="connsiteY1" fmla="*/ 114299 h 6858000"/>
                <a:gd name="connsiteX2" fmla="*/ 8991599 w 9143999"/>
                <a:gd name="connsiteY2" fmla="*/ 6858000 h 6858000"/>
                <a:gd name="connsiteX3" fmla="*/ 0 w 9143999"/>
                <a:gd name="connsiteY3" fmla="*/ 6857999 h 6858000"/>
                <a:gd name="connsiteX4" fmla="*/ 244475 w 91439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3999" h="6858000">
                  <a:moveTo>
                    <a:pt x="244475" y="0"/>
                  </a:moveTo>
                  <a:cubicBezTo>
                    <a:pt x="4897614" y="801511"/>
                    <a:pt x="5664552" y="585963"/>
                    <a:pt x="9143999" y="114299"/>
                  </a:cubicBezTo>
                  <a:cubicBezTo>
                    <a:pt x="8687505" y="2604558"/>
                    <a:pt x="7971718" y="3806825"/>
                    <a:pt x="8991599" y="6858000"/>
                  </a:cubicBezTo>
                  <a:cubicBezTo>
                    <a:pt x="5713941" y="5779911"/>
                    <a:pt x="3050117" y="5689599"/>
                    <a:pt x="0" y="6857999"/>
                  </a:cubicBezTo>
                  <a:cubicBezTo>
                    <a:pt x="862894" y="4462286"/>
                    <a:pt x="244475" y="2286000"/>
                    <a:pt x="244475" y="0"/>
                  </a:cubicBezTo>
                  <a:close/>
                </a:path>
              </a:pathLst>
            </a:custGeom>
            <a:solidFill>
              <a:schemeClr val="bg1">
                <a:lumMod val="50000"/>
                <a:alpha val="6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 Same Side Corner Rectangle 6"/>
            <p:cNvSpPr/>
            <p:nvPr userDrawn="1"/>
          </p:nvSpPr>
          <p:spPr>
            <a:xfrm rot="16200000" flipH="1">
              <a:off x="3568851" y="1761976"/>
              <a:ext cx="1269701" cy="7734302"/>
            </a:xfrm>
            <a:prstGeom prst="round2SameRect">
              <a:avLst>
                <a:gd name="adj1" fmla="val 14978"/>
                <a:gd name="adj2" fmla="val 0"/>
              </a:avLst>
            </a:prstGeom>
            <a:gradFill flip="none" rotWithShape="1">
              <a:gsLst>
                <a:gs pos="0">
                  <a:schemeClr val="tx2">
                    <a:lumMod val="40000"/>
                    <a:lumOff val="60000"/>
                  </a:schemeClr>
                </a:gs>
                <a:gs pos="100000">
                  <a:schemeClr val="tx2">
                    <a:lumMod val="60000"/>
                    <a:lumOff val="40000"/>
                  </a:schemeClr>
                </a:gs>
              </a:gsLst>
              <a:lin ang="5400000" scaled="1"/>
              <a:tileRect/>
            </a:gradFill>
            <a:ln w="3175">
              <a:noFill/>
            </a:ln>
            <a:effectLst/>
            <a:scene3d>
              <a:camera prst="perspectiveBelow" fov="6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20"/>
            <p:cNvGrpSpPr>
              <a:grpSpLocks/>
            </p:cNvGrpSpPr>
            <p:nvPr userDrawn="1"/>
          </p:nvGrpSpPr>
          <p:grpSpPr bwMode="auto">
            <a:xfrm>
              <a:off x="661988" y="390525"/>
              <a:ext cx="8051800" cy="6084888"/>
              <a:chOff x="661920" y="390526"/>
              <a:chExt cx="8051228" cy="6084577"/>
            </a:xfrm>
          </p:grpSpPr>
          <p:sp>
            <p:nvSpPr>
              <p:cNvPr id="11" name="Round Same Side Corner Rectangle 10"/>
              <p:cNvSpPr/>
              <p:nvPr/>
            </p:nvSpPr>
            <p:spPr>
              <a:xfrm rot="16200000">
                <a:off x="-263756" y="1316202"/>
                <a:ext cx="6084576" cy="4233223"/>
              </a:xfrm>
              <a:prstGeom prst="round2SameRect">
                <a:avLst>
                  <a:gd name="adj1" fmla="val 4680"/>
                  <a:gd name="adj2" fmla="val 2087"/>
                </a:avLst>
              </a:prstGeom>
              <a:gradFill flip="none" rotWithShape="1">
                <a:gsLst>
                  <a:gs pos="0">
                    <a:schemeClr val="tx2">
                      <a:lumMod val="40000"/>
                      <a:lumOff val="60000"/>
                    </a:schemeClr>
                  </a:gs>
                  <a:gs pos="100000">
                    <a:schemeClr val="tx2">
                      <a:lumMod val="60000"/>
                      <a:lumOff val="40000"/>
                    </a:schemeClr>
                  </a:gs>
                </a:gsLst>
                <a:lin ang="6000000" scaled="0"/>
                <a:tileRect/>
              </a:gradFill>
              <a:ln w="3175">
                <a:noFill/>
              </a:ln>
              <a:effectLst/>
              <a:scene3d>
                <a:camera prst="perspectiveBelow" fov="6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ound Same Side Corner Rectangle 11"/>
              <p:cNvSpPr/>
              <p:nvPr/>
            </p:nvSpPr>
            <p:spPr>
              <a:xfrm rot="5400000">
                <a:off x="3554249" y="1316203"/>
                <a:ext cx="6084576" cy="4233223"/>
              </a:xfrm>
              <a:prstGeom prst="round2SameRect">
                <a:avLst>
                  <a:gd name="adj1" fmla="val 4680"/>
                  <a:gd name="adj2" fmla="val 0"/>
                </a:avLst>
              </a:prstGeom>
              <a:gradFill flip="none" rotWithShape="1">
                <a:gsLst>
                  <a:gs pos="1000">
                    <a:schemeClr val="tx2">
                      <a:lumMod val="40000"/>
                      <a:lumOff val="60000"/>
                    </a:schemeClr>
                  </a:gs>
                  <a:gs pos="69000">
                    <a:schemeClr val="tx2">
                      <a:lumMod val="60000"/>
                      <a:lumOff val="40000"/>
                    </a:schemeClr>
                  </a:gs>
                </a:gsLst>
                <a:lin ang="2400000" scaled="0"/>
                <a:tileRect/>
              </a:gradFill>
              <a:ln w="0">
                <a:gradFill>
                  <a:gsLst>
                    <a:gs pos="0">
                      <a:schemeClr val="tx2">
                        <a:lumMod val="40000"/>
                        <a:lumOff val="60000"/>
                      </a:schemeClr>
                    </a:gs>
                    <a:gs pos="100000">
                      <a:schemeClr val="tx2">
                        <a:lumMod val="40000"/>
                        <a:lumOff val="60000"/>
                      </a:schemeClr>
                    </a:gs>
                  </a:gsLst>
                  <a:lin ang="5400000" scaled="0"/>
                </a:gradFill>
              </a:ln>
              <a:effectLst/>
              <a:scene3d>
                <a:camera prst="perspectiveBelow" fov="6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 Folder Text Layout">
    <p:spTree>
      <p:nvGrpSpPr>
        <p:cNvPr id="1" name=""/>
        <p:cNvGrpSpPr/>
        <p:nvPr/>
      </p:nvGrpSpPr>
      <p:grpSpPr>
        <a:xfrm>
          <a:off x="0" y="0"/>
          <a:ext cx="0" cy="0"/>
          <a:chOff x="0" y="0"/>
          <a:chExt cx="0" cy="0"/>
        </a:xfrm>
      </p:grpSpPr>
      <p:sp>
        <p:nvSpPr>
          <p:cNvPr id="6" name="Rounded Rectangle 5"/>
          <p:cNvSpPr/>
          <p:nvPr userDrawn="1"/>
        </p:nvSpPr>
        <p:spPr bwMode="auto">
          <a:xfrm>
            <a:off x="465519" y="476673"/>
            <a:ext cx="823042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grpSp>
        <p:nvGrpSpPr>
          <p:cNvPr id="2" name="Group 12"/>
          <p:cNvGrpSpPr/>
          <p:nvPr userDrawn="1"/>
        </p:nvGrpSpPr>
        <p:grpSpPr>
          <a:xfrm>
            <a:off x="539593" y="444950"/>
            <a:ext cx="7983703" cy="5936378"/>
            <a:chOff x="0" y="1"/>
            <a:chExt cx="9143999" cy="6858000"/>
          </a:xfrm>
        </p:grpSpPr>
        <p:sp>
          <p:nvSpPr>
            <p:cNvPr id="5" name="Freeform 4"/>
            <p:cNvSpPr/>
            <p:nvPr userDrawn="1"/>
          </p:nvSpPr>
          <p:spPr>
            <a:xfrm>
              <a:off x="0" y="1"/>
              <a:ext cx="9143999" cy="6858000"/>
            </a:xfrm>
            <a:custGeom>
              <a:avLst/>
              <a:gdLst>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562975"/>
                <a:gd name="connsiteY0" fmla="*/ 0 h 6858000"/>
                <a:gd name="connsiteX1" fmla="*/ 8562975 w 8562975"/>
                <a:gd name="connsiteY1" fmla="*/ 0 h 6858000"/>
                <a:gd name="connsiteX2" fmla="*/ 8562975 w 8562975"/>
                <a:gd name="connsiteY2" fmla="*/ 6858000 h 6858000"/>
                <a:gd name="connsiteX3" fmla="*/ 0 w 8562975"/>
                <a:gd name="connsiteY3" fmla="*/ 6858000 h 6858000"/>
                <a:gd name="connsiteX4" fmla="*/ 0 w 8562975"/>
                <a:gd name="connsiteY4" fmla="*/ 0 h 6858000"/>
                <a:gd name="connsiteX0" fmla="*/ 0 w 8899525"/>
                <a:gd name="connsiteY0" fmla="*/ 0 h 7112001"/>
                <a:gd name="connsiteX1" fmla="*/ 8899525 w 8899525"/>
                <a:gd name="connsiteY1" fmla="*/ 254001 h 7112001"/>
                <a:gd name="connsiteX2" fmla="*/ 8899525 w 8899525"/>
                <a:gd name="connsiteY2" fmla="*/ 7112001 h 7112001"/>
                <a:gd name="connsiteX3" fmla="*/ 336550 w 8899525"/>
                <a:gd name="connsiteY3" fmla="*/ 7112001 h 7112001"/>
                <a:gd name="connsiteX4" fmla="*/ 0 w 8899525"/>
                <a:gd name="connsiteY4" fmla="*/ 0 h 7112001"/>
                <a:gd name="connsiteX0" fmla="*/ 0 w 8655050"/>
                <a:gd name="connsiteY0" fmla="*/ 0 h 6858000"/>
                <a:gd name="connsiteX1" fmla="*/ 8655050 w 8655050"/>
                <a:gd name="connsiteY1" fmla="*/ 0 h 6858000"/>
                <a:gd name="connsiteX2" fmla="*/ 8655050 w 8655050"/>
                <a:gd name="connsiteY2" fmla="*/ 6858000 h 6858000"/>
                <a:gd name="connsiteX3" fmla="*/ 92075 w 8655050"/>
                <a:gd name="connsiteY3" fmla="*/ 6858000 h 6858000"/>
                <a:gd name="connsiteX4" fmla="*/ 0 w 8655050"/>
                <a:gd name="connsiteY4" fmla="*/ 0 h 6858000"/>
                <a:gd name="connsiteX0" fmla="*/ 92076 w 8747126"/>
                <a:gd name="connsiteY0" fmla="*/ 0 h 6858000"/>
                <a:gd name="connsiteX1" fmla="*/ 8747126 w 8747126"/>
                <a:gd name="connsiteY1" fmla="*/ 0 h 6858000"/>
                <a:gd name="connsiteX2" fmla="*/ 8747126 w 8747126"/>
                <a:gd name="connsiteY2" fmla="*/ 6858000 h 6858000"/>
                <a:gd name="connsiteX3" fmla="*/ 0 w 8747126"/>
                <a:gd name="connsiteY3" fmla="*/ 6559549 h 6858000"/>
                <a:gd name="connsiteX4" fmla="*/ 92076 w 8747126"/>
                <a:gd name="connsiteY4" fmla="*/ 0 h 6858000"/>
                <a:gd name="connsiteX0" fmla="*/ 244476 w 8899526"/>
                <a:gd name="connsiteY0" fmla="*/ 0 h 6858000"/>
                <a:gd name="connsiteX1" fmla="*/ 8899526 w 8899526"/>
                <a:gd name="connsiteY1" fmla="*/ 0 h 6858000"/>
                <a:gd name="connsiteX2" fmla="*/ 8899526 w 8899526"/>
                <a:gd name="connsiteY2" fmla="*/ 6858000 h 6858000"/>
                <a:gd name="connsiteX3" fmla="*/ 0 w 8899526"/>
                <a:gd name="connsiteY3" fmla="*/ 6857999 h 6858000"/>
                <a:gd name="connsiteX4" fmla="*/ 244476 w 8899526"/>
                <a:gd name="connsiteY4" fmla="*/ 0 h 6858000"/>
                <a:gd name="connsiteX0" fmla="*/ 244476 w 9144000"/>
                <a:gd name="connsiteY0" fmla="*/ 0 h 6858000"/>
                <a:gd name="connsiteX1" fmla="*/ 9144000 w 9144000"/>
                <a:gd name="connsiteY1" fmla="*/ 114299 h 6858000"/>
                <a:gd name="connsiteX2" fmla="*/ 8899526 w 9144000"/>
                <a:gd name="connsiteY2" fmla="*/ 6858000 h 6858000"/>
                <a:gd name="connsiteX3" fmla="*/ 0 w 9144000"/>
                <a:gd name="connsiteY3" fmla="*/ 6857999 h 6858000"/>
                <a:gd name="connsiteX4" fmla="*/ 244476 w 9144000"/>
                <a:gd name="connsiteY4" fmla="*/ 0 h 6858000"/>
                <a:gd name="connsiteX0" fmla="*/ 244476 w 9267825"/>
                <a:gd name="connsiteY0" fmla="*/ 1 h 6858001"/>
                <a:gd name="connsiteX1" fmla="*/ 9267825 w 9267825"/>
                <a:gd name="connsiteY1" fmla="*/ 0 h 6858001"/>
                <a:gd name="connsiteX2" fmla="*/ 8899526 w 9267825"/>
                <a:gd name="connsiteY2" fmla="*/ 6858001 h 6858001"/>
                <a:gd name="connsiteX3" fmla="*/ 0 w 9267825"/>
                <a:gd name="connsiteY3" fmla="*/ 6858000 h 6858001"/>
                <a:gd name="connsiteX4" fmla="*/ 244476 w 9267825"/>
                <a:gd name="connsiteY4" fmla="*/ 1 h 6858001"/>
                <a:gd name="connsiteX0" fmla="*/ 244476 w 9267825"/>
                <a:gd name="connsiteY0" fmla="*/ 1 h 6858001"/>
                <a:gd name="connsiteX1" fmla="*/ 9267825 w 9267825"/>
                <a:gd name="connsiteY1" fmla="*/ 0 h 6858001"/>
                <a:gd name="connsiteX2" fmla="*/ 9144000 w 9267825"/>
                <a:gd name="connsiteY2" fmla="*/ 6858001 h 6858001"/>
                <a:gd name="connsiteX3" fmla="*/ 0 w 9267825"/>
                <a:gd name="connsiteY3" fmla="*/ 6858000 h 6858001"/>
                <a:gd name="connsiteX4" fmla="*/ 244476 w 9267825"/>
                <a:gd name="connsiteY4" fmla="*/ 1 h 6858001"/>
                <a:gd name="connsiteX0" fmla="*/ 244476 w 9267825"/>
                <a:gd name="connsiteY0" fmla="*/ 1 h 6858001"/>
                <a:gd name="connsiteX1" fmla="*/ 9267825 w 9267825"/>
                <a:gd name="connsiteY1" fmla="*/ 0 h 6858001"/>
                <a:gd name="connsiteX2" fmla="*/ 8991600 w 9267825"/>
                <a:gd name="connsiteY2" fmla="*/ 6858001 h 6858001"/>
                <a:gd name="connsiteX3" fmla="*/ 0 w 9267825"/>
                <a:gd name="connsiteY3" fmla="*/ 6858000 h 6858001"/>
                <a:gd name="connsiteX4" fmla="*/ 244476 w 9267825"/>
                <a:gd name="connsiteY4" fmla="*/ 1 h 6858001"/>
                <a:gd name="connsiteX0" fmla="*/ 244476 w 9144000"/>
                <a:gd name="connsiteY0" fmla="*/ 0 h 6858000"/>
                <a:gd name="connsiteX1" fmla="*/ 9144000 w 9144000"/>
                <a:gd name="connsiteY1" fmla="*/ 0 h 6858000"/>
                <a:gd name="connsiteX2" fmla="*/ 8991600 w 9144000"/>
                <a:gd name="connsiteY2" fmla="*/ 6858000 h 6858000"/>
                <a:gd name="connsiteX3" fmla="*/ 0 w 9144000"/>
                <a:gd name="connsiteY3" fmla="*/ 6857999 h 6858000"/>
                <a:gd name="connsiteX4" fmla="*/ 244476 w 9144000"/>
                <a:gd name="connsiteY4" fmla="*/ 0 h 6858000"/>
                <a:gd name="connsiteX0" fmla="*/ 244476 w 9144000"/>
                <a:gd name="connsiteY0" fmla="*/ 0 h 6858000"/>
                <a:gd name="connsiteX1" fmla="*/ 9144000 w 9144000"/>
                <a:gd name="connsiteY1" fmla="*/ 0 h 6858000"/>
                <a:gd name="connsiteX2" fmla="*/ 8991600 w 9144000"/>
                <a:gd name="connsiteY2" fmla="*/ 6858000 h 6858000"/>
                <a:gd name="connsiteX3" fmla="*/ 0 w 9144000"/>
                <a:gd name="connsiteY3" fmla="*/ 6857999 h 6858000"/>
                <a:gd name="connsiteX4" fmla="*/ 244476 w 9144000"/>
                <a:gd name="connsiteY4" fmla="*/ 0 h 6858000"/>
                <a:gd name="connsiteX0" fmla="*/ 244476 w 9144000"/>
                <a:gd name="connsiteY0" fmla="*/ 0 h 6858000"/>
                <a:gd name="connsiteX1" fmla="*/ 9144000 w 9144000"/>
                <a:gd name="connsiteY1" fmla="*/ 0 h 6858000"/>
                <a:gd name="connsiteX2" fmla="*/ 8991600 w 9144000"/>
                <a:gd name="connsiteY2" fmla="*/ 6858000 h 6858000"/>
                <a:gd name="connsiteX3" fmla="*/ 0 w 9144000"/>
                <a:gd name="connsiteY3" fmla="*/ 6857999 h 6858000"/>
                <a:gd name="connsiteX4" fmla="*/ 244476 w 9144000"/>
                <a:gd name="connsiteY4" fmla="*/ 0 h 6858000"/>
                <a:gd name="connsiteX0" fmla="*/ 244476 w 8991600"/>
                <a:gd name="connsiteY0" fmla="*/ 0 h 6858000"/>
                <a:gd name="connsiteX1" fmla="*/ 8807450 w 8991600"/>
                <a:gd name="connsiteY1" fmla="*/ 206374 h 6858000"/>
                <a:gd name="connsiteX2" fmla="*/ 8991600 w 8991600"/>
                <a:gd name="connsiteY2" fmla="*/ 6858000 h 6858000"/>
                <a:gd name="connsiteX3" fmla="*/ 0 w 8991600"/>
                <a:gd name="connsiteY3" fmla="*/ 6857999 h 6858000"/>
                <a:gd name="connsiteX4" fmla="*/ 244476 w 8991600"/>
                <a:gd name="connsiteY4" fmla="*/ 0 h 6858000"/>
                <a:gd name="connsiteX0" fmla="*/ 244476 w 9144000"/>
                <a:gd name="connsiteY0" fmla="*/ 0 h 6858000"/>
                <a:gd name="connsiteX1" fmla="*/ 9144000 w 9144000"/>
                <a:gd name="connsiteY1" fmla="*/ 114299 h 6858000"/>
                <a:gd name="connsiteX2" fmla="*/ 8991600 w 9144000"/>
                <a:gd name="connsiteY2" fmla="*/ 6858000 h 6858000"/>
                <a:gd name="connsiteX3" fmla="*/ 0 w 9144000"/>
                <a:gd name="connsiteY3" fmla="*/ 6857999 h 6858000"/>
                <a:gd name="connsiteX4" fmla="*/ 244476 w 9144000"/>
                <a:gd name="connsiteY4" fmla="*/ 0 h 6858000"/>
                <a:gd name="connsiteX0" fmla="*/ 244476 w 8991600"/>
                <a:gd name="connsiteY0" fmla="*/ 0 h 6858000"/>
                <a:gd name="connsiteX1" fmla="*/ 8991600 w 8991600"/>
                <a:gd name="connsiteY1" fmla="*/ 206374 h 6858000"/>
                <a:gd name="connsiteX2" fmla="*/ 8991600 w 8991600"/>
                <a:gd name="connsiteY2" fmla="*/ 6858000 h 6858000"/>
                <a:gd name="connsiteX3" fmla="*/ 0 w 8991600"/>
                <a:gd name="connsiteY3" fmla="*/ 6857999 h 6858000"/>
                <a:gd name="connsiteX4" fmla="*/ 244476 w 8991600"/>
                <a:gd name="connsiteY4" fmla="*/ 0 h 6858000"/>
                <a:gd name="connsiteX0" fmla="*/ 244476 w 9144000"/>
                <a:gd name="connsiteY0" fmla="*/ 0 h 6858000"/>
                <a:gd name="connsiteX1" fmla="*/ 9144000 w 9144000"/>
                <a:gd name="connsiteY1" fmla="*/ 114299 h 6858000"/>
                <a:gd name="connsiteX2" fmla="*/ 8991600 w 9144000"/>
                <a:gd name="connsiteY2" fmla="*/ 6858000 h 6858000"/>
                <a:gd name="connsiteX3" fmla="*/ 0 w 9144000"/>
                <a:gd name="connsiteY3" fmla="*/ 6857999 h 6858000"/>
                <a:gd name="connsiteX4" fmla="*/ 244476 w 9144000"/>
                <a:gd name="connsiteY4" fmla="*/ 0 h 6858000"/>
                <a:gd name="connsiteX0" fmla="*/ 368301 w 9267825"/>
                <a:gd name="connsiteY0" fmla="*/ 0 h 7111999"/>
                <a:gd name="connsiteX1" fmla="*/ 9267825 w 9267825"/>
                <a:gd name="connsiteY1" fmla="*/ 114299 h 7111999"/>
                <a:gd name="connsiteX2" fmla="*/ 9115425 w 9267825"/>
                <a:gd name="connsiteY2" fmla="*/ 6858000 h 7111999"/>
                <a:gd name="connsiteX3" fmla="*/ 0 w 9267825"/>
                <a:gd name="connsiteY3" fmla="*/ 7111999 h 7111999"/>
                <a:gd name="connsiteX4" fmla="*/ 368301 w 9267825"/>
                <a:gd name="connsiteY4" fmla="*/ 0 h 7111999"/>
                <a:gd name="connsiteX0" fmla="*/ 368301 w 9267825"/>
                <a:gd name="connsiteY0" fmla="*/ 0 h 7111999"/>
                <a:gd name="connsiteX1" fmla="*/ 9267825 w 9267825"/>
                <a:gd name="connsiteY1" fmla="*/ 114299 h 7111999"/>
                <a:gd name="connsiteX2" fmla="*/ 9115425 w 9267825"/>
                <a:gd name="connsiteY2" fmla="*/ 6858000 h 7111999"/>
                <a:gd name="connsiteX3" fmla="*/ 0 w 9267825"/>
                <a:gd name="connsiteY3" fmla="*/ 7111999 h 7111999"/>
                <a:gd name="connsiteX4" fmla="*/ 368301 w 9267825"/>
                <a:gd name="connsiteY4" fmla="*/ 0 h 7111999"/>
                <a:gd name="connsiteX0" fmla="*/ 244475 w 9143999"/>
                <a:gd name="connsiteY0" fmla="*/ 0 h 6858000"/>
                <a:gd name="connsiteX1" fmla="*/ 9143999 w 9143999"/>
                <a:gd name="connsiteY1" fmla="*/ 114299 h 6858000"/>
                <a:gd name="connsiteX2" fmla="*/ 8991599 w 9143999"/>
                <a:gd name="connsiteY2" fmla="*/ 6858000 h 6858000"/>
                <a:gd name="connsiteX3" fmla="*/ 0 w 9143999"/>
                <a:gd name="connsiteY3" fmla="*/ 6651624 h 6858000"/>
                <a:gd name="connsiteX4" fmla="*/ 244475 w 9143999"/>
                <a:gd name="connsiteY4" fmla="*/ 0 h 6858000"/>
                <a:gd name="connsiteX0" fmla="*/ 244475 w 9143999"/>
                <a:gd name="connsiteY0" fmla="*/ 0 h 6858000"/>
                <a:gd name="connsiteX1" fmla="*/ 9143999 w 9143999"/>
                <a:gd name="connsiteY1" fmla="*/ 114299 h 6858000"/>
                <a:gd name="connsiteX2" fmla="*/ 8991599 w 9143999"/>
                <a:gd name="connsiteY2" fmla="*/ 6858000 h 6858000"/>
                <a:gd name="connsiteX3" fmla="*/ 0 w 9143999"/>
                <a:gd name="connsiteY3" fmla="*/ 6857999 h 6858000"/>
                <a:gd name="connsiteX4" fmla="*/ 244475 w 91439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3999" h="6858000">
                  <a:moveTo>
                    <a:pt x="244475" y="0"/>
                  </a:moveTo>
                  <a:cubicBezTo>
                    <a:pt x="4897614" y="801511"/>
                    <a:pt x="5664552" y="585963"/>
                    <a:pt x="9143999" y="114299"/>
                  </a:cubicBezTo>
                  <a:cubicBezTo>
                    <a:pt x="8687505" y="2604558"/>
                    <a:pt x="7971718" y="3806825"/>
                    <a:pt x="8991599" y="6858000"/>
                  </a:cubicBezTo>
                  <a:cubicBezTo>
                    <a:pt x="5713941" y="5779911"/>
                    <a:pt x="3050117" y="5689599"/>
                    <a:pt x="0" y="6857999"/>
                  </a:cubicBezTo>
                  <a:cubicBezTo>
                    <a:pt x="862894" y="4462286"/>
                    <a:pt x="244475" y="2286000"/>
                    <a:pt x="244475" y="0"/>
                  </a:cubicBezTo>
                  <a:close/>
                </a:path>
              </a:pathLst>
            </a:custGeom>
            <a:solidFill>
              <a:schemeClr val="bg1">
                <a:lumMod val="50000"/>
                <a:alpha val="6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 Same Side Corner Rectangle 6"/>
            <p:cNvSpPr/>
            <p:nvPr userDrawn="1"/>
          </p:nvSpPr>
          <p:spPr>
            <a:xfrm rot="16200000" flipH="1">
              <a:off x="3568851" y="1761976"/>
              <a:ext cx="1269701" cy="7734302"/>
            </a:xfrm>
            <a:prstGeom prst="round2SameRect">
              <a:avLst>
                <a:gd name="adj1" fmla="val 14978"/>
                <a:gd name="adj2" fmla="val 0"/>
              </a:avLst>
            </a:prstGeom>
            <a:gradFill flip="none" rotWithShape="1">
              <a:gsLst>
                <a:gs pos="0">
                  <a:schemeClr val="tx2">
                    <a:lumMod val="40000"/>
                    <a:lumOff val="60000"/>
                  </a:schemeClr>
                </a:gs>
                <a:gs pos="100000">
                  <a:schemeClr val="tx2">
                    <a:lumMod val="60000"/>
                    <a:lumOff val="40000"/>
                  </a:schemeClr>
                </a:gs>
              </a:gsLst>
              <a:lin ang="5400000" scaled="1"/>
              <a:tileRect/>
            </a:gradFill>
            <a:ln w="3175">
              <a:noFill/>
            </a:ln>
            <a:effectLst/>
            <a:scene3d>
              <a:camera prst="perspectiveBelow" fov="6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0"/>
            <p:cNvGrpSpPr>
              <a:grpSpLocks/>
            </p:cNvGrpSpPr>
            <p:nvPr userDrawn="1"/>
          </p:nvGrpSpPr>
          <p:grpSpPr bwMode="auto">
            <a:xfrm>
              <a:off x="661988" y="390525"/>
              <a:ext cx="8051800" cy="6084888"/>
              <a:chOff x="661920" y="390526"/>
              <a:chExt cx="8051228" cy="6084577"/>
            </a:xfrm>
          </p:grpSpPr>
          <p:sp>
            <p:nvSpPr>
              <p:cNvPr id="11" name="Round Same Side Corner Rectangle 10"/>
              <p:cNvSpPr/>
              <p:nvPr/>
            </p:nvSpPr>
            <p:spPr>
              <a:xfrm rot="16200000">
                <a:off x="-263756" y="1316202"/>
                <a:ext cx="6084576" cy="4233223"/>
              </a:xfrm>
              <a:prstGeom prst="round2SameRect">
                <a:avLst>
                  <a:gd name="adj1" fmla="val 4680"/>
                  <a:gd name="adj2" fmla="val 2087"/>
                </a:avLst>
              </a:prstGeom>
              <a:gradFill flip="none" rotWithShape="1">
                <a:gsLst>
                  <a:gs pos="0">
                    <a:schemeClr val="tx2">
                      <a:lumMod val="40000"/>
                      <a:lumOff val="60000"/>
                    </a:schemeClr>
                  </a:gs>
                  <a:gs pos="100000">
                    <a:schemeClr val="tx2">
                      <a:lumMod val="60000"/>
                      <a:lumOff val="40000"/>
                    </a:schemeClr>
                  </a:gs>
                </a:gsLst>
                <a:lin ang="6000000" scaled="0"/>
                <a:tileRect/>
              </a:gradFill>
              <a:ln w="3175">
                <a:noFill/>
              </a:ln>
              <a:effectLst/>
              <a:scene3d>
                <a:camera prst="perspectiveBelow" fov="6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ound Same Side Corner Rectangle 11"/>
              <p:cNvSpPr/>
              <p:nvPr/>
            </p:nvSpPr>
            <p:spPr>
              <a:xfrm rot="5400000">
                <a:off x="3554249" y="1316203"/>
                <a:ext cx="6084576" cy="4233223"/>
              </a:xfrm>
              <a:prstGeom prst="round2SameRect">
                <a:avLst>
                  <a:gd name="adj1" fmla="val 4680"/>
                  <a:gd name="adj2" fmla="val 0"/>
                </a:avLst>
              </a:prstGeom>
              <a:gradFill flip="none" rotWithShape="1">
                <a:gsLst>
                  <a:gs pos="1000">
                    <a:schemeClr val="tx2">
                      <a:lumMod val="40000"/>
                      <a:lumOff val="60000"/>
                    </a:schemeClr>
                  </a:gs>
                  <a:gs pos="69000">
                    <a:schemeClr val="tx2">
                      <a:lumMod val="60000"/>
                      <a:lumOff val="40000"/>
                    </a:schemeClr>
                  </a:gs>
                </a:gsLst>
                <a:lin ang="2400000" scaled="0"/>
                <a:tileRect/>
              </a:gradFill>
              <a:ln w="0">
                <a:gradFill>
                  <a:gsLst>
                    <a:gs pos="0">
                      <a:schemeClr val="tx2">
                        <a:lumMod val="40000"/>
                        <a:lumOff val="60000"/>
                      </a:schemeClr>
                    </a:gs>
                    <a:gs pos="100000">
                      <a:schemeClr val="tx2">
                        <a:lumMod val="40000"/>
                        <a:lumOff val="60000"/>
                      </a:schemeClr>
                    </a:gs>
                  </a:gsLst>
                  <a:lin ang="5400000" scaled="0"/>
                </a:gradFill>
              </a:ln>
              <a:effectLst/>
              <a:scene3d>
                <a:camera prst="perspectiveBelow" fov="6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pic>
        <p:nvPicPr>
          <p:cNvPr id="14" name="Picture 17" descr="stack_paper.png"/>
          <p:cNvPicPr>
            <a:picLocks noChangeAspect="1"/>
          </p:cNvPicPr>
          <p:nvPr userDrawn="1"/>
        </p:nvPicPr>
        <p:blipFill>
          <a:blip r:embed="rId2" cstate="print"/>
          <a:srcRect/>
          <a:stretch>
            <a:fillRect/>
          </a:stretch>
        </p:blipFill>
        <p:spPr bwMode="auto">
          <a:xfrm>
            <a:off x="683568" y="876998"/>
            <a:ext cx="3959225" cy="4978400"/>
          </a:xfrm>
          <a:prstGeom prst="rect">
            <a:avLst/>
          </a:prstGeom>
          <a:noFill/>
          <a:ln w="9525">
            <a:noFill/>
            <a:miter lim="800000"/>
            <a:headEnd/>
            <a:tailEnd/>
          </a:ln>
        </p:spPr>
      </p:pic>
      <p:pic>
        <p:nvPicPr>
          <p:cNvPr id="15" name="Picture 17" descr="stack_paper.png"/>
          <p:cNvPicPr>
            <a:picLocks noChangeAspect="1"/>
          </p:cNvPicPr>
          <p:nvPr userDrawn="1"/>
        </p:nvPicPr>
        <p:blipFill>
          <a:blip r:embed="rId2" cstate="print"/>
          <a:srcRect/>
          <a:stretch>
            <a:fillRect/>
          </a:stretch>
        </p:blipFill>
        <p:spPr bwMode="auto">
          <a:xfrm>
            <a:off x="4572000" y="876998"/>
            <a:ext cx="3959225" cy="4978400"/>
          </a:xfrm>
          <a:prstGeom prst="rect">
            <a:avLst/>
          </a:prstGeom>
          <a:noFill/>
          <a:ln w="9525">
            <a:noFill/>
            <a:miter lim="800000"/>
            <a:headEnd/>
            <a:tailEnd/>
          </a:ln>
        </p:spPr>
      </p:pic>
      <p:sp>
        <p:nvSpPr>
          <p:cNvPr id="17" name="Text Placeholder 16"/>
          <p:cNvSpPr>
            <a:spLocks noGrp="1"/>
          </p:cNvSpPr>
          <p:nvPr>
            <p:ph type="body" sz="quarter" idx="10" hasCustomPrompt="1"/>
          </p:nvPr>
        </p:nvSpPr>
        <p:spPr>
          <a:xfrm>
            <a:off x="1187450" y="1381600"/>
            <a:ext cx="3024188" cy="3959225"/>
          </a:xfrm>
          <a:prstGeom prst="rect">
            <a:avLst/>
          </a:prstGeom>
        </p:spPr>
        <p:txBody>
          <a:bodyPr/>
          <a:lstStyle>
            <a:lvl1pPr marL="0" indent="0">
              <a:spcBef>
                <a:spcPts val="0"/>
              </a:spcBef>
              <a:spcAft>
                <a:spcPts val="1000"/>
              </a:spcAft>
              <a:buNone/>
              <a:defRPr sz="1800">
                <a:solidFill>
                  <a:schemeClr val="tx2"/>
                </a:solidFill>
              </a:defRPr>
            </a:lvl1pPr>
            <a:lvl2pPr marL="0" indent="0">
              <a:buNone/>
              <a:defRPr sz="1500">
                <a:solidFill>
                  <a:schemeClr val="tx2"/>
                </a:solidFill>
              </a:defRPr>
            </a:lvl2pPr>
            <a:lvl3pPr marL="0" indent="0">
              <a:buNone/>
              <a:defRPr sz="1500">
                <a:solidFill>
                  <a:schemeClr val="tx2"/>
                </a:solidFill>
              </a:defRPr>
            </a:lvl3pPr>
            <a:lvl4pPr marL="0" indent="0">
              <a:buNone/>
              <a:defRPr sz="1500">
                <a:solidFill>
                  <a:schemeClr val="tx2"/>
                </a:solidFill>
              </a:defRPr>
            </a:lvl4pPr>
            <a:lvl5pPr marL="0" indent="0">
              <a:buNone/>
              <a:defRPr sz="1500">
                <a:solidFill>
                  <a:schemeClr val="tx2"/>
                </a:solidFill>
              </a:defRPr>
            </a:lvl5pPr>
          </a:lstStyle>
          <a:p>
            <a:pPr lvl="0"/>
            <a:r>
              <a:rPr lang="en-US" dirty="0" smtClean="0"/>
              <a:t>Click to edit page text…</a:t>
            </a:r>
            <a:endParaRPr lang="en-GB" dirty="0"/>
          </a:p>
        </p:txBody>
      </p:sp>
      <p:sp>
        <p:nvSpPr>
          <p:cNvPr id="18" name="Text Placeholder 16"/>
          <p:cNvSpPr>
            <a:spLocks noGrp="1"/>
          </p:cNvSpPr>
          <p:nvPr>
            <p:ph type="body" sz="quarter" idx="11" hasCustomPrompt="1"/>
          </p:nvPr>
        </p:nvSpPr>
        <p:spPr>
          <a:xfrm>
            <a:off x="5076056" y="1381600"/>
            <a:ext cx="3024188" cy="3959225"/>
          </a:xfrm>
          <a:prstGeom prst="rect">
            <a:avLst/>
          </a:prstGeom>
        </p:spPr>
        <p:txBody>
          <a:bodyPr/>
          <a:lstStyle>
            <a:lvl1pPr marL="0" indent="0">
              <a:spcBef>
                <a:spcPts val="0"/>
              </a:spcBef>
              <a:spcAft>
                <a:spcPts val="1000"/>
              </a:spcAft>
              <a:buNone/>
              <a:defRPr sz="1800">
                <a:solidFill>
                  <a:schemeClr val="tx2"/>
                </a:solidFill>
              </a:defRPr>
            </a:lvl1pPr>
            <a:lvl2pPr marL="0" indent="0">
              <a:buNone/>
              <a:defRPr sz="1500">
                <a:solidFill>
                  <a:schemeClr val="tx2"/>
                </a:solidFill>
              </a:defRPr>
            </a:lvl2pPr>
            <a:lvl3pPr marL="0" indent="0">
              <a:buNone/>
              <a:defRPr sz="1500">
                <a:solidFill>
                  <a:schemeClr val="tx2"/>
                </a:solidFill>
              </a:defRPr>
            </a:lvl3pPr>
            <a:lvl4pPr marL="0" indent="0">
              <a:buNone/>
              <a:defRPr sz="1500">
                <a:solidFill>
                  <a:schemeClr val="tx2"/>
                </a:solidFill>
              </a:defRPr>
            </a:lvl4pPr>
            <a:lvl5pPr marL="0" indent="0">
              <a:buNone/>
              <a:defRPr sz="1500">
                <a:solidFill>
                  <a:schemeClr val="tx2"/>
                </a:solidFill>
              </a:defRPr>
            </a:lvl5pPr>
          </a:lstStyle>
          <a:p>
            <a:pPr lvl="0"/>
            <a:r>
              <a:rPr lang="en-US" dirty="0" smtClean="0"/>
              <a:t>Click to edit page text…</a:t>
            </a:r>
            <a:endParaRPr lang="en-GB"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creen Layout">
    <p:spTree>
      <p:nvGrpSpPr>
        <p:cNvPr id="1" name=""/>
        <p:cNvGrpSpPr/>
        <p:nvPr/>
      </p:nvGrpSpPr>
      <p:grpSpPr>
        <a:xfrm>
          <a:off x="0" y="0"/>
          <a:ext cx="0" cy="0"/>
          <a:chOff x="0" y="0"/>
          <a:chExt cx="0" cy="0"/>
        </a:xfrm>
      </p:grpSpPr>
      <p:sp>
        <p:nvSpPr>
          <p:cNvPr id="6" name="Rounded Rectangle 5"/>
          <p:cNvSpPr/>
          <p:nvPr userDrawn="1"/>
        </p:nvSpPr>
        <p:spPr bwMode="auto">
          <a:xfrm>
            <a:off x="465519" y="476673"/>
            <a:ext cx="823042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620688"/>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pic>
        <p:nvPicPr>
          <p:cNvPr id="5" name="Picture 2"/>
          <p:cNvPicPr>
            <a:picLocks noChangeAspect="1" noChangeArrowheads="1"/>
          </p:cNvPicPr>
          <p:nvPr userDrawn="1">
            <p:custDataLst>
              <p:tags r:id="rId1"/>
            </p:custDataLst>
          </p:nvPr>
        </p:nvPicPr>
        <p:blipFill>
          <a:blip r:embed="rId3" cstate="screen"/>
          <a:srcRect/>
          <a:stretch>
            <a:fillRect/>
          </a:stretch>
        </p:blipFill>
        <p:spPr bwMode="auto">
          <a:xfrm>
            <a:off x="693576" y="1052736"/>
            <a:ext cx="7776000" cy="4750155"/>
          </a:xfrm>
          <a:prstGeom prst="roundRect">
            <a:avLst>
              <a:gd name="adj" fmla="val 4222"/>
            </a:avLst>
          </a:prstGeom>
          <a:noFill/>
          <a:ln w="9525">
            <a:noFill/>
            <a:miter lim="800000"/>
            <a:headEnd/>
            <a:tailEnd/>
          </a:ln>
          <a:effectLst/>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mmary Page Layout">
    <p:spTree>
      <p:nvGrpSpPr>
        <p:cNvPr id="1" name=""/>
        <p:cNvGrpSpPr/>
        <p:nvPr/>
      </p:nvGrpSpPr>
      <p:grpSpPr>
        <a:xfrm>
          <a:off x="0" y="0"/>
          <a:ext cx="0" cy="0"/>
          <a:chOff x="0" y="0"/>
          <a:chExt cx="0" cy="0"/>
        </a:xfrm>
      </p:grpSpPr>
      <p:sp>
        <p:nvSpPr>
          <p:cNvPr id="24" name="Rounded Rectangle 23"/>
          <p:cNvSpPr/>
          <p:nvPr userDrawn="1"/>
        </p:nvSpPr>
        <p:spPr bwMode="auto">
          <a:xfrm>
            <a:off x="468313" y="476672"/>
            <a:ext cx="5327650" cy="3024631"/>
          </a:xfrm>
          <a:prstGeom prst="roundRect">
            <a:avLst>
              <a:gd name="adj" fmla="val 4963"/>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lstStyle/>
          <a:p>
            <a:pPr marL="541338" fontAlgn="auto">
              <a:spcBef>
                <a:spcPts val="0"/>
              </a:spcBef>
              <a:spcAft>
                <a:spcPts val="0"/>
              </a:spcAft>
              <a:defRPr/>
            </a:pPr>
            <a:r>
              <a:rPr lang="en-GB" b="1" dirty="0" smtClean="0">
                <a:solidFill>
                  <a:schemeClr val="tx2"/>
                </a:solidFill>
              </a:rPr>
              <a:t>Session </a:t>
            </a:r>
            <a:r>
              <a:rPr lang="en-GB" b="1" dirty="0">
                <a:solidFill>
                  <a:schemeClr val="tx2"/>
                </a:solidFill>
              </a:rPr>
              <a:t>Learning Outcomes</a:t>
            </a:r>
          </a:p>
          <a:p>
            <a:pPr fontAlgn="auto">
              <a:spcBef>
                <a:spcPts val="0"/>
              </a:spcBef>
              <a:spcAft>
                <a:spcPts val="0"/>
              </a:spcAft>
              <a:defRPr/>
            </a:pPr>
            <a:r>
              <a:rPr lang="en-GB" sz="1500" dirty="0" smtClean="0">
                <a:solidFill>
                  <a:schemeClr val="tx2"/>
                </a:solidFill>
              </a:rPr>
              <a:t>During this session we have covered the following learning outcomes:</a:t>
            </a:r>
            <a:endParaRPr lang="en-GB" sz="1500" dirty="0">
              <a:solidFill>
                <a:schemeClr val="tx2"/>
              </a:solidFill>
            </a:endParaRPr>
          </a:p>
        </p:txBody>
      </p:sp>
      <p:pic>
        <p:nvPicPr>
          <p:cNvPr id="25" name="Picture 4" descr="C:\Documents and Settings\Sumnerk\Local Settings\Temporary Internet Files\Content.IE5\K2IJJNN8\MC900432645[1].PNG"/>
          <p:cNvPicPr>
            <a:picLocks noChangeAspect="1" noChangeArrowheads="1"/>
          </p:cNvPicPr>
          <p:nvPr userDrawn="1">
            <p:custDataLst>
              <p:tags r:id="rId1"/>
            </p:custDataLst>
          </p:nvPr>
        </p:nvPicPr>
        <p:blipFill>
          <a:blip r:embed="rId4" cstate="print"/>
          <a:srcRect/>
          <a:stretch>
            <a:fillRect/>
          </a:stretch>
        </p:blipFill>
        <p:spPr bwMode="auto">
          <a:xfrm>
            <a:off x="539552" y="476672"/>
            <a:ext cx="468312" cy="468313"/>
          </a:xfrm>
          <a:prstGeom prst="rect">
            <a:avLst/>
          </a:prstGeom>
          <a:noFill/>
          <a:ln w="9525">
            <a:noFill/>
            <a:miter lim="800000"/>
            <a:headEnd/>
            <a:tailEnd/>
          </a:ln>
        </p:spPr>
      </p:pic>
      <p:sp>
        <p:nvSpPr>
          <p:cNvPr id="26" name="Text Placeholder 22"/>
          <p:cNvSpPr>
            <a:spLocks noGrp="1"/>
          </p:cNvSpPr>
          <p:nvPr>
            <p:ph type="body" sz="quarter" idx="13" hasCustomPrompt="1"/>
          </p:nvPr>
        </p:nvSpPr>
        <p:spPr>
          <a:xfrm>
            <a:off x="611560" y="1340768"/>
            <a:ext cx="5040560" cy="2016224"/>
          </a:xfrm>
          <a:prstGeom prst="rect">
            <a:avLst/>
          </a:prstGeom>
        </p:spPr>
        <p:txBody>
          <a:bodyPr/>
          <a:lstStyle>
            <a:lvl1pPr marL="180000" indent="-180000">
              <a:spcBef>
                <a:spcPts val="0"/>
              </a:spcBef>
              <a:defRPr sz="1500">
                <a:solidFill>
                  <a:schemeClr val="tx2"/>
                </a:solidFill>
              </a:defRPr>
            </a:lvl1pPr>
            <a:lvl2pPr marL="182563" indent="-182563">
              <a:defRPr sz="1500">
                <a:solidFill>
                  <a:schemeClr val="tx2"/>
                </a:solidFill>
              </a:defRPr>
            </a:lvl2pPr>
            <a:lvl3pPr marL="182563" indent="-182563">
              <a:defRPr sz="1500">
                <a:solidFill>
                  <a:schemeClr val="tx2"/>
                </a:solidFill>
              </a:defRPr>
            </a:lvl3pPr>
            <a:lvl4pPr marL="182563" indent="-182563">
              <a:defRPr sz="1500">
                <a:solidFill>
                  <a:schemeClr val="tx2"/>
                </a:solidFill>
              </a:defRPr>
            </a:lvl4pPr>
            <a:lvl5pPr marL="182563" indent="-182563">
              <a:defRPr sz="1500">
                <a:solidFill>
                  <a:schemeClr val="tx2"/>
                </a:solidFill>
              </a:defRPr>
            </a:lvl5pPr>
          </a:lstStyle>
          <a:p>
            <a:pPr lvl="0"/>
            <a:r>
              <a:rPr lang="en-US" dirty="0" smtClean="0"/>
              <a:t>Click to edit learning outcomes…</a:t>
            </a:r>
            <a:endParaRPr lang="en-GB" dirty="0"/>
          </a:p>
        </p:txBody>
      </p:sp>
      <p:sp>
        <p:nvSpPr>
          <p:cNvPr id="28" name="Rounded Rectangle 27"/>
          <p:cNvSpPr/>
          <p:nvPr userDrawn="1"/>
        </p:nvSpPr>
        <p:spPr bwMode="auto">
          <a:xfrm>
            <a:off x="467544" y="3717032"/>
            <a:ext cx="5327650" cy="2664519"/>
          </a:xfrm>
          <a:prstGeom prst="roundRect">
            <a:avLst>
              <a:gd name="adj" fmla="val 641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marL="542925" fontAlgn="auto">
              <a:spcBef>
                <a:spcPts val="0"/>
              </a:spcBef>
              <a:spcAft>
                <a:spcPts val="0"/>
              </a:spcAft>
              <a:defRPr/>
            </a:pPr>
            <a:r>
              <a:rPr lang="en-GB" b="1" dirty="0">
                <a:solidFill>
                  <a:schemeClr val="tx2"/>
                </a:solidFill>
              </a:rPr>
              <a:t>Content Sections</a:t>
            </a:r>
          </a:p>
          <a:p>
            <a:pPr fontAlgn="auto">
              <a:spcBef>
                <a:spcPts val="0"/>
              </a:spcBef>
              <a:spcAft>
                <a:spcPts val="0"/>
              </a:spcAft>
              <a:defRPr/>
            </a:pPr>
            <a:endParaRPr lang="en-GB" dirty="0">
              <a:solidFill>
                <a:schemeClr val="tx2"/>
              </a:solidFill>
            </a:endParaRPr>
          </a:p>
        </p:txBody>
      </p:sp>
      <p:pic>
        <p:nvPicPr>
          <p:cNvPr id="29" name="Picture 3" descr="C:\Documents and Settings\Sumnerk\Local Settings\Temporary Internet Files\Content.IE5\RV930UOH\MC900431588[1].PNG"/>
          <p:cNvPicPr>
            <a:picLocks noChangeAspect="1" noChangeArrowheads="1"/>
          </p:cNvPicPr>
          <p:nvPr userDrawn="1">
            <p:custDataLst>
              <p:tags r:id="rId2"/>
            </p:custDataLst>
          </p:nvPr>
        </p:nvPicPr>
        <p:blipFill>
          <a:blip r:embed="rId5" cstate="screen"/>
          <a:srcRect/>
          <a:stretch>
            <a:fillRect/>
          </a:stretch>
        </p:blipFill>
        <p:spPr bwMode="auto">
          <a:xfrm>
            <a:off x="611188" y="3789040"/>
            <a:ext cx="468312" cy="468312"/>
          </a:xfrm>
          <a:prstGeom prst="rect">
            <a:avLst/>
          </a:prstGeom>
          <a:noFill/>
          <a:ln w="9525">
            <a:noFill/>
            <a:miter lim="800000"/>
            <a:headEnd/>
            <a:tailEnd/>
          </a:ln>
        </p:spPr>
      </p:pic>
      <p:sp>
        <p:nvSpPr>
          <p:cNvPr id="30" name="Text Placeholder 17"/>
          <p:cNvSpPr>
            <a:spLocks noGrp="1"/>
          </p:cNvSpPr>
          <p:nvPr>
            <p:ph type="body" sz="quarter" idx="12" hasCustomPrompt="1"/>
          </p:nvPr>
        </p:nvSpPr>
        <p:spPr>
          <a:xfrm>
            <a:off x="611560" y="4257352"/>
            <a:ext cx="5040560" cy="1979960"/>
          </a:xfrm>
          <a:prstGeom prst="rect">
            <a:avLst/>
          </a:prstGeom>
        </p:spPr>
        <p:txBody>
          <a:bodyPr/>
          <a:lstStyle>
            <a:lvl1pPr marL="452438" indent="-1588">
              <a:buFont typeface="Arial" pitchFamily="34" charset="0"/>
              <a:buNone/>
              <a:defRPr sz="1500">
                <a:solidFill>
                  <a:schemeClr val="tx2"/>
                </a:solidFill>
              </a:defRPr>
            </a:lvl1pPr>
            <a:lvl2pPr>
              <a:defRPr sz="1500">
                <a:solidFill>
                  <a:schemeClr val="tx2"/>
                </a:solidFill>
              </a:defRPr>
            </a:lvl2pPr>
            <a:lvl3pPr>
              <a:defRPr sz="1500">
                <a:solidFill>
                  <a:schemeClr val="tx2"/>
                </a:solidFill>
              </a:defRPr>
            </a:lvl3pPr>
            <a:lvl4pPr>
              <a:defRPr sz="1500">
                <a:solidFill>
                  <a:schemeClr val="tx2"/>
                </a:solidFill>
              </a:defRPr>
            </a:lvl4pPr>
            <a:lvl5pPr>
              <a:defRPr sz="1500">
                <a:solidFill>
                  <a:schemeClr val="tx2"/>
                </a:solidFill>
              </a:defRPr>
            </a:lvl5pPr>
          </a:lstStyle>
          <a:p>
            <a:pPr lvl="0"/>
            <a:r>
              <a:rPr lang="en-US" dirty="0" smtClean="0"/>
              <a:t>Click to edit content sections…</a:t>
            </a:r>
            <a:endParaRPr lang="en-GB" dirty="0"/>
          </a:p>
        </p:txBody>
      </p:sp>
      <p:sp>
        <p:nvSpPr>
          <p:cNvPr id="32" name="Rounded Rectangle 31"/>
          <p:cNvSpPr/>
          <p:nvPr userDrawn="1"/>
        </p:nvSpPr>
        <p:spPr>
          <a:xfrm>
            <a:off x="659096" y="4941168"/>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ounded Rectangle 32"/>
          <p:cNvSpPr/>
          <p:nvPr userDrawn="1"/>
        </p:nvSpPr>
        <p:spPr>
          <a:xfrm>
            <a:off x="659096" y="5163197"/>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ounded Rectangle 33"/>
          <p:cNvSpPr/>
          <p:nvPr userDrawn="1"/>
        </p:nvSpPr>
        <p:spPr>
          <a:xfrm>
            <a:off x="659096" y="538522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ounded Rectangle 34"/>
          <p:cNvSpPr/>
          <p:nvPr userDrawn="1"/>
        </p:nvSpPr>
        <p:spPr>
          <a:xfrm>
            <a:off x="659096" y="560725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ounded Rectangle 35"/>
          <p:cNvSpPr/>
          <p:nvPr userDrawn="1"/>
        </p:nvSpPr>
        <p:spPr>
          <a:xfrm>
            <a:off x="659096" y="5823280"/>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2" descr="C:\Users\rimmedo\AppData\Local\Microsoft\Windows\Temporary Internet Files\Content.IE5\ZJTXAMVK\MP900439293[1].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6012161" y="477144"/>
            <a:ext cx="2664296" cy="5904184"/>
          </a:xfrm>
          <a:prstGeom prst="roundRect">
            <a:avLst>
              <a:gd name="adj" fmla="val 5615"/>
            </a:avLst>
          </a:prstGeom>
          <a:noFill/>
          <a:extLst/>
        </p:spPr>
      </p:pic>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ummary Page Layout">
    <p:spTree>
      <p:nvGrpSpPr>
        <p:cNvPr id="1" name=""/>
        <p:cNvGrpSpPr/>
        <p:nvPr/>
      </p:nvGrpSpPr>
      <p:grpSpPr>
        <a:xfrm>
          <a:off x="0" y="0"/>
          <a:ext cx="0" cy="0"/>
          <a:chOff x="0" y="0"/>
          <a:chExt cx="0" cy="0"/>
        </a:xfrm>
      </p:grpSpPr>
      <p:sp>
        <p:nvSpPr>
          <p:cNvPr id="24" name="Rounded Rectangle 23"/>
          <p:cNvSpPr/>
          <p:nvPr userDrawn="1"/>
        </p:nvSpPr>
        <p:spPr bwMode="auto">
          <a:xfrm>
            <a:off x="468313" y="476672"/>
            <a:ext cx="5327650" cy="3024631"/>
          </a:xfrm>
          <a:prstGeom prst="roundRect">
            <a:avLst>
              <a:gd name="adj" fmla="val 4963"/>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lstStyle/>
          <a:p>
            <a:pPr marL="541338" fontAlgn="auto">
              <a:spcBef>
                <a:spcPts val="0"/>
              </a:spcBef>
              <a:spcAft>
                <a:spcPts val="0"/>
              </a:spcAft>
              <a:defRPr/>
            </a:pPr>
            <a:r>
              <a:rPr lang="en-GB" b="1" dirty="0" smtClean="0">
                <a:solidFill>
                  <a:schemeClr val="tx2"/>
                </a:solidFill>
              </a:rPr>
              <a:t>Session </a:t>
            </a:r>
            <a:r>
              <a:rPr lang="en-GB" b="1" dirty="0">
                <a:solidFill>
                  <a:schemeClr val="tx2"/>
                </a:solidFill>
              </a:rPr>
              <a:t>Learning Outcomes</a:t>
            </a:r>
          </a:p>
          <a:p>
            <a:pPr fontAlgn="auto">
              <a:spcBef>
                <a:spcPts val="0"/>
              </a:spcBef>
              <a:spcAft>
                <a:spcPts val="0"/>
              </a:spcAft>
              <a:defRPr/>
            </a:pPr>
            <a:r>
              <a:rPr lang="en-GB" sz="1500" dirty="0" smtClean="0">
                <a:solidFill>
                  <a:schemeClr val="tx2"/>
                </a:solidFill>
              </a:rPr>
              <a:t>During this session we have covered the following learning outcomes:</a:t>
            </a:r>
            <a:endParaRPr lang="en-GB" sz="1500" dirty="0">
              <a:solidFill>
                <a:schemeClr val="tx2"/>
              </a:solidFill>
            </a:endParaRPr>
          </a:p>
        </p:txBody>
      </p:sp>
      <p:pic>
        <p:nvPicPr>
          <p:cNvPr id="25" name="Picture 4" descr="C:\Documents and Settings\Sumnerk\Local Settings\Temporary Internet Files\Content.IE5\K2IJJNN8\MC900432645[1].PNG"/>
          <p:cNvPicPr>
            <a:picLocks noChangeAspect="1" noChangeArrowheads="1"/>
          </p:cNvPicPr>
          <p:nvPr userDrawn="1">
            <p:custDataLst>
              <p:tags r:id="rId1"/>
            </p:custDataLst>
          </p:nvPr>
        </p:nvPicPr>
        <p:blipFill>
          <a:blip r:embed="rId4" cstate="print"/>
          <a:srcRect/>
          <a:stretch>
            <a:fillRect/>
          </a:stretch>
        </p:blipFill>
        <p:spPr bwMode="auto">
          <a:xfrm>
            <a:off x="539552" y="476672"/>
            <a:ext cx="468312" cy="468313"/>
          </a:xfrm>
          <a:prstGeom prst="rect">
            <a:avLst/>
          </a:prstGeom>
          <a:noFill/>
          <a:ln w="9525">
            <a:noFill/>
            <a:miter lim="800000"/>
            <a:headEnd/>
            <a:tailEnd/>
          </a:ln>
        </p:spPr>
      </p:pic>
      <p:sp>
        <p:nvSpPr>
          <p:cNvPr id="26" name="Text Placeholder 22"/>
          <p:cNvSpPr>
            <a:spLocks noGrp="1"/>
          </p:cNvSpPr>
          <p:nvPr>
            <p:ph type="body" sz="quarter" idx="13" hasCustomPrompt="1"/>
          </p:nvPr>
        </p:nvSpPr>
        <p:spPr>
          <a:xfrm>
            <a:off x="611560" y="1340768"/>
            <a:ext cx="5040560" cy="2016224"/>
          </a:xfrm>
          <a:prstGeom prst="rect">
            <a:avLst/>
          </a:prstGeom>
        </p:spPr>
        <p:txBody>
          <a:bodyPr/>
          <a:lstStyle>
            <a:lvl1pPr marL="180000" indent="-180000">
              <a:spcBef>
                <a:spcPts val="0"/>
              </a:spcBef>
              <a:defRPr sz="1500">
                <a:solidFill>
                  <a:schemeClr val="tx2"/>
                </a:solidFill>
              </a:defRPr>
            </a:lvl1pPr>
            <a:lvl2pPr marL="182563" indent="-182563">
              <a:defRPr sz="1500">
                <a:solidFill>
                  <a:schemeClr val="tx2"/>
                </a:solidFill>
              </a:defRPr>
            </a:lvl2pPr>
            <a:lvl3pPr marL="182563" indent="-182563">
              <a:defRPr sz="1500">
                <a:solidFill>
                  <a:schemeClr val="tx2"/>
                </a:solidFill>
              </a:defRPr>
            </a:lvl3pPr>
            <a:lvl4pPr marL="182563" indent="-182563">
              <a:defRPr sz="1500">
                <a:solidFill>
                  <a:schemeClr val="tx2"/>
                </a:solidFill>
              </a:defRPr>
            </a:lvl4pPr>
            <a:lvl5pPr marL="182563" indent="-182563">
              <a:defRPr sz="1500">
                <a:solidFill>
                  <a:schemeClr val="tx2"/>
                </a:solidFill>
              </a:defRPr>
            </a:lvl5pPr>
          </a:lstStyle>
          <a:p>
            <a:pPr lvl="0"/>
            <a:r>
              <a:rPr lang="en-US" dirty="0" smtClean="0"/>
              <a:t>Click to edit learning outcomes…</a:t>
            </a:r>
            <a:endParaRPr lang="en-GB" dirty="0"/>
          </a:p>
        </p:txBody>
      </p:sp>
      <p:sp>
        <p:nvSpPr>
          <p:cNvPr id="28" name="Rounded Rectangle 27"/>
          <p:cNvSpPr/>
          <p:nvPr userDrawn="1"/>
        </p:nvSpPr>
        <p:spPr bwMode="auto">
          <a:xfrm>
            <a:off x="467544" y="3717032"/>
            <a:ext cx="5327650" cy="2664519"/>
          </a:xfrm>
          <a:prstGeom prst="roundRect">
            <a:avLst>
              <a:gd name="adj" fmla="val 641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marL="542925" fontAlgn="auto">
              <a:spcBef>
                <a:spcPts val="0"/>
              </a:spcBef>
              <a:spcAft>
                <a:spcPts val="0"/>
              </a:spcAft>
              <a:defRPr/>
            </a:pPr>
            <a:r>
              <a:rPr lang="en-GB" b="1" dirty="0">
                <a:solidFill>
                  <a:schemeClr val="tx2"/>
                </a:solidFill>
              </a:rPr>
              <a:t>Content Sections</a:t>
            </a:r>
          </a:p>
          <a:p>
            <a:pPr fontAlgn="auto">
              <a:spcBef>
                <a:spcPts val="0"/>
              </a:spcBef>
              <a:spcAft>
                <a:spcPts val="0"/>
              </a:spcAft>
              <a:defRPr/>
            </a:pPr>
            <a:endParaRPr lang="en-GB" dirty="0">
              <a:solidFill>
                <a:schemeClr val="tx2"/>
              </a:solidFill>
            </a:endParaRPr>
          </a:p>
        </p:txBody>
      </p:sp>
      <p:pic>
        <p:nvPicPr>
          <p:cNvPr id="29" name="Picture 3" descr="C:\Documents and Settings\Sumnerk\Local Settings\Temporary Internet Files\Content.IE5\RV930UOH\MC900431588[1].PNG"/>
          <p:cNvPicPr>
            <a:picLocks noChangeAspect="1" noChangeArrowheads="1"/>
          </p:cNvPicPr>
          <p:nvPr userDrawn="1">
            <p:custDataLst>
              <p:tags r:id="rId2"/>
            </p:custDataLst>
          </p:nvPr>
        </p:nvPicPr>
        <p:blipFill>
          <a:blip r:embed="rId5" cstate="screen"/>
          <a:srcRect/>
          <a:stretch>
            <a:fillRect/>
          </a:stretch>
        </p:blipFill>
        <p:spPr bwMode="auto">
          <a:xfrm>
            <a:off x="611188" y="3789040"/>
            <a:ext cx="468312" cy="468312"/>
          </a:xfrm>
          <a:prstGeom prst="rect">
            <a:avLst/>
          </a:prstGeom>
          <a:noFill/>
          <a:ln w="9525">
            <a:noFill/>
            <a:miter lim="800000"/>
            <a:headEnd/>
            <a:tailEnd/>
          </a:ln>
        </p:spPr>
      </p:pic>
      <p:sp>
        <p:nvSpPr>
          <p:cNvPr id="30" name="Text Placeholder 17"/>
          <p:cNvSpPr>
            <a:spLocks noGrp="1"/>
          </p:cNvSpPr>
          <p:nvPr>
            <p:ph type="body" sz="quarter" idx="12" hasCustomPrompt="1"/>
          </p:nvPr>
        </p:nvSpPr>
        <p:spPr>
          <a:xfrm>
            <a:off x="611560" y="4257352"/>
            <a:ext cx="5040560" cy="1979960"/>
          </a:xfrm>
          <a:prstGeom prst="rect">
            <a:avLst/>
          </a:prstGeom>
        </p:spPr>
        <p:txBody>
          <a:bodyPr/>
          <a:lstStyle>
            <a:lvl1pPr marL="452438" indent="-1588">
              <a:buFont typeface="Arial" pitchFamily="34" charset="0"/>
              <a:buNone/>
              <a:defRPr sz="1500">
                <a:solidFill>
                  <a:schemeClr val="tx2"/>
                </a:solidFill>
              </a:defRPr>
            </a:lvl1pPr>
            <a:lvl2pPr>
              <a:defRPr sz="1500">
                <a:solidFill>
                  <a:schemeClr val="tx2"/>
                </a:solidFill>
              </a:defRPr>
            </a:lvl2pPr>
            <a:lvl3pPr>
              <a:defRPr sz="1500">
                <a:solidFill>
                  <a:schemeClr val="tx2"/>
                </a:solidFill>
              </a:defRPr>
            </a:lvl3pPr>
            <a:lvl4pPr>
              <a:defRPr sz="1500">
                <a:solidFill>
                  <a:schemeClr val="tx2"/>
                </a:solidFill>
              </a:defRPr>
            </a:lvl4pPr>
            <a:lvl5pPr>
              <a:defRPr sz="1500">
                <a:solidFill>
                  <a:schemeClr val="tx2"/>
                </a:solidFill>
              </a:defRPr>
            </a:lvl5pPr>
          </a:lstStyle>
          <a:p>
            <a:pPr lvl="0"/>
            <a:r>
              <a:rPr lang="en-US" dirty="0" smtClean="0"/>
              <a:t>Click to edit content sections…</a:t>
            </a:r>
            <a:endParaRPr lang="en-GB" dirty="0"/>
          </a:p>
        </p:txBody>
      </p:sp>
      <p:sp>
        <p:nvSpPr>
          <p:cNvPr id="32" name="Rounded Rectangle 31"/>
          <p:cNvSpPr/>
          <p:nvPr userDrawn="1"/>
        </p:nvSpPr>
        <p:spPr>
          <a:xfrm>
            <a:off x="659096" y="4941168"/>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ounded Rectangle 32"/>
          <p:cNvSpPr/>
          <p:nvPr userDrawn="1"/>
        </p:nvSpPr>
        <p:spPr>
          <a:xfrm>
            <a:off x="659096" y="5163197"/>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ounded Rectangle 33"/>
          <p:cNvSpPr/>
          <p:nvPr userDrawn="1"/>
        </p:nvSpPr>
        <p:spPr>
          <a:xfrm>
            <a:off x="659096" y="538522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ounded Rectangle 34"/>
          <p:cNvSpPr/>
          <p:nvPr userDrawn="1"/>
        </p:nvSpPr>
        <p:spPr>
          <a:xfrm>
            <a:off x="659096" y="560725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ounded Rectangle 35"/>
          <p:cNvSpPr/>
          <p:nvPr userDrawn="1"/>
        </p:nvSpPr>
        <p:spPr>
          <a:xfrm>
            <a:off x="659096" y="5823280"/>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2" descr="C:\Users\TEMP.EDGEHILL.002\AppData\Local\Microsoft\Windows\Temporary Internet Files\Content.IE5\6IJ2I3SN\MP900442501[1].jpg"/>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32312"/>
          <a:stretch/>
        </p:blipFill>
        <p:spPr bwMode="auto">
          <a:xfrm>
            <a:off x="6012161" y="477144"/>
            <a:ext cx="2664295" cy="5904184"/>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9498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ummary Page Layout">
    <p:spTree>
      <p:nvGrpSpPr>
        <p:cNvPr id="1" name=""/>
        <p:cNvGrpSpPr/>
        <p:nvPr/>
      </p:nvGrpSpPr>
      <p:grpSpPr>
        <a:xfrm>
          <a:off x="0" y="0"/>
          <a:ext cx="0" cy="0"/>
          <a:chOff x="0" y="0"/>
          <a:chExt cx="0" cy="0"/>
        </a:xfrm>
      </p:grpSpPr>
      <p:sp>
        <p:nvSpPr>
          <p:cNvPr id="5" name="Rounded Rectangle 4"/>
          <p:cNvSpPr/>
          <p:nvPr userDrawn="1"/>
        </p:nvSpPr>
        <p:spPr bwMode="auto">
          <a:xfrm>
            <a:off x="468313" y="476672"/>
            <a:ext cx="5327650" cy="3024631"/>
          </a:xfrm>
          <a:prstGeom prst="roundRect">
            <a:avLst>
              <a:gd name="adj" fmla="val 4963"/>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lstStyle/>
          <a:p>
            <a:pPr marL="541338" fontAlgn="auto">
              <a:spcBef>
                <a:spcPts val="0"/>
              </a:spcBef>
              <a:spcAft>
                <a:spcPts val="0"/>
              </a:spcAft>
              <a:defRPr/>
            </a:pPr>
            <a:r>
              <a:rPr lang="en-GB" b="1" dirty="0" smtClean="0">
                <a:solidFill>
                  <a:schemeClr val="tx2"/>
                </a:solidFill>
              </a:rPr>
              <a:t>Session </a:t>
            </a:r>
            <a:r>
              <a:rPr lang="en-GB" b="1" dirty="0">
                <a:solidFill>
                  <a:schemeClr val="tx2"/>
                </a:solidFill>
              </a:rPr>
              <a:t>Learning Outcomes</a:t>
            </a:r>
          </a:p>
          <a:p>
            <a:pPr fontAlgn="auto">
              <a:spcBef>
                <a:spcPts val="0"/>
              </a:spcBef>
              <a:spcAft>
                <a:spcPts val="0"/>
              </a:spcAft>
              <a:defRPr/>
            </a:pPr>
            <a:r>
              <a:rPr lang="en-GB" sz="1500" dirty="0" smtClean="0">
                <a:solidFill>
                  <a:schemeClr val="tx2"/>
                </a:solidFill>
              </a:rPr>
              <a:t>During this session we will cover the following learning  outcomes:</a:t>
            </a:r>
            <a:endParaRPr lang="en-GB" sz="1500" dirty="0">
              <a:solidFill>
                <a:schemeClr val="tx2"/>
              </a:solidFill>
            </a:endParaRPr>
          </a:p>
        </p:txBody>
      </p:sp>
      <p:pic>
        <p:nvPicPr>
          <p:cNvPr id="4" name="Picture 4" descr="C:\Documents and Settings\Sumnerk\Local Settings\Temporary Internet Files\Content.IE5\K2IJJNN8\MC900432645[1].PNG"/>
          <p:cNvPicPr>
            <a:picLocks noChangeAspect="1" noChangeArrowheads="1"/>
          </p:cNvPicPr>
          <p:nvPr userDrawn="1">
            <p:custDataLst>
              <p:tags r:id="rId1"/>
            </p:custDataLst>
          </p:nvPr>
        </p:nvPicPr>
        <p:blipFill>
          <a:blip r:embed="rId4" cstate="print"/>
          <a:srcRect/>
          <a:stretch>
            <a:fillRect/>
          </a:stretch>
        </p:blipFill>
        <p:spPr bwMode="auto">
          <a:xfrm>
            <a:off x="539552" y="476672"/>
            <a:ext cx="468312" cy="468313"/>
          </a:xfrm>
          <a:prstGeom prst="rect">
            <a:avLst/>
          </a:prstGeom>
          <a:noFill/>
          <a:ln w="9525">
            <a:noFill/>
            <a:miter lim="800000"/>
            <a:headEnd/>
            <a:tailEnd/>
          </a:ln>
        </p:spPr>
      </p:pic>
      <p:sp>
        <p:nvSpPr>
          <p:cNvPr id="23" name="Text Placeholder 22"/>
          <p:cNvSpPr>
            <a:spLocks noGrp="1"/>
          </p:cNvSpPr>
          <p:nvPr>
            <p:ph type="body" sz="quarter" idx="13" hasCustomPrompt="1"/>
          </p:nvPr>
        </p:nvSpPr>
        <p:spPr>
          <a:xfrm>
            <a:off x="611560" y="1340768"/>
            <a:ext cx="5040560" cy="2016224"/>
          </a:xfrm>
          <a:prstGeom prst="rect">
            <a:avLst/>
          </a:prstGeom>
        </p:spPr>
        <p:txBody>
          <a:bodyPr/>
          <a:lstStyle>
            <a:lvl1pPr marL="180000" indent="-180000">
              <a:spcBef>
                <a:spcPts val="0"/>
              </a:spcBef>
              <a:defRPr sz="1500">
                <a:solidFill>
                  <a:schemeClr val="tx2"/>
                </a:solidFill>
              </a:defRPr>
            </a:lvl1pPr>
            <a:lvl2pPr marL="182563" indent="-182563">
              <a:defRPr sz="1500">
                <a:solidFill>
                  <a:schemeClr val="tx2"/>
                </a:solidFill>
              </a:defRPr>
            </a:lvl2pPr>
            <a:lvl3pPr marL="182563" indent="-182563">
              <a:defRPr sz="1500">
                <a:solidFill>
                  <a:schemeClr val="tx2"/>
                </a:solidFill>
              </a:defRPr>
            </a:lvl3pPr>
            <a:lvl4pPr marL="182563" indent="-182563">
              <a:defRPr sz="1500">
                <a:solidFill>
                  <a:schemeClr val="tx2"/>
                </a:solidFill>
              </a:defRPr>
            </a:lvl4pPr>
            <a:lvl5pPr marL="182563" indent="-182563">
              <a:defRPr sz="1500">
                <a:solidFill>
                  <a:schemeClr val="tx2"/>
                </a:solidFill>
              </a:defRPr>
            </a:lvl5pPr>
          </a:lstStyle>
          <a:p>
            <a:pPr lvl="0"/>
            <a:r>
              <a:rPr lang="en-US" dirty="0" smtClean="0"/>
              <a:t>Click to edit learning outcomes…</a:t>
            </a:r>
            <a:endParaRPr lang="en-GB" dirty="0"/>
          </a:p>
        </p:txBody>
      </p:sp>
      <p:sp>
        <p:nvSpPr>
          <p:cNvPr id="24" name="Rounded Rectangle 23"/>
          <p:cNvSpPr/>
          <p:nvPr userDrawn="1"/>
        </p:nvSpPr>
        <p:spPr bwMode="auto">
          <a:xfrm>
            <a:off x="467544" y="3717032"/>
            <a:ext cx="5327650" cy="2664519"/>
          </a:xfrm>
          <a:prstGeom prst="roundRect">
            <a:avLst>
              <a:gd name="adj" fmla="val 641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marL="542925" fontAlgn="auto">
              <a:spcBef>
                <a:spcPts val="0"/>
              </a:spcBef>
              <a:spcAft>
                <a:spcPts val="0"/>
              </a:spcAft>
              <a:defRPr/>
            </a:pPr>
            <a:r>
              <a:rPr lang="en-GB" b="1" dirty="0">
                <a:solidFill>
                  <a:schemeClr val="tx2"/>
                </a:solidFill>
              </a:rPr>
              <a:t>Content Sections</a:t>
            </a:r>
          </a:p>
          <a:p>
            <a:pPr fontAlgn="auto">
              <a:spcBef>
                <a:spcPts val="0"/>
              </a:spcBef>
              <a:spcAft>
                <a:spcPts val="0"/>
              </a:spcAft>
              <a:defRPr/>
            </a:pPr>
            <a:endParaRPr lang="en-GB" dirty="0">
              <a:solidFill>
                <a:schemeClr val="tx2"/>
              </a:solidFill>
            </a:endParaRPr>
          </a:p>
        </p:txBody>
      </p:sp>
      <p:pic>
        <p:nvPicPr>
          <p:cNvPr id="25" name="Picture 3" descr="C:\Documents and Settings\Sumnerk\Local Settings\Temporary Internet Files\Content.IE5\RV930UOH\MC900431588[1].PNG"/>
          <p:cNvPicPr>
            <a:picLocks noChangeAspect="1" noChangeArrowheads="1"/>
          </p:cNvPicPr>
          <p:nvPr userDrawn="1">
            <p:custDataLst>
              <p:tags r:id="rId2"/>
            </p:custDataLst>
          </p:nvPr>
        </p:nvPicPr>
        <p:blipFill>
          <a:blip r:embed="rId5" cstate="screen"/>
          <a:srcRect/>
          <a:stretch>
            <a:fillRect/>
          </a:stretch>
        </p:blipFill>
        <p:spPr bwMode="auto">
          <a:xfrm>
            <a:off x="611188" y="3789040"/>
            <a:ext cx="468312" cy="468312"/>
          </a:xfrm>
          <a:prstGeom prst="rect">
            <a:avLst/>
          </a:prstGeom>
          <a:noFill/>
          <a:ln w="9525">
            <a:noFill/>
            <a:miter lim="800000"/>
            <a:headEnd/>
            <a:tailEnd/>
          </a:ln>
        </p:spPr>
      </p:pic>
      <p:sp>
        <p:nvSpPr>
          <p:cNvPr id="26" name="Text Placeholder 17"/>
          <p:cNvSpPr>
            <a:spLocks noGrp="1"/>
          </p:cNvSpPr>
          <p:nvPr>
            <p:ph type="body" sz="quarter" idx="12" hasCustomPrompt="1"/>
          </p:nvPr>
        </p:nvSpPr>
        <p:spPr>
          <a:xfrm>
            <a:off x="611560" y="4257352"/>
            <a:ext cx="5040560" cy="1979960"/>
          </a:xfrm>
          <a:prstGeom prst="rect">
            <a:avLst/>
          </a:prstGeom>
        </p:spPr>
        <p:txBody>
          <a:bodyPr/>
          <a:lstStyle>
            <a:lvl1pPr marL="452438" indent="-1588">
              <a:buFont typeface="Arial" pitchFamily="34" charset="0"/>
              <a:buNone/>
              <a:defRPr sz="1500">
                <a:solidFill>
                  <a:schemeClr val="tx2"/>
                </a:solidFill>
              </a:defRPr>
            </a:lvl1pPr>
            <a:lvl2pPr>
              <a:defRPr sz="1500">
                <a:solidFill>
                  <a:schemeClr val="tx2"/>
                </a:solidFill>
              </a:defRPr>
            </a:lvl2pPr>
            <a:lvl3pPr>
              <a:defRPr sz="1500">
                <a:solidFill>
                  <a:schemeClr val="tx2"/>
                </a:solidFill>
              </a:defRPr>
            </a:lvl3pPr>
            <a:lvl4pPr>
              <a:defRPr sz="1500">
                <a:solidFill>
                  <a:schemeClr val="tx2"/>
                </a:solidFill>
              </a:defRPr>
            </a:lvl4pPr>
            <a:lvl5pPr>
              <a:defRPr sz="1500">
                <a:solidFill>
                  <a:schemeClr val="tx2"/>
                </a:solidFill>
              </a:defRPr>
            </a:lvl5pPr>
          </a:lstStyle>
          <a:p>
            <a:pPr lvl="0"/>
            <a:r>
              <a:rPr lang="en-US" dirty="0" smtClean="0"/>
              <a:t>Click to edit content sections…</a:t>
            </a:r>
            <a:endParaRPr lang="en-GB" dirty="0"/>
          </a:p>
        </p:txBody>
      </p:sp>
      <p:sp>
        <p:nvSpPr>
          <p:cNvPr id="28" name="Rounded Rectangle 27"/>
          <p:cNvSpPr/>
          <p:nvPr userDrawn="1"/>
        </p:nvSpPr>
        <p:spPr>
          <a:xfrm>
            <a:off x="659096" y="4941168"/>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ounded Rectangle 28"/>
          <p:cNvSpPr/>
          <p:nvPr userDrawn="1"/>
        </p:nvSpPr>
        <p:spPr>
          <a:xfrm>
            <a:off x="659096" y="5163197"/>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ounded Rectangle 29"/>
          <p:cNvSpPr/>
          <p:nvPr userDrawn="1"/>
        </p:nvSpPr>
        <p:spPr>
          <a:xfrm>
            <a:off x="659096" y="538522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ounded Rectangle 30"/>
          <p:cNvSpPr/>
          <p:nvPr userDrawn="1"/>
        </p:nvSpPr>
        <p:spPr>
          <a:xfrm>
            <a:off x="659096" y="560725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userDrawn="1"/>
        </p:nvSpPr>
        <p:spPr>
          <a:xfrm>
            <a:off x="659096" y="5823280"/>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2" descr="C:\Users\rimmedo\AppData\Local\Microsoft\Windows\Temporary Internet Files\Content.IE5\ZJTXAMVK\MP900439293[1].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6012161" y="477144"/>
            <a:ext cx="2664296" cy="5904184"/>
          </a:xfrm>
          <a:prstGeom prst="roundRect">
            <a:avLst>
              <a:gd name="adj" fmla="val 5615"/>
            </a:avLst>
          </a:prstGeom>
          <a:noFill/>
          <a:extLst/>
        </p:spPr>
      </p:pic>
    </p:spTree>
    <p:extLst>
      <p:ext uri="{BB962C8B-B14F-4D97-AF65-F5344CB8AC3E}">
        <p14:creationId xmlns:p14="http://schemas.microsoft.com/office/powerpoint/2010/main" val="6698038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ummary Page Layout">
    <p:spTree>
      <p:nvGrpSpPr>
        <p:cNvPr id="1" name=""/>
        <p:cNvGrpSpPr/>
        <p:nvPr/>
      </p:nvGrpSpPr>
      <p:grpSpPr>
        <a:xfrm>
          <a:off x="0" y="0"/>
          <a:ext cx="0" cy="0"/>
          <a:chOff x="0" y="0"/>
          <a:chExt cx="0" cy="0"/>
        </a:xfrm>
      </p:grpSpPr>
      <p:sp>
        <p:nvSpPr>
          <p:cNvPr id="5" name="Rounded Rectangle 4"/>
          <p:cNvSpPr/>
          <p:nvPr userDrawn="1"/>
        </p:nvSpPr>
        <p:spPr bwMode="auto">
          <a:xfrm>
            <a:off x="468313" y="476672"/>
            <a:ext cx="5327650" cy="3024631"/>
          </a:xfrm>
          <a:prstGeom prst="roundRect">
            <a:avLst>
              <a:gd name="adj" fmla="val 4963"/>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lstStyle/>
          <a:p>
            <a:pPr marL="541338" fontAlgn="auto">
              <a:spcBef>
                <a:spcPts val="0"/>
              </a:spcBef>
              <a:spcAft>
                <a:spcPts val="0"/>
              </a:spcAft>
              <a:defRPr/>
            </a:pPr>
            <a:r>
              <a:rPr lang="en-GB" b="1" dirty="0" smtClean="0">
                <a:solidFill>
                  <a:schemeClr val="tx2"/>
                </a:solidFill>
              </a:rPr>
              <a:t>Session </a:t>
            </a:r>
            <a:r>
              <a:rPr lang="en-GB" b="1" dirty="0">
                <a:solidFill>
                  <a:schemeClr val="tx2"/>
                </a:solidFill>
              </a:rPr>
              <a:t>Learning Outcomes</a:t>
            </a:r>
          </a:p>
          <a:p>
            <a:pPr fontAlgn="auto">
              <a:spcBef>
                <a:spcPts val="0"/>
              </a:spcBef>
              <a:spcAft>
                <a:spcPts val="0"/>
              </a:spcAft>
              <a:defRPr/>
            </a:pPr>
            <a:r>
              <a:rPr lang="en-GB" sz="1500" dirty="0" smtClean="0">
                <a:solidFill>
                  <a:schemeClr val="tx2"/>
                </a:solidFill>
              </a:rPr>
              <a:t>During this session we will cover the following learning  outcomes:</a:t>
            </a:r>
            <a:endParaRPr lang="en-GB" sz="1500" dirty="0">
              <a:solidFill>
                <a:schemeClr val="tx2"/>
              </a:solidFill>
            </a:endParaRPr>
          </a:p>
        </p:txBody>
      </p:sp>
      <p:pic>
        <p:nvPicPr>
          <p:cNvPr id="4" name="Picture 4" descr="C:\Documents and Settings\Sumnerk\Local Settings\Temporary Internet Files\Content.IE5\K2IJJNN8\MC900432645[1].PNG"/>
          <p:cNvPicPr>
            <a:picLocks noChangeAspect="1" noChangeArrowheads="1"/>
          </p:cNvPicPr>
          <p:nvPr userDrawn="1">
            <p:custDataLst>
              <p:tags r:id="rId1"/>
            </p:custDataLst>
          </p:nvPr>
        </p:nvPicPr>
        <p:blipFill>
          <a:blip r:embed="rId4" cstate="print"/>
          <a:srcRect/>
          <a:stretch>
            <a:fillRect/>
          </a:stretch>
        </p:blipFill>
        <p:spPr bwMode="auto">
          <a:xfrm>
            <a:off x="539552" y="476672"/>
            <a:ext cx="468312" cy="468313"/>
          </a:xfrm>
          <a:prstGeom prst="rect">
            <a:avLst/>
          </a:prstGeom>
          <a:noFill/>
          <a:ln w="9525">
            <a:noFill/>
            <a:miter lim="800000"/>
            <a:headEnd/>
            <a:tailEnd/>
          </a:ln>
        </p:spPr>
      </p:pic>
      <p:sp>
        <p:nvSpPr>
          <p:cNvPr id="23" name="Text Placeholder 22"/>
          <p:cNvSpPr>
            <a:spLocks noGrp="1"/>
          </p:cNvSpPr>
          <p:nvPr>
            <p:ph type="body" sz="quarter" idx="13" hasCustomPrompt="1"/>
          </p:nvPr>
        </p:nvSpPr>
        <p:spPr>
          <a:xfrm>
            <a:off x="611560" y="1340768"/>
            <a:ext cx="5040560" cy="2016224"/>
          </a:xfrm>
          <a:prstGeom prst="rect">
            <a:avLst/>
          </a:prstGeom>
        </p:spPr>
        <p:txBody>
          <a:bodyPr/>
          <a:lstStyle>
            <a:lvl1pPr marL="180000" indent="-180000">
              <a:spcBef>
                <a:spcPts val="0"/>
              </a:spcBef>
              <a:defRPr sz="1500">
                <a:solidFill>
                  <a:schemeClr val="tx2"/>
                </a:solidFill>
              </a:defRPr>
            </a:lvl1pPr>
            <a:lvl2pPr marL="182563" indent="-182563">
              <a:defRPr sz="1500">
                <a:solidFill>
                  <a:schemeClr val="tx2"/>
                </a:solidFill>
              </a:defRPr>
            </a:lvl2pPr>
            <a:lvl3pPr marL="182563" indent="-182563">
              <a:defRPr sz="1500">
                <a:solidFill>
                  <a:schemeClr val="tx2"/>
                </a:solidFill>
              </a:defRPr>
            </a:lvl3pPr>
            <a:lvl4pPr marL="182563" indent="-182563">
              <a:defRPr sz="1500">
                <a:solidFill>
                  <a:schemeClr val="tx2"/>
                </a:solidFill>
              </a:defRPr>
            </a:lvl4pPr>
            <a:lvl5pPr marL="182563" indent="-182563">
              <a:defRPr sz="1500">
                <a:solidFill>
                  <a:schemeClr val="tx2"/>
                </a:solidFill>
              </a:defRPr>
            </a:lvl5pPr>
          </a:lstStyle>
          <a:p>
            <a:pPr lvl="0"/>
            <a:r>
              <a:rPr lang="en-US" dirty="0" smtClean="0"/>
              <a:t>Click to edit learning outcomes…</a:t>
            </a:r>
            <a:endParaRPr lang="en-GB" dirty="0"/>
          </a:p>
        </p:txBody>
      </p:sp>
      <p:sp>
        <p:nvSpPr>
          <p:cNvPr id="24" name="Rounded Rectangle 23"/>
          <p:cNvSpPr/>
          <p:nvPr userDrawn="1"/>
        </p:nvSpPr>
        <p:spPr bwMode="auto">
          <a:xfrm>
            <a:off x="467544" y="3717032"/>
            <a:ext cx="5327650" cy="2664519"/>
          </a:xfrm>
          <a:prstGeom prst="roundRect">
            <a:avLst>
              <a:gd name="adj" fmla="val 641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marL="542925" fontAlgn="auto">
              <a:spcBef>
                <a:spcPts val="0"/>
              </a:spcBef>
              <a:spcAft>
                <a:spcPts val="0"/>
              </a:spcAft>
              <a:defRPr/>
            </a:pPr>
            <a:r>
              <a:rPr lang="en-GB" b="1" dirty="0">
                <a:solidFill>
                  <a:schemeClr val="tx2"/>
                </a:solidFill>
              </a:rPr>
              <a:t>Content Sections</a:t>
            </a:r>
          </a:p>
          <a:p>
            <a:pPr fontAlgn="auto">
              <a:spcBef>
                <a:spcPts val="0"/>
              </a:spcBef>
              <a:spcAft>
                <a:spcPts val="0"/>
              </a:spcAft>
              <a:defRPr/>
            </a:pPr>
            <a:endParaRPr lang="en-GB" dirty="0">
              <a:solidFill>
                <a:schemeClr val="tx2"/>
              </a:solidFill>
            </a:endParaRPr>
          </a:p>
        </p:txBody>
      </p:sp>
      <p:pic>
        <p:nvPicPr>
          <p:cNvPr id="25" name="Picture 3" descr="C:\Documents and Settings\Sumnerk\Local Settings\Temporary Internet Files\Content.IE5\RV930UOH\MC900431588[1].PNG"/>
          <p:cNvPicPr>
            <a:picLocks noChangeAspect="1" noChangeArrowheads="1"/>
          </p:cNvPicPr>
          <p:nvPr userDrawn="1">
            <p:custDataLst>
              <p:tags r:id="rId2"/>
            </p:custDataLst>
          </p:nvPr>
        </p:nvPicPr>
        <p:blipFill>
          <a:blip r:embed="rId5" cstate="screen"/>
          <a:srcRect/>
          <a:stretch>
            <a:fillRect/>
          </a:stretch>
        </p:blipFill>
        <p:spPr bwMode="auto">
          <a:xfrm>
            <a:off x="611188" y="3789040"/>
            <a:ext cx="468312" cy="468312"/>
          </a:xfrm>
          <a:prstGeom prst="rect">
            <a:avLst/>
          </a:prstGeom>
          <a:noFill/>
          <a:ln w="9525">
            <a:noFill/>
            <a:miter lim="800000"/>
            <a:headEnd/>
            <a:tailEnd/>
          </a:ln>
        </p:spPr>
      </p:pic>
      <p:sp>
        <p:nvSpPr>
          <p:cNvPr id="26" name="Text Placeholder 17"/>
          <p:cNvSpPr>
            <a:spLocks noGrp="1"/>
          </p:cNvSpPr>
          <p:nvPr>
            <p:ph type="body" sz="quarter" idx="12" hasCustomPrompt="1"/>
          </p:nvPr>
        </p:nvSpPr>
        <p:spPr>
          <a:xfrm>
            <a:off x="611560" y="4257352"/>
            <a:ext cx="5040560" cy="1979960"/>
          </a:xfrm>
          <a:prstGeom prst="rect">
            <a:avLst/>
          </a:prstGeom>
        </p:spPr>
        <p:txBody>
          <a:bodyPr/>
          <a:lstStyle>
            <a:lvl1pPr marL="452438" indent="-1588">
              <a:buFont typeface="Arial" pitchFamily="34" charset="0"/>
              <a:buNone/>
              <a:defRPr sz="1500">
                <a:solidFill>
                  <a:schemeClr val="tx2"/>
                </a:solidFill>
              </a:defRPr>
            </a:lvl1pPr>
            <a:lvl2pPr>
              <a:defRPr sz="1500">
                <a:solidFill>
                  <a:schemeClr val="tx2"/>
                </a:solidFill>
              </a:defRPr>
            </a:lvl2pPr>
            <a:lvl3pPr>
              <a:defRPr sz="1500">
                <a:solidFill>
                  <a:schemeClr val="tx2"/>
                </a:solidFill>
              </a:defRPr>
            </a:lvl3pPr>
            <a:lvl4pPr>
              <a:defRPr sz="1500">
                <a:solidFill>
                  <a:schemeClr val="tx2"/>
                </a:solidFill>
              </a:defRPr>
            </a:lvl4pPr>
            <a:lvl5pPr>
              <a:defRPr sz="1500">
                <a:solidFill>
                  <a:schemeClr val="tx2"/>
                </a:solidFill>
              </a:defRPr>
            </a:lvl5pPr>
          </a:lstStyle>
          <a:p>
            <a:pPr lvl="0"/>
            <a:r>
              <a:rPr lang="en-US" dirty="0" smtClean="0"/>
              <a:t>Click to edit content sections…</a:t>
            </a:r>
            <a:endParaRPr lang="en-GB" dirty="0"/>
          </a:p>
        </p:txBody>
      </p:sp>
      <p:sp>
        <p:nvSpPr>
          <p:cNvPr id="28" name="Rounded Rectangle 27"/>
          <p:cNvSpPr/>
          <p:nvPr userDrawn="1"/>
        </p:nvSpPr>
        <p:spPr>
          <a:xfrm>
            <a:off x="659096" y="4941168"/>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ounded Rectangle 28"/>
          <p:cNvSpPr/>
          <p:nvPr userDrawn="1"/>
        </p:nvSpPr>
        <p:spPr>
          <a:xfrm>
            <a:off x="659096" y="5163197"/>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ounded Rectangle 29"/>
          <p:cNvSpPr/>
          <p:nvPr userDrawn="1"/>
        </p:nvSpPr>
        <p:spPr>
          <a:xfrm>
            <a:off x="659096" y="538522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ounded Rectangle 30"/>
          <p:cNvSpPr/>
          <p:nvPr userDrawn="1"/>
        </p:nvSpPr>
        <p:spPr>
          <a:xfrm>
            <a:off x="659096" y="560725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userDrawn="1"/>
        </p:nvSpPr>
        <p:spPr>
          <a:xfrm>
            <a:off x="659096" y="5823280"/>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2" descr="C:\Users\TEMP.EDGEHILL.002\AppData\Local\Microsoft\Windows\Temporary Internet Files\Content.IE5\6IJ2I3SN\MP900442501[1].jpg"/>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32312"/>
          <a:stretch/>
        </p:blipFill>
        <p:spPr bwMode="auto">
          <a:xfrm>
            <a:off x="6012161" y="477144"/>
            <a:ext cx="2664295" cy="5904184"/>
          </a:xfrm>
          <a:prstGeom prst="roundRect">
            <a:avLst>
              <a:gd name="adj" fmla="val 536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18024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ummary Page Layout">
    <p:spTree>
      <p:nvGrpSpPr>
        <p:cNvPr id="1" name=""/>
        <p:cNvGrpSpPr/>
        <p:nvPr/>
      </p:nvGrpSpPr>
      <p:grpSpPr>
        <a:xfrm>
          <a:off x="0" y="0"/>
          <a:ext cx="0" cy="0"/>
          <a:chOff x="0" y="0"/>
          <a:chExt cx="0" cy="0"/>
        </a:xfrm>
      </p:grpSpPr>
      <p:sp>
        <p:nvSpPr>
          <p:cNvPr id="5" name="Rounded Rectangle 4"/>
          <p:cNvSpPr/>
          <p:nvPr userDrawn="1"/>
        </p:nvSpPr>
        <p:spPr bwMode="auto">
          <a:xfrm>
            <a:off x="468313" y="476672"/>
            <a:ext cx="5327650" cy="3024631"/>
          </a:xfrm>
          <a:prstGeom prst="roundRect">
            <a:avLst>
              <a:gd name="adj" fmla="val 4963"/>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tIns="90000" rIns="72000" bIns="90000"/>
          <a:lstStyle/>
          <a:p>
            <a:pPr marL="541338" fontAlgn="auto">
              <a:spcBef>
                <a:spcPts val="0"/>
              </a:spcBef>
              <a:spcAft>
                <a:spcPts val="0"/>
              </a:spcAft>
              <a:defRPr/>
            </a:pPr>
            <a:r>
              <a:rPr lang="en-GB" b="1" dirty="0" smtClean="0">
                <a:solidFill>
                  <a:schemeClr val="tx2"/>
                </a:solidFill>
              </a:rPr>
              <a:t>Session </a:t>
            </a:r>
            <a:r>
              <a:rPr lang="en-GB" b="1" dirty="0">
                <a:solidFill>
                  <a:schemeClr val="tx2"/>
                </a:solidFill>
              </a:rPr>
              <a:t>Learning Outcomes</a:t>
            </a:r>
          </a:p>
          <a:p>
            <a:pPr fontAlgn="auto">
              <a:spcBef>
                <a:spcPts val="0"/>
              </a:spcBef>
              <a:spcAft>
                <a:spcPts val="0"/>
              </a:spcAft>
              <a:defRPr/>
            </a:pPr>
            <a:r>
              <a:rPr lang="en-GB" sz="1500" dirty="0" smtClean="0">
                <a:solidFill>
                  <a:schemeClr val="tx2"/>
                </a:solidFill>
              </a:rPr>
              <a:t>During this session we will cover the following learning  outcomes:</a:t>
            </a:r>
            <a:endParaRPr lang="en-GB" sz="1500" dirty="0">
              <a:solidFill>
                <a:schemeClr val="tx2"/>
              </a:solidFill>
            </a:endParaRPr>
          </a:p>
        </p:txBody>
      </p:sp>
      <p:pic>
        <p:nvPicPr>
          <p:cNvPr id="4" name="Picture 4" descr="C:\Documents and Settings\Sumnerk\Local Settings\Temporary Internet Files\Content.IE5\K2IJJNN8\MC900432645[1].PNG"/>
          <p:cNvPicPr>
            <a:picLocks noChangeAspect="1" noChangeArrowheads="1"/>
          </p:cNvPicPr>
          <p:nvPr userDrawn="1">
            <p:custDataLst>
              <p:tags r:id="rId1"/>
            </p:custDataLst>
          </p:nvPr>
        </p:nvPicPr>
        <p:blipFill>
          <a:blip r:embed="rId5" cstate="print"/>
          <a:srcRect/>
          <a:stretch>
            <a:fillRect/>
          </a:stretch>
        </p:blipFill>
        <p:spPr bwMode="auto">
          <a:xfrm>
            <a:off x="539552" y="476672"/>
            <a:ext cx="468312" cy="468313"/>
          </a:xfrm>
          <a:prstGeom prst="rect">
            <a:avLst/>
          </a:prstGeom>
          <a:noFill/>
          <a:ln w="9525">
            <a:noFill/>
            <a:miter lim="800000"/>
            <a:headEnd/>
            <a:tailEnd/>
          </a:ln>
        </p:spPr>
      </p:pic>
      <p:sp>
        <p:nvSpPr>
          <p:cNvPr id="23" name="Text Placeholder 22"/>
          <p:cNvSpPr>
            <a:spLocks noGrp="1"/>
          </p:cNvSpPr>
          <p:nvPr>
            <p:ph type="body" sz="quarter" idx="13" hasCustomPrompt="1"/>
          </p:nvPr>
        </p:nvSpPr>
        <p:spPr>
          <a:xfrm>
            <a:off x="611560" y="1340768"/>
            <a:ext cx="5040560" cy="2016224"/>
          </a:xfrm>
          <a:prstGeom prst="rect">
            <a:avLst/>
          </a:prstGeom>
        </p:spPr>
        <p:txBody>
          <a:bodyPr/>
          <a:lstStyle>
            <a:lvl1pPr marL="180000" indent="-180000">
              <a:spcBef>
                <a:spcPts val="0"/>
              </a:spcBef>
              <a:defRPr sz="1500">
                <a:solidFill>
                  <a:schemeClr val="tx2"/>
                </a:solidFill>
              </a:defRPr>
            </a:lvl1pPr>
            <a:lvl2pPr marL="182563" indent="-182563">
              <a:defRPr sz="1500">
                <a:solidFill>
                  <a:schemeClr val="tx2"/>
                </a:solidFill>
              </a:defRPr>
            </a:lvl2pPr>
            <a:lvl3pPr marL="182563" indent="-182563">
              <a:defRPr sz="1500">
                <a:solidFill>
                  <a:schemeClr val="tx2"/>
                </a:solidFill>
              </a:defRPr>
            </a:lvl3pPr>
            <a:lvl4pPr marL="182563" indent="-182563">
              <a:defRPr sz="1500">
                <a:solidFill>
                  <a:schemeClr val="tx2"/>
                </a:solidFill>
              </a:defRPr>
            </a:lvl4pPr>
            <a:lvl5pPr marL="182563" indent="-182563">
              <a:defRPr sz="1500">
                <a:solidFill>
                  <a:schemeClr val="tx2"/>
                </a:solidFill>
              </a:defRPr>
            </a:lvl5pPr>
          </a:lstStyle>
          <a:p>
            <a:pPr lvl="0"/>
            <a:r>
              <a:rPr lang="en-US" dirty="0" smtClean="0"/>
              <a:t>Click to edit learning outcomes…</a:t>
            </a:r>
            <a:endParaRPr lang="en-GB" dirty="0"/>
          </a:p>
        </p:txBody>
      </p:sp>
      <p:pic>
        <p:nvPicPr>
          <p:cNvPr id="13" name="PPTShape_0"/>
          <p:cNvPicPr>
            <a:picLocks noChangeAspect="1" noChangeArrowheads="1"/>
          </p:cNvPicPr>
          <p:nvPr userDrawn="1">
            <p:custDataLst>
              <p:tags r:id="rId2"/>
            </p:custDataLst>
          </p:nvPr>
        </p:nvPicPr>
        <p:blipFill>
          <a:blip r:embed="rId6" cstate="print"/>
          <a:srcRect l="23035" r="15548"/>
          <a:stretch>
            <a:fillRect/>
          </a:stretch>
        </p:blipFill>
        <p:spPr bwMode="auto">
          <a:xfrm>
            <a:off x="6012160" y="476672"/>
            <a:ext cx="2674640" cy="3024336"/>
          </a:xfrm>
          <a:prstGeom prst="roundRect">
            <a:avLst>
              <a:gd name="adj" fmla="val 6041"/>
            </a:avLst>
          </a:prstGeom>
          <a:noFill/>
          <a:ln w="9525">
            <a:noFill/>
            <a:miter lim="800000"/>
            <a:headEnd/>
            <a:tailEnd/>
          </a:ln>
          <a:effectLst/>
        </p:spPr>
      </p:pic>
      <p:sp>
        <p:nvSpPr>
          <p:cNvPr id="24" name="Rounded Rectangle 23"/>
          <p:cNvSpPr/>
          <p:nvPr userDrawn="1"/>
        </p:nvSpPr>
        <p:spPr bwMode="auto">
          <a:xfrm>
            <a:off x="467544" y="3717032"/>
            <a:ext cx="5327650" cy="2664519"/>
          </a:xfrm>
          <a:prstGeom prst="roundRect">
            <a:avLst>
              <a:gd name="adj" fmla="val 641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marL="542925" fontAlgn="auto">
              <a:spcBef>
                <a:spcPts val="0"/>
              </a:spcBef>
              <a:spcAft>
                <a:spcPts val="0"/>
              </a:spcAft>
              <a:defRPr/>
            </a:pPr>
            <a:r>
              <a:rPr lang="en-GB" b="1" dirty="0">
                <a:solidFill>
                  <a:schemeClr val="tx2"/>
                </a:solidFill>
              </a:rPr>
              <a:t>Content Sections</a:t>
            </a:r>
          </a:p>
          <a:p>
            <a:pPr fontAlgn="auto">
              <a:spcBef>
                <a:spcPts val="0"/>
              </a:spcBef>
              <a:spcAft>
                <a:spcPts val="0"/>
              </a:spcAft>
              <a:defRPr/>
            </a:pPr>
            <a:endParaRPr lang="en-GB" dirty="0">
              <a:solidFill>
                <a:schemeClr val="tx2"/>
              </a:solidFill>
            </a:endParaRPr>
          </a:p>
        </p:txBody>
      </p:sp>
      <p:pic>
        <p:nvPicPr>
          <p:cNvPr id="25" name="Picture 3" descr="C:\Documents and Settings\Sumnerk\Local Settings\Temporary Internet Files\Content.IE5\RV930UOH\MC900431588[1].PNG"/>
          <p:cNvPicPr>
            <a:picLocks noChangeAspect="1" noChangeArrowheads="1"/>
          </p:cNvPicPr>
          <p:nvPr userDrawn="1">
            <p:custDataLst>
              <p:tags r:id="rId3"/>
            </p:custDataLst>
          </p:nvPr>
        </p:nvPicPr>
        <p:blipFill>
          <a:blip r:embed="rId7" cstate="screen"/>
          <a:srcRect/>
          <a:stretch>
            <a:fillRect/>
          </a:stretch>
        </p:blipFill>
        <p:spPr bwMode="auto">
          <a:xfrm>
            <a:off x="611188" y="3789040"/>
            <a:ext cx="468312" cy="468312"/>
          </a:xfrm>
          <a:prstGeom prst="rect">
            <a:avLst/>
          </a:prstGeom>
          <a:noFill/>
          <a:ln w="9525">
            <a:noFill/>
            <a:miter lim="800000"/>
            <a:headEnd/>
            <a:tailEnd/>
          </a:ln>
        </p:spPr>
      </p:pic>
      <p:sp>
        <p:nvSpPr>
          <p:cNvPr id="26" name="Text Placeholder 17"/>
          <p:cNvSpPr>
            <a:spLocks noGrp="1"/>
          </p:cNvSpPr>
          <p:nvPr>
            <p:ph type="body" sz="quarter" idx="12" hasCustomPrompt="1"/>
          </p:nvPr>
        </p:nvSpPr>
        <p:spPr>
          <a:xfrm>
            <a:off x="611560" y="4257352"/>
            <a:ext cx="5040560" cy="1979960"/>
          </a:xfrm>
          <a:prstGeom prst="rect">
            <a:avLst/>
          </a:prstGeom>
        </p:spPr>
        <p:txBody>
          <a:bodyPr/>
          <a:lstStyle>
            <a:lvl1pPr marL="452438" indent="-1588">
              <a:buFont typeface="Arial" pitchFamily="34" charset="0"/>
              <a:buNone/>
              <a:defRPr sz="1500">
                <a:solidFill>
                  <a:schemeClr val="tx2"/>
                </a:solidFill>
              </a:defRPr>
            </a:lvl1pPr>
            <a:lvl2pPr>
              <a:defRPr sz="1500">
                <a:solidFill>
                  <a:schemeClr val="tx2"/>
                </a:solidFill>
              </a:defRPr>
            </a:lvl2pPr>
            <a:lvl3pPr>
              <a:defRPr sz="1500">
                <a:solidFill>
                  <a:schemeClr val="tx2"/>
                </a:solidFill>
              </a:defRPr>
            </a:lvl3pPr>
            <a:lvl4pPr>
              <a:defRPr sz="1500">
                <a:solidFill>
                  <a:schemeClr val="tx2"/>
                </a:solidFill>
              </a:defRPr>
            </a:lvl4pPr>
            <a:lvl5pPr>
              <a:defRPr sz="1500">
                <a:solidFill>
                  <a:schemeClr val="tx2"/>
                </a:solidFill>
              </a:defRPr>
            </a:lvl5pPr>
          </a:lstStyle>
          <a:p>
            <a:pPr lvl="0"/>
            <a:r>
              <a:rPr lang="en-US" dirty="0" smtClean="0"/>
              <a:t>Click to edit content sections…</a:t>
            </a:r>
            <a:endParaRPr lang="en-GB" dirty="0"/>
          </a:p>
        </p:txBody>
      </p:sp>
      <p:sp>
        <p:nvSpPr>
          <p:cNvPr id="27" name="Rounded Rectangle 26"/>
          <p:cNvSpPr/>
          <p:nvPr userDrawn="1"/>
        </p:nvSpPr>
        <p:spPr bwMode="auto">
          <a:xfrm>
            <a:off x="6030151" y="3717033"/>
            <a:ext cx="2663825" cy="2655574"/>
          </a:xfrm>
          <a:prstGeom prst="roundRect">
            <a:avLst>
              <a:gd name="adj" fmla="val 620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rIns="54000" bIns="90000"/>
          <a:lstStyle/>
          <a:p>
            <a:pPr fontAlgn="auto">
              <a:spcBef>
                <a:spcPts val="0"/>
              </a:spcBef>
              <a:spcAft>
                <a:spcPts val="0"/>
              </a:spcAft>
              <a:defRPr/>
            </a:pPr>
            <a:endParaRPr lang="en-GB" sz="1200" dirty="0">
              <a:solidFill>
                <a:schemeClr val="tx2"/>
              </a:solidFill>
            </a:endParaRPr>
          </a:p>
        </p:txBody>
      </p:sp>
      <p:sp>
        <p:nvSpPr>
          <p:cNvPr id="28" name="Rounded Rectangle 27"/>
          <p:cNvSpPr/>
          <p:nvPr userDrawn="1"/>
        </p:nvSpPr>
        <p:spPr>
          <a:xfrm>
            <a:off x="659096" y="4941168"/>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ounded Rectangle 28"/>
          <p:cNvSpPr/>
          <p:nvPr userDrawn="1"/>
        </p:nvSpPr>
        <p:spPr>
          <a:xfrm>
            <a:off x="659096" y="5163197"/>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ounded Rectangle 29"/>
          <p:cNvSpPr/>
          <p:nvPr userDrawn="1"/>
        </p:nvSpPr>
        <p:spPr>
          <a:xfrm>
            <a:off x="659096" y="538522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ounded Rectangle 30"/>
          <p:cNvSpPr/>
          <p:nvPr userDrawn="1"/>
        </p:nvSpPr>
        <p:spPr>
          <a:xfrm>
            <a:off x="659096" y="5607256"/>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userDrawn="1"/>
        </p:nvSpPr>
        <p:spPr>
          <a:xfrm>
            <a:off x="659096" y="5823280"/>
            <a:ext cx="342000" cy="126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822717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476673"/>
            <a:ext cx="823042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693043"/>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r>
              <a:rPr lang="en-GB" dirty="0" smtClean="0"/>
              <a:t>Before you begin…</a:t>
            </a:r>
            <a:endParaRPr lang="en-GB" dirty="0"/>
          </a:p>
        </p:txBody>
      </p:sp>
      <p:sp>
        <p:nvSpPr>
          <p:cNvPr id="10" name="Text Placeholder 8"/>
          <p:cNvSpPr>
            <a:spLocks noGrp="1"/>
          </p:cNvSpPr>
          <p:nvPr>
            <p:ph type="body" sz="quarter" idx="11" hasCustomPrompt="1"/>
          </p:nvPr>
        </p:nvSpPr>
        <p:spPr>
          <a:xfrm>
            <a:off x="684213" y="1268761"/>
            <a:ext cx="7775575"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a:tabLst>
                <a:tab pos="1792288" algn="l"/>
              </a:tabLst>
            </a:pPr>
            <a:r>
              <a:rPr lang="en-GB" dirty="0" smtClean="0"/>
              <a:t>The navigation tool also includes a progress slide bar, which shows you the time remaining for each page. You can left click and drag your mouse within this bar to quickly shift to a particular time.</a:t>
            </a:r>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1141" y="4509120"/>
            <a:ext cx="6473825"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0666" y="2564904"/>
            <a:ext cx="6310313"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5422" t="86030" r="2403" b="8163"/>
          <a:stretch/>
        </p:blipFill>
        <p:spPr bwMode="auto">
          <a:xfrm>
            <a:off x="783153" y="-1807726"/>
            <a:ext cx="6308441" cy="43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75378" t="20371" r="2463" b="73822"/>
          <a:stretch/>
        </p:blipFill>
        <p:spPr bwMode="auto">
          <a:xfrm>
            <a:off x="783153" y="-1807726"/>
            <a:ext cx="6303447" cy="43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6089780" y="-2038782"/>
            <a:ext cx="1164468" cy="1084587"/>
            <a:chOff x="6638267" y="2272405"/>
            <a:chExt cx="1164468" cy="1084587"/>
          </a:xfrm>
        </p:grpSpPr>
        <p:grpSp>
          <p:nvGrpSpPr>
            <p:cNvPr id="13" name="Group 12"/>
            <p:cNvGrpSpPr/>
            <p:nvPr/>
          </p:nvGrpSpPr>
          <p:grpSpPr>
            <a:xfrm>
              <a:off x="6638267" y="2907112"/>
              <a:ext cx="742045" cy="449880"/>
              <a:chOff x="1241116" y="2536507"/>
              <a:chExt cx="742045" cy="449880"/>
            </a:xfrm>
          </p:grpSpPr>
          <p:sp>
            <p:nvSpPr>
              <p:cNvPr id="16" name="TextBox 15"/>
              <p:cNvSpPr txBox="1"/>
              <p:nvPr/>
            </p:nvSpPr>
            <p:spPr>
              <a:xfrm>
                <a:off x="1241116" y="2755555"/>
                <a:ext cx="742045" cy="230832"/>
              </a:xfrm>
              <a:prstGeom prst="rect">
                <a:avLst/>
              </a:prstGeom>
              <a:noFill/>
            </p:spPr>
            <p:txBody>
              <a:bodyPr wrap="none" rtlCol="0">
                <a:spAutoFit/>
              </a:bodyPr>
              <a:lstStyle/>
              <a:p>
                <a:r>
                  <a:rPr lang="en-GB" sz="900" b="1" dirty="0" smtClean="0">
                    <a:solidFill>
                      <a:srgbClr val="C00000"/>
                    </a:solidFill>
                  </a:rPr>
                  <a:t>DOCUMENTS</a:t>
                </a:r>
                <a:endParaRPr lang="en-GB" sz="900" b="1" dirty="0">
                  <a:solidFill>
                    <a:srgbClr val="C00000"/>
                  </a:solidFill>
                </a:endParaRPr>
              </a:p>
            </p:txBody>
          </p:sp>
          <p:cxnSp>
            <p:nvCxnSpPr>
              <p:cNvPr id="17" name="Straight Connector 16"/>
              <p:cNvCxnSpPr/>
              <p:nvPr/>
            </p:nvCxnSpPr>
            <p:spPr>
              <a:xfrm>
                <a:off x="1639884" y="2536507"/>
                <a:ext cx="0" cy="2520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6986486" y="2272405"/>
              <a:ext cx="816249" cy="230832"/>
            </a:xfrm>
            <a:prstGeom prst="rect">
              <a:avLst/>
            </a:prstGeom>
            <a:noFill/>
          </p:spPr>
          <p:txBody>
            <a:bodyPr wrap="none" rtlCol="0">
              <a:spAutoFit/>
            </a:bodyPr>
            <a:lstStyle/>
            <a:p>
              <a:r>
                <a:rPr lang="en-GB" sz="900" b="1" dirty="0" smtClean="0">
                  <a:solidFill>
                    <a:srgbClr val="C00000"/>
                  </a:solidFill>
                </a:rPr>
                <a:t>NAVIGATION</a:t>
              </a:r>
              <a:endParaRPr lang="en-GB" sz="900" b="1" dirty="0">
                <a:solidFill>
                  <a:srgbClr val="C00000"/>
                </a:solidFill>
              </a:endParaRPr>
            </a:p>
          </p:txBody>
        </p:sp>
        <p:cxnSp>
          <p:nvCxnSpPr>
            <p:cNvPr id="15" name="Straight Connector 14"/>
            <p:cNvCxnSpPr/>
            <p:nvPr/>
          </p:nvCxnSpPr>
          <p:spPr>
            <a:xfrm>
              <a:off x="7376332" y="2452287"/>
              <a:ext cx="0" cy="2520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8" name="Group 17"/>
          <p:cNvGrpSpPr/>
          <p:nvPr userDrawn="1"/>
        </p:nvGrpSpPr>
        <p:grpSpPr>
          <a:xfrm>
            <a:off x="1342223" y="7245424"/>
            <a:ext cx="6308441" cy="854183"/>
            <a:chOff x="1631781" y="2653686"/>
            <a:chExt cx="6308441" cy="854183"/>
          </a:xfrm>
        </p:grpSpPr>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422" t="86030" r="2403" b="8163"/>
            <a:stretch/>
          </p:blipFill>
          <p:spPr bwMode="auto">
            <a:xfrm>
              <a:off x="1631781" y="2653686"/>
              <a:ext cx="6308441" cy="43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6012160" y="3277037"/>
              <a:ext cx="545342" cy="230832"/>
            </a:xfrm>
            <a:prstGeom prst="rect">
              <a:avLst/>
            </a:prstGeom>
            <a:noFill/>
          </p:spPr>
          <p:txBody>
            <a:bodyPr wrap="none" rtlCol="0">
              <a:spAutoFit/>
            </a:bodyPr>
            <a:lstStyle/>
            <a:p>
              <a:r>
                <a:rPr lang="en-GB" sz="900" b="1" dirty="0" smtClean="0">
                  <a:solidFill>
                    <a:srgbClr val="C00000"/>
                  </a:solidFill>
                </a:rPr>
                <a:t>REPLAY</a:t>
              </a:r>
              <a:endParaRPr lang="en-GB" sz="900" b="1" dirty="0">
                <a:solidFill>
                  <a:srgbClr val="C00000"/>
                </a:solidFill>
              </a:endParaRPr>
            </a:p>
          </p:txBody>
        </p:sp>
        <p:cxnSp>
          <p:nvCxnSpPr>
            <p:cNvPr id="21" name="Straight Connector 20"/>
            <p:cNvCxnSpPr/>
            <p:nvPr/>
          </p:nvCxnSpPr>
          <p:spPr>
            <a:xfrm>
              <a:off x="6268181" y="3068960"/>
              <a:ext cx="0" cy="25200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851920" y="3276385"/>
              <a:ext cx="920445" cy="230832"/>
            </a:xfrm>
            <a:prstGeom prst="rect">
              <a:avLst/>
            </a:prstGeom>
            <a:noFill/>
          </p:spPr>
          <p:txBody>
            <a:bodyPr wrap="none" rtlCol="0">
              <a:spAutoFit/>
            </a:bodyPr>
            <a:lstStyle/>
            <a:p>
              <a:r>
                <a:rPr lang="en-GB" sz="900" b="1" dirty="0" smtClean="0">
                  <a:solidFill>
                    <a:srgbClr val="C00000"/>
                  </a:solidFill>
                </a:rPr>
                <a:t>PROGRESS BAR</a:t>
              </a:r>
              <a:endParaRPr lang="en-GB" sz="900" b="1" dirty="0">
                <a:solidFill>
                  <a:srgbClr val="C00000"/>
                </a:solidFill>
              </a:endParaRPr>
            </a:p>
          </p:txBody>
        </p:sp>
        <p:cxnSp>
          <p:nvCxnSpPr>
            <p:cNvPr id="23" name="Straight Connector 22"/>
            <p:cNvCxnSpPr/>
            <p:nvPr/>
          </p:nvCxnSpPr>
          <p:spPr>
            <a:xfrm>
              <a:off x="4319839" y="3057337"/>
              <a:ext cx="0" cy="2520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4" name="TextBox 23"/>
          <p:cNvSpPr txBox="1"/>
          <p:nvPr userDrawn="1"/>
        </p:nvSpPr>
        <p:spPr>
          <a:xfrm>
            <a:off x="674602" y="3942021"/>
            <a:ext cx="7641813" cy="646331"/>
          </a:xfrm>
          <a:prstGeom prst="rect">
            <a:avLst/>
          </a:prstGeom>
          <a:noFill/>
        </p:spPr>
        <p:txBody>
          <a:bodyPr wrap="square" rtlCol="0">
            <a:spAutoFit/>
          </a:bodyPr>
          <a:lstStyle/>
          <a:p>
            <a:r>
              <a:rPr lang="en-GB" dirty="0" smtClean="0">
                <a:solidFill>
                  <a:schemeClr val="tx2"/>
                </a:solidFill>
              </a:rPr>
              <a:t>Access the acknowledgement and reference material for the e session by clicking on the resource button, top right of the page. </a:t>
            </a:r>
          </a:p>
        </p:txBody>
      </p:sp>
      <p:sp>
        <p:nvSpPr>
          <p:cNvPr id="25" name="Rectangle 24"/>
          <p:cNvSpPr/>
          <p:nvPr userDrawn="1"/>
        </p:nvSpPr>
        <p:spPr>
          <a:xfrm>
            <a:off x="674601" y="5540385"/>
            <a:ext cx="7641813" cy="646331"/>
          </a:xfrm>
          <a:prstGeom prst="rect">
            <a:avLst/>
          </a:prstGeom>
        </p:spPr>
        <p:txBody>
          <a:bodyPr wrap="square">
            <a:spAutoFit/>
          </a:bodyPr>
          <a:lstStyle/>
          <a:p>
            <a:r>
              <a:rPr lang="en-GB" dirty="0">
                <a:solidFill>
                  <a:schemeClr val="tx2"/>
                </a:solidFill>
              </a:rPr>
              <a:t>If at any time you require help in using this e-session please contact </a:t>
            </a:r>
            <a:r>
              <a:rPr lang="en-GB" dirty="0" smtClean="0">
                <a:solidFill>
                  <a:schemeClr val="tx2"/>
                </a:solidFill>
              </a:rPr>
              <a:t>your help </a:t>
            </a:r>
            <a:r>
              <a:rPr lang="en-GB" dirty="0">
                <a:solidFill>
                  <a:schemeClr val="tx2"/>
                </a:solidFill>
              </a:rPr>
              <a:t>desk facilities.</a:t>
            </a:r>
          </a:p>
        </p:txBody>
      </p:sp>
    </p:spTree>
    <p:extLst>
      <p:ext uri="{BB962C8B-B14F-4D97-AF65-F5344CB8AC3E}">
        <p14:creationId xmlns:p14="http://schemas.microsoft.com/office/powerpoint/2010/main" val="130284736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troduction Page Layou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7" cstate="print"/>
          <a:srcRect t="7687" r="869" b="1878"/>
          <a:stretch>
            <a:fillRect/>
          </a:stretch>
        </p:blipFill>
        <p:spPr bwMode="auto">
          <a:xfrm>
            <a:off x="467544" y="764704"/>
            <a:ext cx="8244000" cy="5640632"/>
          </a:xfrm>
          <a:prstGeom prst="roundRect">
            <a:avLst>
              <a:gd name="adj" fmla="val 2591"/>
            </a:avLst>
          </a:prstGeom>
          <a:noFill/>
        </p:spPr>
      </p:pic>
      <p:pic>
        <p:nvPicPr>
          <p:cNvPr id="1027" name="Picture 3" descr="G:\Tel Development Files\Tools and Software\QMdesktop\QMdesktop\accessories.png"/>
          <p:cNvPicPr>
            <a:picLocks noChangeAspect="1" noChangeArrowheads="1"/>
          </p:cNvPicPr>
          <p:nvPr userDrawn="1"/>
        </p:nvPicPr>
        <p:blipFill>
          <a:blip r:embed="rId8" cstate="print"/>
          <a:srcRect/>
          <a:stretch>
            <a:fillRect/>
          </a:stretch>
        </p:blipFill>
        <p:spPr bwMode="auto">
          <a:xfrm>
            <a:off x="323528" y="467147"/>
            <a:ext cx="8429625" cy="6229350"/>
          </a:xfrm>
          <a:prstGeom prst="rect">
            <a:avLst/>
          </a:prstGeom>
          <a:noFill/>
        </p:spPr>
      </p:pic>
      <p:grpSp>
        <p:nvGrpSpPr>
          <p:cNvPr id="54" name="Group 51"/>
          <p:cNvGrpSpPr/>
          <p:nvPr userDrawn="1">
            <p:custDataLst>
              <p:tags r:id="rId1"/>
            </p:custDataLst>
          </p:nvPr>
        </p:nvGrpSpPr>
        <p:grpSpPr>
          <a:xfrm>
            <a:off x="2627784" y="692696"/>
            <a:ext cx="4146088" cy="5601114"/>
            <a:chOff x="1682798" y="357166"/>
            <a:chExt cx="3959225" cy="5436073"/>
          </a:xfrm>
        </p:grpSpPr>
        <p:sp>
          <p:nvSpPr>
            <p:cNvPr id="55" name="Rounded Rectangle 54"/>
            <p:cNvSpPr/>
            <p:nvPr/>
          </p:nvSpPr>
          <p:spPr>
            <a:xfrm>
              <a:off x="1857356" y="1071546"/>
              <a:ext cx="3571900" cy="4643470"/>
            </a:xfrm>
            <a:prstGeom prst="roundRect">
              <a:avLst>
                <a:gd name="adj" fmla="val 4067"/>
              </a:avLst>
            </a:prstGeom>
            <a:blipFill dpi="0" rotWithShape="1">
              <a:blip r:embed="rId9" cstate="print"/>
              <a:srcRect/>
              <a:tile tx="0" ty="0" sx="50000" sy="50000" flip="none" algn="ctr"/>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17" descr="stack_paper.png"/>
            <p:cNvPicPr>
              <a:picLocks noChangeAspect="1"/>
            </p:cNvPicPr>
            <p:nvPr/>
          </p:nvPicPr>
          <p:blipFill>
            <a:blip r:embed="rId10" cstate="print"/>
            <a:srcRect/>
            <a:stretch>
              <a:fillRect/>
            </a:stretch>
          </p:blipFill>
          <p:spPr bwMode="auto">
            <a:xfrm>
              <a:off x="1682798" y="807216"/>
              <a:ext cx="3959225" cy="4986023"/>
            </a:xfrm>
            <a:prstGeom prst="rect">
              <a:avLst/>
            </a:prstGeom>
            <a:noFill/>
            <a:ln w="9525">
              <a:noFill/>
              <a:miter lim="800000"/>
              <a:headEnd/>
              <a:tailEnd/>
            </a:ln>
          </p:spPr>
        </p:pic>
        <p:grpSp>
          <p:nvGrpSpPr>
            <p:cNvPr id="57" name="Group 39"/>
            <p:cNvGrpSpPr>
              <a:grpSpLocks/>
            </p:cNvGrpSpPr>
            <p:nvPr/>
          </p:nvGrpSpPr>
          <p:grpSpPr bwMode="auto">
            <a:xfrm>
              <a:off x="3214678" y="357166"/>
              <a:ext cx="881063" cy="958850"/>
              <a:chOff x="4006850" y="309563"/>
              <a:chExt cx="881063" cy="958850"/>
            </a:xfrm>
          </p:grpSpPr>
          <p:sp>
            <p:nvSpPr>
              <p:cNvPr id="58" name="Freeform 55"/>
              <p:cNvSpPr>
                <a:spLocks/>
              </p:cNvSpPr>
              <p:nvPr/>
            </p:nvSpPr>
            <p:spPr bwMode="auto">
              <a:xfrm>
                <a:off x="4006850" y="847725"/>
                <a:ext cx="881063" cy="71438"/>
              </a:xfrm>
              <a:custGeom>
                <a:avLst/>
                <a:gdLst>
                  <a:gd name="T0" fmla="*/ 2147483647 w 555"/>
                  <a:gd name="T1" fmla="*/ 2147483647 h 45"/>
                  <a:gd name="T2" fmla="*/ 2147483647 w 555"/>
                  <a:gd name="T3" fmla="*/ 2147483647 h 45"/>
                  <a:gd name="T4" fmla="*/ 2147483647 w 555"/>
                  <a:gd name="T5" fmla="*/ 2147483647 h 45"/>
                  <a:gd name="T6" fmla="*/ 2147483647 w 555"/>
                  <a:gd name="T7" fmla="*/ 0 h 45"/>
                  <a:gd name="T8" fmla="*/ 2147483647 w 555"/>
                  <a:gd name="T9" fmla="*/ 0 h 45"/>
                  <a:gd name="T10" fmla="*/ 2147483647 w 555"/>
                  <a:gd name="T11" fmla="*/ 0 h 45"/>
                  <a:gd name="T12" fmla="*/ 2147483647 w 555"/>
                  <a:gd name="T13" fmla="*/ 0 h 45"/>
                  <a:gd name="T14" fmla="*/ 2147483647 w 555"/>
                  <a:gd name="T15" fmla="*/ 0 h 45"/>
                  <a:gd name="T16" fmla="*/ 2147483647 w 555"/>
                  <a:gd name="T17" fmla="*/ 2147483647 h 45"/>
                  <a:gd name="T18" fmla="*/ 2147483647 w 555"/>
                  <a:gd name="T19" fmla="*/ 2147483647 h 45"/>
                  <a:gd name="T20" fmla="*/ 0 w 555"/>
                  <a:gd name="T21" fmla="*/ 2147483647 h 45"/>
                  <a:gd name="T22" fmla="*/ 0 w 555"/>
                  <a:gd name="T23" fmla="*/ 2147483647 h 45"/>
                  <a:gd name="T24" fmla="*/ 0 w 555"/>
                  <a:gd name="T25" fmla="*/ 2147483647 h 45"/>
                  <a:gd name="T26" fmla="*/ 2147483647 w 555"/>
                  <a:gd name="T27" fmla="*/ 2147483647 h 45"/>
                  <a:gd name="T28" fmla="*/ 2147483647 w 555"/>
                  <a:gd name="T29" fmla="*/ 2147483647 h 45"/>
                  <a:gd name="T30" fmla="*/ 2147483647 w 555"/>
                  <a:gd name="T31" fmla="*/ 2147483647 h 45"/>
                  <a:gd name="T32" fmla="*/ 2147483647 w 555"/>
                  <a:gd name="T33" fmla="*/ 2147483647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5"/>
                  <a:gd name="T52" fmla="*/ 0 h 45"/>
                  <a:gd name="T53" fmla="*/ 555 w 555"/>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5" h="45">
                    <a:moveTo>
                      <a:pt x="555" y="19"/>
                    </a:moveTo>
                    <a:lnTo>
                      <a:pt x="555" y="19"/>
                    </a:lnTo>
                    <a:lnTo>
                      <a:pt x="555" y="8"/>
                    </a:lnTo>
                    <a:lnTo>
                      <a:pt x="548" y="0"/>
                    </a:lnTo>
                    <a:lnTo>
                      <a:pt x="536" y="0"/>
                    </a:lnTo>
                    <a:lnTo>
                      <a:pt x="23" y="0"/>
                    </a:lnTo>
                    <a:lnTo>
                      <a:pt x="19" y="0"/>
                    </a:lnTo>
                    <a:lnTo>
                      <a:pt x="11" y="4"/>
                    </a:lnTo>
                    <a:lnTo>
                      <a:pt x="4" y="11"/>
                    </a:lnTo>
                    <a:lnTo>
                      <a:pt x="0" y="30"/>
                    </a:lnTo>
                    <a:lnTo>
                      <a:pt x="0" y="45"/>
                    </a:lnTo>
                    <a:lnTo>
                      <a:pt x="555" y="45"/>
                    </a:lnTo>
                    <a:lnTo>
                      <a:pt x="555" y="19"/>
                    </a:lnTo>
                    <a:close/>
                  </a:path>
                </a:pathLst>
              </a:custGeom>
              <a:solidFill>
                <a:srgbClr val="000000"/>
              </a:solidFill>
              <a:ln w="9525">
                <a:noFill/>
                <a:round/>
                <a:headEnd/>
                <a:tailEnd/>
              </a:ln>
            </p:spPr>
            <p:txBody>
              <a:bodyPr/>
              <a:lstStyle/>
              <a:p>
                <a:endParaRPr lang="en-GB"/>
              </a:p>
            </p:txBody>
          </p:sp>
          <p:sp>
            <p:nvSpPr>
              <p:cNvPr id="59" name="Freeform 56"/>
              <p:cNvSpPr>
                <a:spLocks/>
              </p:cNvSpPr>
              <p:nvPr/>
            </p:nvSpPr>
            <p:spPr bwMode="auto">
              <a:xfrm>
                <a:off x="4013200" y="1001713"/>
                <a:ext cx="868363" cy="260350"/>
              </a:xfrm>
              <a:custGeom>
                <a:avLst/>
                <a:gdLst>
                  <a:gd name="T0" fmla="*/ 2147483647 w 547"/>
                  <a:gd name="T1" fmla="*/ 2147483647 h 164"/>
                  <a:gd name="T2" fmla="*/ 2147483647 w 547"/>
                  <a:gd name="T3" fmla="*/ 2147483647 h 164"/>
                  <a:gd name="T4" fmla="*/ 2147483647 w 547"/>
                  <a:gd name="T5" fmla="*/ 2147483647 h 164"/>
                  <a:gd name="T6" fmla="*/ 2147483647 w 547"/>
                  <a:gd name="T7" fmla="*/ 0 h 164"/>
                  <a:gd name="T8" fmla="*/ 0 w 547"/>
                  <a:gd name="T9" fmla="*/ 0 h 164"/>
                  <a:gd name="T10" fmla="*/ 0 w 547"/>
                  <a:gd name="T11" fmla="*/ 0 h 164"/>
                  <a:gd name="T12" fmla="*/ 2147483647 w 547"/>
                  <a:gd name="T13" fmla="*/ 2147483647 h 164"/>
                  <a:gd name="T14" fmla="*/ 2147483647 w 547"/>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547"/>
                  <a:gd name="T25" fmla="*/ 0 h 164"/>
                  <a:gd name="T26" fmla="*/ 547 w 547"/>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7" h="164">
                    <a:moveTo>
                      <a:pt x="15" y="164"/>
                    </a:moveTo>
                    <a:lnTo>
                      <a:pt x="529" y="164"/>
                    </a:lnTo>
                    <a:lnTo>
                      <a:pt x="547" y="0"/>
                    </a:lnTo>
                    <a:lnTo>
                      <a:pt x="0" y="0"/>
                    </a:lnTo>
                    <a:lnTo>
                      <a:pt x="15" y="164"/>
                    </a:lnTo>
                    <a:close/>
                  </a:path>
                </a:pathLst>
              </a:custGeom>
              <a:solidFill>
                <a:srgbClr val="000000"/>
              </a:solidFill>
              <a:ln w="9525">
                <a:noFill/>
                <a:round/>
                <a:headEnd/>
                <a:tailEnd/>
              </a:ln>
            </p:spPr>
            <p:txBody>
              <a:bodyPr/>
              <a:lstStyle/>
              <a:p>
                <a:endParaRPr lang="en-GB"/>
              </a:p>
            </p:txBody>
          </p:sp>
          <p:sp>
            <p:nvSpPr>
              <p:cNvPr id="60" name="Freeform 57"/>
              <p:cNvSpPr>
                <a:spLocks/>
              </p:cNvSpPr>
              <p:nvPr/>
            </p:nvSpPr>
            <p:spPr bwMode="auto">
              <a:xfrm>
                <a:off x="4006850" y="919163"/>
                <a:ext cx="881063" cy="82550"/>
              </a:xfrm>
              <a:custGeom>
                <a:avLst/>
                <a:gdLst>
                  <a:gd name="T0" fmla="*/ 0 w 555"/>
                  <a:gd name="T1" fmla="*/ 0 h 52"/>
                  <a:gd name="T2" fmla="*/ 0 w 555"/>
                  <a:gd name="T3" fmla="*/ 0 h 52"/>
                  <a:gd name="T4" fmla="*/ 2147483647 w 555"/>
                  <a:gd name="T5" fmla="*/ 2147483647 h 52"/>
                  <a:gd name="T6" fmla="*/ 2147483647 w 555"/>
                  <a:gd name="T7" fmla="*/ 2147483647 h 52"/>
                  <a:gd name="T8" fmla="*/ 2147483647 w 555"/>
                  <a:gd name="T9" fmla="*/ 2147483647 h 52"/>
                  <a:gd name="T10" fmla="*/ 2147483647 w 555"/>
                  <a:gd name="T11" fmla="*/ 0 h 52"/>
                  <a:gd name="T12" fmla="*/ 0 w 555"/>
                  <a:gd name="T13" fmla="*/ 0 h 52"/>
                  <a:gd name="T14" fmla="*/ 0 60000 65536"/>
                  <a:gd name="T15" fmla="*/ 0 60000 65536"/>
                  <a:gd name="T16" fmla="*/ 0 60000 65536"/>
                  <a:gd name="T17" fmla="*/ 0 60000 65536"/>
                  <a:gd name="T18" fmla="*/ 0 60000 65536"/>
                  <a:gd name="T19" fmla="*/ 0 60000 65536"/>
                  <a:gd name="T20" fmla="*/ 0 60000 65536"/>
                  <a:gd name="T21" fmla="*/ 0 w 555"/>
                  <a:gd name="T22" fmla="*/ 0 h 52"/>
                  <a:gd name="T23" fmla="*/ 555 w 55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5" h="52">
                    <a:moveTo>
                      <a:pt x="0" y="0"/>
                    </a:moveTo>
                    <a:lnTo>
                      <a:pt x="0" y="0"/>
                    </a:lnTo>
                    <a:lnTo>
                      <a:pt x="4" y="52"/>
                    </a:lnTo>
                    <a:lnTo>
                      <a:pt x="551" y="52"/>
                    </a:lnTo>
                    <a:lnTo>
                      <a:pt x="555" y="0"/>
                    </a:lnTo>
                    <a:lnTo>
                      <a:pt x="0" y="0"/>
                    </a:lnTo>
                    <a:close/>
                  </a:path>
                </a:pathLst>
              </a:custGeom>
              <a:solidFill>
                <a:srgbClr val="333333"/>
              </a:solidFill>
              <a:ln w="9525">
                <a:noFill/>
                <a:round/>
                <a:headEnd/>
                <a:tailEnd/>
              </a:ln>
            </p:spPr>
            <p:txBody>
              <a:bodyPr/>
              <a:lstStyle/>
              <a:p>
                <a:endParaRPr lang="en-GB"/>
              </a:p>
            </p:txBody>
          </p:sp>
          <p:sp>
            <p:nvSpPr>
              <p:cNvPr id="61" name="Freeform 58"/>
              <p:cNvSpPr>
                <a:spLocks/>
              </p:cNvSpPr>
              <p:nvPr/>
            </p:nvSpPr>
            <p:spPr bwMode="auto">
              <a:xfrm>
                <a:off x="4208463" y="309563"/>
                <a:ext cx="466725" cy="939800"/>
              </a:xfrm>
              <a:custGeom>
                <a:avLst/>
                <a:gdLst>
                  <a:gd name="T0" fmla="*/ 2147483647 w 294"/>
                  <a:gd name="T1" fmla="*/ 2147483647 h 592"/>
                  <a:gd name="T2" fmla="*/ 2147483647 w 294"/>
                  <a:gd name="T3" fmla="*/ 2147483647 h 592"/>
                  <a:gd name="T4" fmla="*/ 2147483647 w 294"/>
                  <a:gd name="T5" fmla="*/ 2147483647 h 592"/>
                  <a:gd name="T6" fmla="*/ 2147483647 w 294"/>
                  <a:gd name="T7" fmla="*/ 2147483647 h 592"/>
                  <a:gd name="T8" fmla="*/ 2147483647 w 294"/>
                  <a:gd name="T9" fmla="*/ 2147483647 h 592"/>
                  <a:gd name="T10" fmla="*/ 2147483647 w 294"/>
                  <a:gd name="T11" fmla="*/ 2147483647 h 592"/>
                  <a:gd name="T12" fmla="*/ 2147483647 w 294"/>
                  <a:gd name="T13" fmla="*/ 2147483647 h 592"/>
                  <a:gd name="T14" fmla="*/ 0 w 294"/>
                  <a:gd name="T15" fmla="*/ 2147483647 h 592"/>
                  <a:gd name="T16" fmla="*/ 0 w 294"/>
                  <a:gd name="T17" fmla="*/ 2147483647 h 592"/>
                  <a:gd name="T18" fmla="*/ 2147483647 w 294"/>
                  <a:gd name="T19" fmla="*/ 2147483647 h 592"/>
                  <a:gd name="T20" fmla="*/ 2147483647 w 294"/>
                  <a:gd name="T21" fmla="*/ 2147483647 h 592"/>
                  <a:gd name="T22" fmla="*/ 2147483647 w 294"/>
                  <a:gd name="T23" fmla="*/ 2147483647 h 592"/>
                  <a:gd name="T24" fmla="*/ 2147483647 w 294"/>
                  <a:gd name="T25" fmla="*/ 2147483647 h 592"/>
                  <a:gd name="T26" fmla="*/ 2147483647 w 294"/>
                  <a:gd name="T27" fmla="*/ 2147483647 h 592"/>
                  <a:gd name="T28" fmla="*/ 2147483647 w 294"/>
                  <a:gd name="T29" fmla="*/ 2147483647 h 592"/>
                  <a:gd name="T30" fmla="*/ 2147483647 w 294"/>
                  <a:gd name="T31" fmla="*/ 2147483647 h 592"/>
                  <a:gd name="T32" fmla="*/ 2147483647 w 294"/>
                  <a:gd name="T33" fmla="*/ 2147483647 h 592"/>
                  <a:gd name="T34" fmla="*/ 2147483647 w 294"/>
                  <a:gd name="T35" fmla="*/ 2147483647 h 592"/>
                  <a:gd name="T36" fmla="*/ 2147483647 w 294"/>
                  <a:gd name="T37" fmla="*/ 2147483647 h 592"/>
                  <a:gd name="T38" fmla="*/ 2147483647 w 294"/>
                  <a:gd name="T39" fmla="*/ 2147483647 h 592"/>
                  <a:gd name="T40" fmla="*/ 2147483647 w 294"/>
                  <a:gd name="T41" fmla="*/ 2147483647 h 592"/>
                  <a:gd name="T42" fmla="*/ 2147483647 w 294"/>
                  <a:gd name="T43" fmla="*/ 2147483647 h 592"/>
                  <a:gd name="T44" fmla="*/ 2147483647 w 294"/>
                  <a:gd name="T45" fmla="*/ 2147483647 h 592"/>
                  <a:gd name="T46" fmla="*/ 2147483647 w 294"/>
                  <a:gd name="T47" fmla="*/ 2147483647 h 592"/>
                  <a:gd name="T48" fmla="*/ 2147483647 w 294"/>
                  <a:gd name="T49" fmla="*/ 2147483647 h 592"/>
                  <a:gd name="T50" fmla="*/ 2147483647 w 294"/>
                  <a:gd name="T51" fmla="*/ 2147483647 h 592"/>
                  <a:gd name="T52" fmla="*/ 2147483647 w 294"/>
                  <a:gd name="T53" fmla="*/ 2147483647 h 592"/>
                  <a:gd name="T54" fmla="*/ 2147483647 w 294"/>
                  <a:gd name="T55" fmla="*/ 2147483647 h 592"/>
                  <a:gd name="T56" fmla="*/ 2147483647 w 294"/>
                  <a:gd name="T57" fmla="*/ 2147483647 h 592"/>
                  <a:gd name="T58" fmla="*/ 2147483647 w 294"/>
                  <a:gd name="T59" fmla="*/ 2147483647 h 592"/>
                  <a:gd name="T60" fmla="*/ 2147483647 w 294"/>
                  <a:gd name="T61" fmla="*/ 2147483647 h 592"/>
                  <a:gd name="T62" fmla="*/ 2147483647 w 294"/>
                  <a:gd name="T63" fmla="*/ 2147483647 h 592"/>
                  <a:gd name="T64" fmla="*/ 2147483647 w 294"/>
                  <a:gd name="T65" fmla="*/ 2147483647 h 592"/>
                  <a:gd name="T66" fmla="*/ 2147483647 w 294"/>
                  <a:gd name="T67" fmla="*/ 2147483647 h 592"/>
                  <a:gd name="T68" fmla="*/ 2147483647 w 294"/>
                  <a:gd name="T69" fmla="*/ 2147483647 h 592"/>
                  <a:gd name="T70" fmla="*/ 2147483647 w 294"/>
                  <a:gd name="T71" fmla="*/ 2147483647 h 592"/>
                  <a:gd name="T72" fmla="*/ 2147483647 w 294"/>
                  <a:gd name="T73" fmla="*/ 2147483647 h 592"/>
                  <a:gd name="T74" fmla="*/ 2147483647 w 294"/>
                  <a:gd name="T75" fmla="*/ 2147483647 h 592"/>
                  <a:gd name="T76" fmla="*/ 2147483647 w 294"/>
                  <a:gd name="T77" fmla="*/ 2147483647 h 592"/>
                  <a:gd name="T78" fmla="*/ 2147483647 w 294"/>
                  <a:gd name="T79" fmla="*/ 2147483647 h 592"/>
                  <a:gd name="T80" fmla="*/ 2147483647 w 294"/>
                  <a:gd name="T81" fmla="*/ 2147483647 h 592"/>
                  <a:gd name="T82" fmla="*/ 2147483647 w 294"/>
                  <a:gd name="T83" fmla="*/ 2147483647 h 592"/>
                  <a:gd name="T84" fmla="*/ 2147483647 w 294"/>
                  <a:gd name="T85" fmla="*/ 2147483647 h 592"/>
                  <a:gd name="T86" fmla="*/ 2147483647 w 294"/>
                  <a:gd name="T87" fmla="*/ 0 h 592"/>
                  <a:gd name="T88" fmla="*/ 2147483647 w 294"/>
                  <a:gd name="T89" fmla="*/ 2147483647 h 592"/>
                  <a:gd name="T90" fmla="*/ 2147483647 w 294"/>
                  <a:gd name="T91" fmla="*/ 2147483647 h 592"/>
                  <a:gd name="T92" fmla="*/ 2147483647 w 294"/>
                  <a:gd name="T93" fmla="*/ 2147483647 h 592"/>
                  <a:gd name="T94" fmla="*/ 2147483647 w 294"/>
                  <a:gd name="T95" fmla="*/ 2147483647 h 5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4"/>
                  <a:gd name="T145" fmla="*/ 0 h 592"/>
                  <a:gd name="T146" fmla="*/ 294 w 294"/>
                  <a:gd name="T147" fmla="*/ 592 h 59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4" h="592">
                    <a:moveTo>
                      <a:pt x="30" y="64"/>
                    </a:moveTo>
                    <a:lnTo>
                      <a:pt x="30" y="64"/>
                    </a:lnTo>
                    <a:lnTo>
                      <a:pt x="33" y="82"/>
                    </a:lnTo>
                    <a:lnTo>
                      <a:pt x="41" y="101"/>
                    </a:lnTo>
                    <a:lnTo>
                      <a:pt x="59" y="142"/>
                    </a:lnTo>
                    <a:lnTo>
                      <a:pt x="78" y="175"/>
                    </a:lnTo>
                    <a:lnTo>
                      <a:pt x="97" y="201"/>
                    </a:lnTo>
                    <a:lnTo>
                      <a:pt x="52" y="559"/>
                    </a:lnTo>
                    <a:lnTo>
                      <a:pt x="15" y="559"/>
                    </a:lnTo>
                    <a:lnTo>
                      <a:pt x="11" y="563"/>
                    </a:lnTo>
                    <a:lnTo>
                      <a:pt x="4" y="566"/>
                    </a:lnTo>
                    <a:lnTo>
                      <a:pt x="0" y="570"/>
                    </a:lnTo>
                    <a:lnTo>
                      <a:pt x="0" y="578"/>
                    </a:lnTo>
                    <a:lnTo>
                      <a:pt x="0" y="581"/>
                    </a:lnTo>
                    <a:lnTo>
                      <a:pt x="4" y="585"/>
                    </a:lnTo>
                    <a:lnTo>
                      <a:pt x="11" y="589"/>
                    </a:lnTo>
                    <a:lnTo>
                      <a:pt x="15" y="592"/>
                    </a:lnTo>
                    <a:lnTo>
                      <a:pt x="67" y="592"/>
                    </a:lnTo>
                    <a:lnTo>
                      <a:pt x="78" y="589"/>
                    </a:lnTo>
                    <a:lnTo>
                      <a:pt x="82" y="578"/>
                    </a:lnTo>
                    <a:lnTo>
                      <a:pt x="126" y="198"/>
                    </a:lnTo>
                    <a:lnTo>
                      <a:pt x="126" y="187"/>
                    </a:lnTo>
                    <a:lnTo>
                      <a:pt x="104" y="161"/>
                    </a:lnTo>
                    <a:lnTo>
                      <a:pt x="85" y="123"/>
                    </a:lnTo>
                    <a:lnTo>
                      <a:pt x="67" y="90"/>
                    </a:lnTo>
                    <a:lnTo>
                      <a:pt x="63" y="75"/>
                    </a:lnTo>
                    <a:lnTo>
                      <a:pt x="63" y="64"/>
                    </a:lnTo>
                    <a:lnTo>
                      <a:pt x="63" y="60"/>
                    </a:lnTo>
                    <a:lnTo>
                      <a:pt x="67" y="53"/>
                    </a:lnTo>
                    <a:lnTo>
                      <a:pt x="85" y="41"/>
                    </a:lnTo>
                    <a:lnTo>
                      <a:pt x="115" y="38"/>
                    </a:lnTo>
                    <a:lnTo>
                      <a:pt x="149" y="34"/>
                    </a:lnTo>
                    <a:lnTo>
                      <a:pt x="182" y="34"/>
                    </a:lnTo>
                    <a:lnTo>
                      <a:pt x="208" y="41"/>
                    </a:lnTo>
                    <a:lnTo>
                      <a:pt x="227" y="53"/>
                    </a:lnTo>
                    <a:lnTo>
                      <a:pt x="231" y="56"/>
                    </a:lnTo>
                    <a:lnTo>
                      <a:pt x="234" y="64"/>
                    </a:lnTo>
                    <a:lnTo>
                      <a:pt x="231" y="75"/>
                    </a:lnTo>
                    <a:lnTo>
                      <a:pt x="227" y="90"/>
                    </a:lnTo>
                    <a:lnTo>
                      <a:pt x="212" y="123"/>
                    </a:lnTo>
                    <a:lnTo>
                      <a:pt x="190" y="161"/>
                    </a:lnTo>
                    <a:lnTo>
                      <a:pt x="171" y="187"/>
                    </a:lnTo>
                    <a:lnTo>
                      <a:pt x="167" y="198"/>
                    </a:lnTo>
                    <a:lnTo>
                      <a:pt x="212" y="578"/>
                    </a:lnTo>
                    <a:lnTo>
                      <a:pt x="219" y="589"/>
                    </a:lnTo>
                    <a:lnTo>
                      <a:pt x="227" y="592"/>
                    </a:lnTo>
                    <a:lnTo>
                      <a:pt x="279" y="592"/>
                    </a:lnTo>
                    <a:lnTo>
                      <a:pt x="287" y="589"/>
                    </a:lnTo>
                    <a:lnTo>
                      <a:pt x="290" y="585"/>
                    </a:lnTo>
                    <a:lnTo>
                      <a:pt x="294" y="581"/>
                    </a:lnTo>
                    <a:lnTo>
                      <a:pt x="294" y="578"/>
                    </a:lnTo>
                    <a:lnTo>
                      <a:pt x="294" y="570"/>
                    </a:lnTo>
                    <a:lnTo>
                      <a:pt x="290" y="566"/>
                    </a:lnTo>
                    <a:lnTo>
                      <a:pt x="287" y="563"/>
                    </a:lnTo>
                    <a:lnTo>
                      <a:pt x="279" y="559"/>
                    </a:lnTo>
                    <a:lnTo>
                      <a:pt x="242" y="559"/>
                    </a:lnTo>
                    <a:lnTo>
                      <a:pt x="201" y="201"/>
                    </a:lnTo>
                    <a:lnTo>
                      <a:pt x="216" y="175"/>
                    </a:lnTo>
                    <a:lnTo>
                      <a:pt x="238" y="142"/>
                    </a:lnTo>
                    <a:lnTo>
                      <a:pt x="257" y="101"/>
                    </a:lnTo>
                    <a:lnTo>
                      <a:pt x="264" y="82"/>
                    </a:lnTo>
                    <a:lnTo>
                      <a:pt x="264" y="64"/>
                    </a:lnTo>
                    <a:lnTo>
                      <a:pt x="260" y="49"/>
                    </a:lnTo>
                    <a:lnTo>
                      <a:pt x="253" y="34"/>
                    </a:lnTo>
                    <a:lnTo>
                      <a:pt x="242" y="23"/>
                    </a:lnTo>
                    <a:lnTo>
                      <a:pt x="227" y="15"/>
                    </a:lnTo>
                    <a:lnTo>
                      <a:pt x="208" y="8"/>
                    </a:lnTo>
                    <a:lnTo>
                      <a:pt x="190" y="4"/>
                    </a:lnTo>
                    <a:lnTo>
                      <a:pt x="149" y="0"/>
                    </a:lnTo>
                    <a:lnTo>
                      <a:pt x="108" y="4"/>
                    </a:lnTo>
                    <a:lnTo>
                      <a:pt x="85" y="12"/>
                    </a:lnTo>
                    <a:lnTo>
                      <a:pt x="67" y="15"/>
                    </a:lnTo>
                    <a:lnTo>
                      <a:pt x="52" y="27"/>
                    </a:lnTo>
                    <a:lnTo>
                      <a:pt x="41" y="38"/>
                    </a:lnTo>
                    <a:lnTo>
                      <a:pt x="33" y="49"/>
                    </a:lnTo>
                    <a:lnTo>
                      <a:pt x="30" y="64"/>
                    </a:lnTo>
                    <a:close/>
                  </a:path>
                </a:pathLst>
              </a:custGeom>
              <a:solidFill>
                <a:srgbClr val="B5B2AF"/>
              </a:solidFill>
              <a:ln w="9525">
                <a:noFill/>
                <a:round/>
                <a:headEnd/>
                <a:tailEnd/>
              </a:ln>
            </p:spPr>
            <p:txBody>
              <a:bodyPr/>
              <a:lstStyle/>
              <a:p>
                <a:endParaRPr lang="en-GB"/>
              </a:p>
            </p:txBody>
          </p:sp>
          <p:sp>
            <p:nvSpPr>
              <p:cNvPr id="62" name="Freeform 59"/>
              <p:cNvSpPr>
                <a:spLocks/>
              </p:cNvSpPr>
              <p:nvPr/>
            </p:nvSpPr>
            <p:spPr bwMode="auto">
              <a:xfrm>
                <a:off x="4267200" y="322263"/>
                <a:ext cx="188913" cy="874713"/>
              </a:xfrm>
              <a:custGeom>
                <a:avLst/>
                <a:gdLst>
                  <a:gd name="T0" fmla="*/ 2147483647 w 119"/>
                  <a:gd name="T1" fmla="*/ 2147483647 h 551"/>
                  <a:gd name="T2" fmla="*/ 2147483647 w 119"/>
                  <a:gd name="T3" fmla="*/ 2147483647 h 551"/>
                  <a:gd name="T4" fmla="*/ 2147483647 w 119"/>
                  <a:gd name="T5" fmla="*/ 2147483647 h 551"/>
                  <a:gd name="T6" fmla="*/ 2147483647 w 119"/>
                  <a:gd name="T7" fmla="*/ 2147483647 h 551"/>
                  <a:gd name="T8" fmla="*/ 2147483647 w 119"/>
                  <a:gd name="T9" fmla="*/ 2147483647 h 551"/>
                  <a:gd name="T10" fmla="*/ 2147483647 w 119"/>
                  <a:gd name="T11" fmla="*/ 2147483647 h 551"/>
                  <a:gd name="T12" fmla="*/ 2147483647 w 119"/>
                  <a:gd name="T13" fmla="*/ 2147483647 h 551"/>
                  <a:gd name="T14" fmla="*/ 2147483647 w 119"/>
                  <a:gd name="T15" fmla="*/ 2147483647 h 551"/>
                  <a:gd name="T16" fmla="*/ 2147483647 w 119"/>
                  <a:gd name="T17" fmla="*/ 2147483647 h 551"/>
                  <a:gd name="T18" fmla="*/ 2147483647 w 119"/>
                  <a:gd name="T19" fmla="*/ 2147483647 h 551"/>
                  <a:gd name="T20" fmla="*/ 2147483647 w 119"/>
                  <a:gd name="T21" fmla="*/ 2147483647 h 551"/>
                  <a:gd name="T22" fmla="*/ 2147483647 w 119"/>
                  <a:gd name="T23" fmla="*/ 2147483647 h 551"/>
                  <a:gd name="T24" fmla="*/ 2147483647 w 119"/>
                  <a:gd name="T25" fmla="*/ 2147483647 h 551"/>
                  <a:gd name="T26" fmla="*/ 2147483647 w 119"/>
                  <a:gd name="T27" fmla="*/ 2147483647 h 551"/>
                  <a:gd name="T28" fmla="*/ 2147483647 w 119"/>
                  <a:gd name="T29" fmla="*/ 0 h 551"/>
                  <a:gd name="T30" fmla="*/ 2147483647 w 119"/>
                  <a:gd name="T31" fmla="*/ 0 h 551"/>
                  <a:gd name="T32" fmla="*/ 2147483647 w 119"/>
                  <a:gd name="T33" fmla="*/ 2147483647 h 551"/>
                  <a:gd name="T34" fmla="*/ 2147483647 w 119"/>
                  <a:gd name="T35" fmla="*/ 2147483647 h 551"/>
                  <a:gd name="T36" fmla="*/ 2147483647 w 119"/>
                  <a:gd name="T37" fmla="*/ 2147483647 h 551"/>
                  <a:gd name="T38" fmla="*/ 2147483647 w 119"/>
                  <a:gd name="T39" fmla="*/ 2147483647 h 551"/>
                  <a:gd name="T40" fmla="*/ 2147483647 w 119"/>
                  <a:gd name="T41" fmla="*/ 2147483647 h 551"/>
                  <a:gd name="T42" fmla="*/ 0 w 119"/>
                  <a:gd name="T43" fmla="*/ 2147483647 h 551"/>
                  <a:gd name="T44" fmla="*/ 0 w 119"/>
                  <a:gd name="T45" fmla="*/ 2147483647 h 551"/>
                  <a:gd name="T46" fmla="*/ 0 w 119"/>
                  <a:gd name="T47" fmla="*/ 2147483647 h 551"/>
                  <a:gd name="T48" fmla="*/ 0 w 119"/>
                  <a:gd name="T49" fmla="*/ 2147483647 h 551"/>
                  <a:gd name="T50" fmla="*/ 2147483647 w 119"/>
                  <a:gd name="T51" fmla="*/ 2147483647 h 551"/>
                  <a:gd name="T52" fmla="*/ 2147483647 w 119"/>
                  <a:gd name="T53" fmla="*/ 2147483647 h 551"/>
                  <a:gd name="T54" fmla="*/ 2147483647 w 119"/>
                  <a:gd name="T55" fmla="*/ 2147483647 h 551"/>
                  <a:gd name="T56" fmla="*/ 2147483647 w 119"/>
                  <a:gd name="T57" fmla="*/ 2147483647 h 551"/>
                  <a:gd name="T58" fmla="*/ 2147483647 w 119"/>
                  <a:gd name="T59" fmla="*/ 2147483647 h 551"/>
                  <a:gd name="T60" fmla="*/ 2147483647 w 119"/>
                  <a:gd name="T61" fmla="*/ 2147483647 h 551"/>
                  <a:gd name="T62" fmla="*/ 2147483647 w 119"/>
                  <a:gd name="T63" fmla="*/ 2147483647 h 551"/>
                  <a:gd name="T64" fmla="*/ 2147483647 w 119"/>
                  <a:gd name="T65" fmla="*/ 2147483647 h 551"/>
                  <a:gd name="T66" fmla="*/ 2147483647 w 119"/>
                  <a:gd name="T67" fmla="*/ 2147483647 h 551"/>
                  <a:gd name="T68" fmla="*/ 2147483647 w 119"/>
                  <a:gd name="T69" fmla="*/ 2147483647 h 551"/>
                  <a:gd name="T70" fmla="*/ 2147483647 w 119"/>
                  <a:gd name="T71" fmla="*/ 2147483647 h 5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551"/>
                  <a:gd name="T110" fmla="*/ 119 w 119"/>
                  <a:gd name="T111" fmla="*/ 551 h 55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551">
                    <a:moveTo>
                      <a:pt x="78" y="190"/>
                    </a:moveTo>
                    <a:lnTo>
                      <a:pt x="78" y="190"/>
                    </a:lnTo>
                    <a:lnTo>
                      <a:pt x="60" y="167"/>
                    </a:lnTo>
                    <a:lnTo>
                      <a:pt x="41" y="134"/>
                    </a:lnTo>
                    <a:lnTo>
                      <a:pt x="22" y="93"/>
                    </a:lnTo>
                    <a:lnTo>
                      <a:pt x="15" y="74"/>
                    </a:lnTo>
                    <a:lnTo>
                      <a:pt x="11" y="56"/>
                    </a:lnTo>
                    <a:lnTo>
                      <a:pt x="11" y="48"/>
                    </a:lnTo>
                    <a:lnTo>
                      <a:pt x="15" y="41"/>
                    </a:lnTo>
                    <a:lnTo>
                      <a:pt x="26" y="30"/>
                    </a:lnTo>
                    <a:lnTo>
                      <a:pt x="45" y="19"/>
                    </a:lnTo>
                    <a:lnTo>
                      <a:pt x="63" y="11"/>
                    </a:lnTo>
                    <a:lnTo>
                      <a:pt x="101" y="4"/>
                    </a:lnTo>
                    <a:lnTo>
                      <a:pt x="119" y="0"/>
                    </a:lnTo>
                    <a:lnTo>
                      <a:pt x="75" y="4"/>
                    </a:lnTo>
                    <a:lnTo>
                      <a:pt x="56" y="7"/>
                    </a:lnTo>
                    <a:lnTo>
                      <a:pt x="37" y="15"/>
                    </a:lnTo>
                    <a:lnTo>
                      <a:pt x="22" y="22"/>
                    </a:lnTo>
                    <a:lnTo>
                      <a:pt x="8" y="30"/>
                    </a:lnTo>
                    <a:lnTo>
                      <a:pt x="0" y="45"/>
                    </a:lnTo>
                    <a:lnTo>
                      <a:pt x="0" y="56"/>
                    </a:lnTo>
                    <a:lnTo>
                      <a:pt x="0" y="74"/>
                    </a:lnTo>
                    <a:lnTo>
                      <a:pt x="8" y="93"/>
                    </a:lnTo>
                    <a:lnTo>
                      <a:pt x="26" y="134"/>
                    </a:lnTo>
                    <a:lnTo>
                      <a:pt x="48" y="167"/>
                    </a:lnTo>
                    <a:lnTo>
                      <a:pt x="63" y="190"/>
                    </a:lnTo>
                    <a:lnTo>
                      <a:pt x="22" y="551"/>
                    </a:lnTo>
                    <a:lnTo>
                      <a:pt x="34" y="551"/>
                    </a:lnTo>
                    <a:lnTo>
                      <a:pt x="78" y="190"/>
                    </a:lnTo>
                    <a:close/>
                  </a:path>
                </a:pathLst>
              </a:custGeom>
              <a:solidFill>
                <a:srgbClr val="F3F1EF"/>
              </a:solidFill>
              <a:ln w="9525">
                <a:noFill/>
                <a:round/>
                <a:headEnd/>
                <a:tailEnd/>
              </a:ln>
            </p:spPr>
            <p:txBody>
              <a:bodyPr/>
              <a:lstStyle/>
              <a:p>
                <a:endParaRPr lang="en-GB"/>
              </a:p>
            </p:txBody>
          </p:sp>
          <p:sp>
            <p:nvSpPr>
              <p:cNvPr id="63" name="Freeform 60"/>
              <p:cNvSpPr>
                <a:spLocks/>
              </p:cNvSpPr>
              <p:nvPr/>
            </p:nvSpPr>
            <p:spPr bwMode="auto">
              <a:xfrm>
                <a:off x="4468813" y="352425"/>
                <a:ext cx="141288" cy="885825"/>
              </a:xfrm>
              <a:custGeom>
                <a:avLst/>
                <a:gdLst>
                  <a:gd name="T0" fmla="*/ 2147483647 w 89"/>
                  <a:gd name="T1" fmla="*/ 2147483647 h 558"/>
                  <a:gd name="T2" fmla="*/ 2147483647 w 89"/>
                  <a:gd name="T3" fmla="*/ 2147483647 h 558"/>
                  <a:gd name="T4" fmla="*/ 2147483647 w 89"/>
                  <a:gd name="T5" fmla="*/ 2147483647 h 558"/>
                  <a:gd name="T6" fmla="*/ 2147483647 w 89"/>
                  <a:gd name="T7" fmla="*/ 2147483647 h 558"/>
                  <a:gd name="T8" fmla="*/ 2147483647 w 89"/>
                  <a:gd name="T9" fmla="*/ 2147483647 h 558"/>
                  <a:gd name="T10" fmla="*/ 2147483647 w 89"/>
                  <a:gd name="T11" fmla="*/ 2147483647 h 558"/>
                  <a:gd name="T12" fmla="*/ 2147483647 w 89"/>
                  <a:gd name="T13" fmla="*/ 2147483647 h 558"/>
                  <a:gd name="T14" fmla="*/ 2147483647 w 89"/>
                  <a:gd name="T15" fmla="*/ 2147483647 h 558"/>
                  <a:gd name="T16" fmla="*/ 2147483647 w 89"/>
                  <a:gd name="T17" fmla="*/ 2147483647 h 558"/>
                  <a:gd name="T18" fmla="*/ 2147483647 w 89"/>
                  <a:gd name="T19" fmla="*/ 2147483647 h 558"/>
                  <a:gd name="T20" fmla="*/ 2147483647 w 89"/>
                  <a:gd name="T21" fmla="*/ 2147483647 h 558"/>
                  <a:gd name="T22" fmla="*/ 2147483647 w 89"/>
                  <a:gd name="T23" fmla="*/ 2147483647 h 558"/>
                  <a:gd name="T24" fmla="*/ 2147483647 w 89"/>
                  <a:gd name="T25" fmla="*/ 2147483647 h 558"/>
                  <a:gd name="T26" fmla="*/ 2147483647 w 89"/>
                  <a:gd name="T27" fmla="*/ 2147483647 h 558"/>
                  <a:gd name="T28" fmla="*/ 2147483647 w 89"/>
                  <a:gd name="T29" fmla="*/ 2147483647 h 558"/>
                  <a:gd name="T30" fmla="*/ 2147483647 w 89"/>
                  <a:gd name="T31" fmla="*/ 0 h 558"/>
                  <a:gd name="T32" fmla="*/ 2147483647 w 89"/>
                  <a:gd name="T33" fmla="*/ 0 h 558"/>
                  <a:gd name="T34" fmla="*/ 0 w 89"/>
                  <a:gd name="T35" fmla="*/ 0 h 558"/>
                  <a:gd name="T36" fmla="*/ 0 w 89"/>
                  <a:gd name="T37" fmla="*/ 0 h 558"/>
                  <a:gd name="T38" fmla="*/ 2147483647 w 89"/>
                  <a:gd name="T39" fmla="*/ 2147483647 h 558"/>
                  <a:gd name="T40" fmla="*/ 2147483647 w 89"/>
                  <a:gd name="T41" fmla="*/ 2147483647 h 558"/>
                  <a:gd name="T42" fmla="*/ 2147483647 w 89"/>
                  <a:gd name="T43" fmla="*/ 2147483647 h 558"/>
                  <a:gd name="T44" fmla="*/ 2147483647 w 89"/>
                  <a:gd name="T45" fmla="*/ 2147483647 h 558"/>
                  <a:gd name="T46" fmla="*/ 2147483647 w 89"/>
                  <a:gd name="T47" fmla="*/ 2147483647 h 558"/>
                  <a:gd name="T48" fmla="*/ 2147483647 w 89"/>
                  <a:gd name="T49" fmla="*/ 2147483647 h 558"/>
                  <a:gd name="T50" fmla="*/ 2147483647 w 89"/>
                  <a:gd name="T51" fmla="*/ 2147483647 h 558"/>
                  <a:gd name="T52" fmla="*/ 2147483647 w 89"/>
                  <a:gd name="T53" fmla="*/ 2147483647 h 558"/>
                  <a:gd name="T54" fmla="*/ 2147483647 w 89"/>
                  <a:gd name="T55" fmla="*/ 2147483647 h 558"/>
                  <a:gd name="T56" fmla="*/ 2147483647 w 89"/>
                  <a:gd name="T57" fmla="*/ 2147483647 h 558"/>
                  <a:gd name="T58" fmla="*/ 2147483647 w 89"/>
                  <a:gd name="T59" fmla="*/ 2147483647 h 558"/>
                  <a:gd name="T60" fmla="*/ 2147483647 w 89"/>
                  <a:gd name="T61" fmla="*/ 2147483647 h 558"/>
                  <a:gd name="T62" fmla="*/ 2147483647 w 89"/>
                  <a:gd name="T63" fmla="*/ 2147483647 h 558"/>
                  <a:gd name="T64" fmla="*/ 2147483647 w 89"/>
                  <a:gd name="T65" fmla="*/ 2147483647 h 558"/>
                  <a:gd name="T66" fmla="*/ 2147483647 w 89"/>
                  <a:gd name="T67" fmla="*/ 2147483647 h 558"/>
                  <a:gd name="T68" fmla="*/ 2147483647 w 89"/>
                  <a:gd name="T69" fmla="*/ 2147483647 h 558"/>
                  <a:gd name="T70" fmla="*/ 2147483647 w 89"/>
                  <a:gd name="T71" fmla="*/ 2147483647 h 558"/>
                  <a:gd name="T72" fmla="*/ 2147483647 w 89"/>
                  <a:gd name="T73" fmla="*/ 2147483647 h 558"/>
                  <a:gd name="T74" fmla="*/ 2147483647 w 89"/>
                  <a:gd name="T75" fmla="*/ 2147483647 h 558"/>
                  <a:gd name="T76" fmla="*/ 2147483647 w 89"/>
                  <a:gd name="T77" fmla="*/ 2147483647 h 558"/>
                  <a:gd name="T78" fmla="*/ 2147483647 w 89"/>
                  <a:gd name="T79" fmla="*/ 2147483647 h 558"/>
                  <a:gd name="T80" fmla="*/ 2147483647 w 89"/>
                  <a:gd name="T81" fmla="*/ 2147483647 h 5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9"/>
                  <a:gd name="T124" fmla="*/ 0 h 558"/>
                  <a:gd name="T125" fmla="*/ 89 w 89"/>
                  <a:gd name="T126" fmla="*/ 558 h 5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9" h="558">
                    <a:moveTo>
                      <a:pt x="67" y="543"/>
                    </a:moveTo>
                    <a:lnTo>
                      <a:pt x="22" y="174"/>
                    </a:lnTo>
                    <a:lnTo>
                      <a:pt x="26" y="163"/>
                    </a:lnTo>
                    <a:lnTo>
                      <a:pt x="48" y="134"/>
                    </a:lnTo>
                    <a:lnTo>
                      <a:pt x="67" y="96"/>
                    </a:lnTo>
                    <a:lnTo>
                      <a:pt x="82" y="63"/>
                    </a:lnTo>
                    <a:lnTo>
                      <a:pt x="89" y="48"/>
                    </a:lnTo>
                    <a:lnTo>
                      <a:pt x="89" y="37"/>
                    </a:lnTo>
                    <a:lnTo>
                      <a:pt x="89" y="29"/>
                    </a:lnTo>
                    <a:lnTo>
                      <a:pt x="82" y="22"/>
                    </a:lnTo>
                    <a:lnTo>
                      <a:pt x="63" y="11"/>
                    </a:lnTo>
                    <a:lnTo>
                      <a:pt x="37" y="3"/>
                    </a:lnTo>
                    <a:lnTo>
                      <a:pt x="3" y="0"/>
                    </a:lnTo>
                    <a:lnTo>
                      <a:pt x="0" y="0"/>
                    </a:lnTo>
                    <a:lnTo>
                      <a:pt x="29" y="3"/>
                    </a:lnTo>
                    <a:lnTo>
                      <a:pt x="52" y="11"/>
                    </a:lnTo>
                    <a:lnTo>
                      <a:pt x="70" y="22"/>
                    </a:lnTo>
                    <a:lnTo>
                      <a:pt x="74" y="29"/>
                    </a:lnTo>
                    <a:lnTo>
                      <a:pt x="74" y="37"/>
                    </a:lnTo>
                    <a:lnTo>
                      <a:pt x="74" y="48"/>
                    </a:lnTo>
                    <a:lnTo>
                      <a:pt x="70" y="63"/>
                    </a:lnTo>
                    <a:lnTo>
                      <a:pt x="55" y="96"/>
                    </a:lnTo>
                    <a:lnTo>
                      <a:pt x="33" y="134"/>
                    </a:lnTo>
                    <a:lnTo>
                      <a:pt x="15" y="163"/>
                    </a:lnTo>
                    <a:lnTo>
                      <a:pt x="11" y="174"/>
                    </a:lnTo>
                    <a:lnTo>
                      <a:pt x="55" y="543"/>
                    </a:lnTo>
                    <a:lnTo>
                      <a:pt x="59" y="554"/>
                    </a:lnTo>
                    <a:lnTo>
                      <a:pt x="70" y="558"/>
                    </a:lnTo>
                    <a:lnTo>
                      <a:pt x="82" y="558"/>
                    </a:lnTo>
                    <a:lnTo>
                      <a:pt x="74" y="554"/>
                    </a:lnTo>
                    <a:lnTo>
                      <a:pt x="67" y="543"/>
                    </a:lnTo>
                    <a:close/>
                  </a:path>
                </a:pathLst>
              </a:custGeom>
              <a:solidFill>
                <a:srgbClr val="F3F1EF"/>
              </a:solidFill>
              <a:ln w="9525">
                <a:noFill/>
                <a:round/>
                <a:headEnd/>
                <a:tailEnd/>
              </a:ln>
            </p:spPr>
            <p:txBody>
              <a:bodyPr/>
              <a:lstStyle/>
              <a:p>
                <a:endParaRPr lang="en-GB"/>
              </a:p>
            </p:txBody>
          </p:sp>
          <p:sp>
            <p:nvSpPr>
              <p:cNvPr id="64" name="Freeform 61"/>
              <p:cNvSpPr>
                <a:spLocks/>
              </p:cNvSpPr>
              <p:nvPr/>
            </p:nvSpPr>
            <p:spPr bwMode="auto">
              <a:xfrm>
                <a:off x="4024313" y="1214438"/>
                <a:ext cx="249238" cy="53975"/>
              </a:xfrm>
              <a:custGeom>
                <a:avLst/>
                <a:gdLst>
                  <a:gd name="T0" fmla="*/ 0 w 157"/>
                  <a:gd name="T1" fmla="*/ 2147483647 h 34"/>
                  <a:gd name="T2" fmla="*/ 2147483647 w 157"/>
                  <a:gd name="T3" fmla="*/ 2147483647 h 34"/>
                  <a:gd name="T4" fmla="*/ 2147483647 w 157"/>
                  <a:gd name="T5" fmla="*/ 0 h 34"/>
                  <a:gd name="T6" fmla="*/ 2147483647 w 157"/>
                  <a:gd name="T7" fmla="*/ 0 h 34"/>
                  <a:gd name="T8" fmla="*/ 2147483647 w 157"/>
                  <a:gd name="T9" fmla="*/ 0 h 34"/>
                  <a:gd name="T10" fmla="*/ 2147483647 w 157"/>
                  <a:gd name="T11" fmla="*/ 2147483647 h 34"/>
                  <a:gd name="T12" fmla="*/ 0 w 157"/>
                  <a:gd name="T13" fmla="*/ 2147483647 h 34"/>
                  <a:gd name="T14" fmla="*/ 0 w 157"/>
                  <a:gd name="T15" fmla="*/ 2147483647 h 34"/>
                  <a:gd name="T16" fmla="*/ 0 w 157"/>
                  <a:gd name="T17" fmla="*/ 2147483647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34"/>
                  <a:gd name="T29" fmla="*/ 157 w 157"/>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34">
                    <a:moveTo>
                      <a:pt x="0" y="34"/>
                    </a:moveTo>
                    <a:lnTo>
                      <a:pt x="157" y="34"/>
                    </a:lnTo>
                    <a:lnTo>
                      <a:pt x="157" y="0"/>
                    </a:lnTo>
                    <a:lnTo>
                      <a:pt x="4" y="0"/>
                    </a:lnTo>
                    <a:lnTo>
                      <a:pt x="4" y="15"/>
                    </a:lnTo>
                    <a:lnTo>
                      <a:pt x="0" y="22"/>
                    </a:lnTo>
                    <a:lnTo>
                      <a:pt x="0" y="34"/>
                    </a:lnTo>
                    <a:close/>
                  </a:path>
                </a:pathLst>
              </a:custGeom>
              <a:solidFill>
                <a:srgbClr val="000000"/>
              </a:solidFill>
              <a:ln w="9525">
                <a:noFill/>
                <a:round/>
                <a:headEnd/>
                <a:tailEnd/>
              </a:ln>
            </p:spPr>
            <p:txBody>
              <a:bodyPr/>
              <a:lstStyle/>
              <a:p>
                <a:endParaRPr lang="en-GB"/>
              </a:p>
            </p:txBody>
          </p:sp>
          <p:sp>
            <p:nvSpPr>
              <p:cNvPr id="65" name="Rectangle 62"/>
              <p:cNvSpPr>
                <a:spLocks noChangeArrowheads="1"/>
              </p:cNvSpPr>
              <p:nvPr/>
            </p:nvSpPr>
            <p:spPr bwMode="auto">
              <a:xfrm>
                <a:off x="4343400" y="1214438"/>
                <a:ext cx="195263" cy="53975"/>
              </a:xfrm>
              <a:prstGeom prst="rect">
                <a:avLst/>
              </a:prstGeom>
              <a:solidFill>
                <a:srgbClr val="000000"/>
              </a:solidFill>
              <a:ln w="9525">
                <a:noFill/>
                <a:miter lim="800000"/>
                <a:headEnd/>
                <a:tailEnd/>
              </a:ln>
            </p:spPr>
            <p:txBody>
              <a:bodyPr/>
              <a:lstStyle/>
              <a:p>
                <a:endParaRPr lang="en-US"/>
              </a:p>
            </p:txBody>
          </p:sp>
          <p:sp>
            <p:nvSpPr>
              <p:cNvPr id="66" name="Freeform 63"/>
              <p:cNvSpPr>
                <a:spLocks/>
              </p:cNvSpPr>
              <p:nvPr/>
            </p:nvSpPr>
            <p:spPr bwMode="auto">
              <a:xfrm>
                <a:off x="4616450" y="1214438"/>
                <a:ext cx="247650" cy="53975"/>
              </a:xfrm>
              <a:custGeom>
                <a:avLst/>
                <a:gdLst>
                  <a:gd name="T0" fmla="*/ 0 w 156"/>
                  <a:gd name="T1" fmla="*/ 2147483647 h 34"/>
                  <a:gd name="T2" fmla="*/ 2147483647 w 156"/>
                  <a:gd name="T3" fmla="*/ 2147483647 h 34"/>
                  <a:gd name="T4" fmla="*/ 2147483647 w 156"/>
                  <a:gd name="T5" fmla="*/ 2147483647 h 34"/>
                  <a:gd name="T6" fmla="*/ 2147483647 w 156"/>
                  <a:gd name="T7" fmla="*/ 2147483647 h 34"/>
                  <a:gd name="T8" fmla="*/ 2147483647 w 156"/>
                  <a:gd name="T9" fmla="*/ 0 h 34"/>
                  <a:gd name="T10" fmla="*/ 0 w 156"/>
                  <a:gd name="T11" fmla="*/ 0 h 34"/>
                  <a:gd name="T12" fmla="*/ 0 w 156"/>
                  <a:gd name="T13" fmla="*/ 2147483647 h 34"/>
                  <a:gd name="T14" fmla="*/ 0 60000 65536"/>
                  <a:gd name="T15" fmla="*/ 0 60000 65536"/>
                  <a:gd name="T16" fmla="*/ 0 60000 65536"/>
                  <a:gd name="T17" fmla="*/ 0 60000 65536"/>
                  <a:gd name="T18" fmla="*/ 0 60000 65536"/>
                  <a:gd name="T19" fmla="*/ 0 60000 65536"/>
                  <a:gd name="T20" fmla="*/ 0 60000 65536"/>
                  <a:gd name="T21" fmla="*/ 0 w 156"/>
                  <a:gd name="T22" fmla="*/ 0 h 34"/>
                  <a:gd name="T23" fmla="*/ 156 w 15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34">
                    <a:moveTo>
                      <a:pt x="0" y="34"/>
                    </a:moveTo>
                    <a:lnTo>
                      <a:pt x="156" y="34"/>
                    </a:lnTo>
                    <a:lnTo>
                      <a:pt x="156" y="22"/>
                    </a:lnTo>
                    <a:lnTo>
                      <a:pt x="152" y="0"/>
                    </a:lnTo>
                    <a:lnTo>
                      <a:pt x="0" y="0"/>
                    </a:lnTo>
                    <a:lnTo>
                      <a:pt x="0" y="34"/>
                    </a:lnTo>
                    <a:close/>
                  </a:path>
                </a:pathLst>
              </a:custGeom>
              <a:solidFill>
                <a:srgbClr val="000000"/>
              </a:solidFill>
              <a:ln w="9525">
                <a:noFill/>
                <a:round/>
                <a:headEnd/>
                <a:tailEnd/>
              </a:ln>
            </p:spPr>
            <p:txBody>
              <a:bodyPr/>
              <a:lstStyle/>
              <a:p>
                <a:endParaRPr lang="en-GB"/>
              </a:p>
            </p:txBody>
          </p:sp>
          <p:sp>
            <p:nvSpPr>
              <p:cNvPr id="67" name="Freeform 64"/>
              <p:cNvSpPr>
                <a:spLocks/>
              </p:cNvSpPr>
              <p:nvPr/>
            </p:nvSpPr>
            <p:spPr bwMode="auto">
              <a:xfrm>
                <a:off x="4030663" y="1190625"/>
                <a:ext cx="242888" cy="23813"/>
              </a:xfrm>
              <a:custGeom>
                <a:avLst/>
                <a:gdLst>
                  <a:gd name="T0" fmla="*/ 0 w 153"/>
                  <a:gd name="T1" fmla="*/ 0 h 15"/>
                  <a:gd name="T2" fmla="*/ 0 w 153"/>
                  <a:gd name="T3" fmla="*/ 0 h 15"/>
                  <a:gd name="T4" fmla="*/ 0 w 153"/>
                  <a:gd name="T5" fmla="*/ 2147483647 h 15"/>
                  <a:gd name="T6" fmla="*/ 2147483647 w 153"/>
                  <a:gd name="T7" fmla="*/ 2147483647 h 15"/>
                  <a:gd name="T8" fmla="*/ 2147483647 w 153"/>
                  <a:gd name="T9" fmla="*/ 0 h 15"/>
                  <a:gd name="T10" fmla="*/ 0 w 153"/>
                  <a:gd name="T11" fmla="*/ 0 h 15"/>
                  <a:gd name="T12" fmla="*/ 0 60000 65536"/>
                  <a:gd name="T13" fmla="*/ 0 60000 65536"/>
                  <a:gd name="T14" fmla="*/ 0 60000 65536"/>
                  <a:gd name="T15" fmla="*/ 0 60000 65536"/>
                  <a:gd name="T16" fmla="*/ 0 60000 65536"/>
                  <a:gd name="T17" fmla="*/ 0 60000 65536"/>
                  <a:gd name="T18" fmla="*/ 0 w 153"/>
                  <a:gd name="T19" fmla="*/ 0 h 15"/>
                  <a:gd name="T20" fmla="*/ 153 w 15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3" h="15">
                    <a:moveTo>
                      <a:pt x="0" y="0"/>
                    </a:moveTo>
                    <a:lnTo>
                      <a:pt x="0" y="0"/>
                    </a:lnTo>
                    <a:lnTo>
                      <a:pt x="0" y="15"/>
                    </a:lnTo>
                    <a:lnTo>
                      <a:pt x="153" y="15"/>
                    </a:lnTo>
                    <a:lnTo>
                      <a:pt x="153" y="0"/>
                    </a:lnTo>
                    <a:lnTo>
                      <a:pt x="0" y="0"/>
                    </a:lnTo>
                    <a:close/>
                  </a:path>
                </a:pathLst>
              </a:custGeom>
              <a:solidFill>
                <a:srgbClr val="333333"/>
              </a:solidFill>
              <a:ln w="9525">
                <a:noFill/>
                <a:round/>
                <a:headEnd/>
                <a:tailEnd/>
              </a:ln>
            </p:spPr>
            <p:txBody>
              <a:bodyPr/>
              <a:lstStyle/>
              <a:p>
                <a:endParaRPr lang="en-GB"/>
              </a:p>
            </p:txBody>
          </p:sp>
          <p:sp>
            <p:nvSpPr>
              <p:cNvPr id="68" name="Rectangle 65"/>
              <p:cNvSpPr>
                <a:spLocks noChangeArrowheads="1"/>
              </p:cNvSpPr>
              <p:nvPr/>
            </p:nvSpPr>
            <p:spPr bwMode="auto">
              <a:xfrm>
                <a:off x="4343400" y="1190625"/>
                <a:ext cx="195263" cy="23813"/>
              </a:xfrm>
              <a:prstGeom prst="rect">
                <a:avLst/>
              </a:prstGeom>
              <a:solidFill>
                <a:srgbClr val="333333"/>
              </a:solidFill>
              <a:ln w="9525">
                <a:noFill/>
                <a:miter lim="800000"/>
                <a:headEnd/>
                <a:tailEnd/>
              </a:ln>
            </p:spPr>
            <p:txBody>
              <a:bodyPr/>
              <a:lstStyle/>
              <a:p>
                <a:endParaRPr lang="en-US"/>
              </a:p>
            </p:txBody>
          </p:sp>
          <p:sp>
            <p:nvSpPr>
              <p:cNvPr id="69" name="Freeform 66"/>
              <p:cNvSpPr>
                <a:spLocks/>
              </p:cNvSpPr>
              <p:nvPr/>
            </p:nvSpPr>
            <p:spPr bwMode="auto">
              <a:xfrm>
                <a:off x="4616450" y="1190625"/>
                <a:ext cx="247650" cy="23813"/>
              </a:xfrm>
              <a:custGeom>
                <a:avLst/>
                <a:gdLst>
                  <a:gd name="T0" fmla="*/ 0 w 156"/>
                  <a:gd name="T1" fmla="*/ 0 h 15"/>
                  <a:gd name="T2" fmla="*/ 0 w 156"/>
                  <a:gd name="T3" fmla="*/ 2147483647 h 15"/>
                  <a:gd name="T4" fmla="*/ 2147483647 w 156"/>
                  <a:gd name="T5" fmla="*/ 2147483647 h 15"/>
                  <a:gd name="T6" fmla="*/ 2147483647 w 156"/>
                  <a:gd name="T7" fmla="*/ 2147483647 h 15"/>
                  <a:gd name="T8" fmla="*/ 2147483647 w 156"/>
                  <a:gd name="T9" fmla="*/ 0 h 15"/>
                  <a:gd name="T10" fmla="*/ 0 w 156"/>
                  <a:gd name="T11" fmla="*/ 0 h 15"/>
                  <a:gd name="T12" fmla="*/ 0 60000 65536"/>
                  <a:gd name="T13" fmla="*/ 0 60000 65536"/>
                  <a:gd name="T14" fmla="*/ 0 60000 65536"/>
                  <a:gd name="T15" fmla="*/ 0 60000 65536"/>
                  <a:gd name="T16" fmla="*/ 0 60000 65536"/>
                  <a:gd name="T17" fmla="*/ 0 60000 65536"/>
                  <a:gd name="T18" fmla="*/ 0 w 156"/>
                  <a:gd name="T19" fmla="*/ 0 h 15"/>
                  <a:gd name="T20" fmla="*/ 156 w 15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6" h="15">
                    <a:moveTo>
                      <a:pt x="0" y="0"/>
                    </a:moveTo>
                    <a:lnTo>
                      <a:pt x="0" y="15"/>
                    </a:lnTo>
                    <a:lnTo>
                      <a:pt x="152" y="15"/>
                    </a:lnTo>
                    <a:lnTo>
                      <a:pt x="156" y="0"/>
                    </a:lnTo>
                    <a:lnTo>
                      <a:pt x="0" y="0"/>
                    </a:lnTo>
                    <a:close/>
                  </a:path>
                </a:pathLst>
              </a:custGeom>
              <a:solidFill>
                <a:srgbClr val="333333"/>
              </a:solidFill>
              <a:ln w="9525">
                <a:noFill/>
                <a:round/>
                <a:headEnd/>
                <a:tailEnd/>
              </a:ln>
            </p:spPr>
            <p:txBody>
              <a:bodyPr/>
              <a:lstStyle/>
              <a:p>
                <a:endParaRPr lang="en-GB"/>
              </a:p>
            </p:txBody>
          </p:sp>
        </p:grpSp>
      </p:grpSp>
      <p:grpSp>
        <p:nvGrpSpPr>
          <p:cNvPr id="70" name="Group 7"/>
          <p:cNvGrpSpPr>
            <a:grpSpLocks/>
          </p:cNvGrpSpPr>
          <p:nvPr userDrawn="1">
            <p:custDataLst>
              <p:tags r:id="rId2"/>
            </p:custDataLst>
          </p:nvPr>
        </p:nvGrpSpPr>
        <p:grpSpPr bwMode="auto">
          <a:xfrm rot="228976">
            <a:off x="855143" y="959757"/>
            <a:ext cx="1635125" cy="3046412"/>
            <a:chOff x="6500826" y="928670"/>
            <a:chExt cx="2071702" cy="3857652"/>
          </a:xfrm>
        </p:grpSpPr>
        <p:sp>
          <p:nvSpPr>
            <p:cNvPr id="71" name="Rounded Rectangle 70"/>
            <p:cNvSpPr/>
            <p:nvPr/>
          </p:nvSpPr>
          <p:spPr>
            <a:xfrm>
              <a:off x="6500826" y="928670"/>
              <a:ext cx="2071702" cy="3857652"/>
            </a:xfrm>
            <a:prstGeom prst="roundRect">
              <a:avLst/>
            </a:prstGeom>
            <a:solidFill>
              <a:schemeClr val="tx1">
                <a:lumMod val="95000"/>
                <a:lumOff val="5000"/>
              </a:schemeClr>
            </a:solidFill>
            <a:ln w="508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1"/>
                <a:tileRect/>
              </a:gra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2" name="Oval 71"/>
            <p:cNvSpPr>
              <a:spLocks/>
            </p:cNvSpPr>
            <p:nvPr/>
          </p:nvSpPr>
          <p:spPr>
            <a:xfrm>
              <a:off x="7352618" y="4172090"/>
              <a:ext cx="396238" cy="396017"/>
            </a:xfrm>
            <a:prstGeom prst="ellipse">
              <a:avLst/>
            </a:prstGeom>
            <a:gradFill>
              <a:gsLst>
                <a:gs pos="0">
                  <a:schemeClr val="tx1"/>
                </a:gs>
                <a:gs pos="39999">
                  <a:schemeClr val="tx1">
                    <a:lumMod val="95000"/>
                    <a:lumOff val="5000"/>
                  </a:schemeClr>
                </a:gs>
                <a:gs pos="70000">
                  <a:schemeClr val="tx1">
                    <a:lumMod val="85000"/>
                    <a:lumOff val="15000"/>
                  </a:schemeClr>
                </a:gs>
                <a:gs pos="100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3" name="Rounded Rectangle 72"/>
            <p:cNvSpPr/>
            <p:nvPr/>
          </p:nvSpPr>
          <p:spPr>
            <a:xfrm>
              <a:off x="7500958" y="4336256"/>
              <a:ext cx="107156" cy="111918"/>
            </a:xfrm>
            <a:prstGeom prst="roundRect">
              <a:avLst>
                <a:gd name="adj" fmla="val 32223"/>
              </a:avLst>
            </a:prstGeom>
            <a:noFill/>
            <a:ln w="19050">
              <a:gradFill>
                <a:gsLst>
                  <a:gs pos="0">
                    <a:schemeClr val="bg1">
                      <a:lumMod val="75000"/>
                    </a:schemeClr>
                  </a:gs>
                  <a:gs pos="50000">
                    <a:schemeClr val="bg1">
                      <a:lumMod val="75000"/>
                    </a:schemeClr>
                  </a:gs>
                  <a:gs pos="100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4" name="Rounded Rectangle 73"/>
            <p:cNvSpPr/>
            <p:nvPr/>
          </p:nvSpPr>
          <p:spPr>
            <a:xfrm>
              <a:off x="7286644" y="1214422"/>
              <a:ext cx="500066" cy="71438"/>
            </a:xfrm>
            <a:prstGeom prst="roundRect">
              <a:avLst/>
            </a:prstGeom>
            <a:solidFill>
              <a:schemeClr val="tx1">
                <a:lumMod val="75000"/>
                <a:lumOff val="25000"/>
              </a:schemeClr>
            </a:solidFill>
            <a:ln w="25400">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75" name="Picture 133" descr="coffeeStain.jpg"/>
          <p:cNvPicPr>
            <a:picLocks noChangeAspect="1"/>
          </p:cNvPicPr>
          <p:nvPr userDrawn="1">
            <p:custDataLst>
              <p:tags r:id="rId3"/>
            </p:custDataLst>
          </p:nvPr>
        </p:nvPicPr>
        <p:blipFill>
          <a:blip r:embed="rId11" cstate="print">
            <a:clrChange>
              <a:clrFrom>
                <a:srgbClr val="FFFFFF"/>
              </a:clrFrom>
              <a:clrTo>
                <a:srgbClr val="FFFFFF">
                  <a:alpha val="0"/>
                </a:srgbClr>
              </a:clrTo>
            </a:clrChange>
          </a:blip>
          <a:srcRect t="43440" b="34375"/>
          <a:stretch>
            <a:fillRect/>
          </a:stretch>
        </p:blipFill>
        <p:spPr bwMode="auto">
          <a:xfrm rot="10628268">
            <a:off x="497989" y="5018174"/>
            <a:ext cx="2530945" cy="1300775"/>
          </a:xfrm>
          <a:prstGeom prst="rect">
            <a:avLst/>
          </a:prstGeom>
          <a:noFill/>
          <a:ln w="9525">
            <a:noFill/>
            <a:miter lim="800000"/>
            <a:headEnd/>
            <a:tailEnd/>
          </a:ln>
        </p:spPr>
      </p:pic>
      <p:pic>
        <p:nvPicPr>
          <p:cNvPr id="76" name="Picture 4" descr="C:\Users\Tom\Desktop\Desktop - assets\Desktop - assets\desktop-coffee.png"/>
          <p:cNvPicPr>
            <a:picLocks noChangeAspect="1" noChangeArrowheads="1"/>
          </p:cNvPicPr>
          <p:nvPr userDrawn="1">
            <p:custDataLst>
              <p:tags r:id="rId4"/>
            </p:custDataLst>
          </p:nvPr>
        </p:nvPicPr>
        <p:blipFill>
          <a:blip r:embed="rId12" cstate="email"/>
          <a:srcRect/>
          <a:stretch>
            <a:fillRect/>
          </a:stretch>
        </p:blipFill>
        <p:spPr bwMode="auto">
          <a:xfrm>
            <a:off x="1159024" y="4383751"/>
            <a:ext cx="1828800" cy="1493521"/>
          </a:xfrm>
          <a:prstGeom prst="rect">
            <a:avLst/>
          </a:prstGeom>
          <a:noFill/>
        </p:spPr>
      </p:pic>
      <p:pic>
        <p:nvPicPr>
          <p:cNvPr id="77" name="Picture 76"/>
          <p:cNvPicPr>
            <a:picLocks noChangeAspect="1"/>
          </p:cNvPicPr>
          <p:nvPr userDrawn="1">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rot="760430">
            <a:off x="5269496" y="920218"/>
            <a:ext cx="2298196" cy="2018567"/>
          </a:xfrm>
          <a:prstGeom prst="rect">
            <a:avLst/>
          </a:prstGeom>
          <a:solidFill>
            <a:srgbClr val="FFFFFF">
              <a:shade val="85000"/>
            </a:srgbClr>
          </a:solidFill>
          <a:ln w="63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8" name="Freeform 26"/>
          <p:cNvSpPr>
            <a:spLocks/>
          </p:cNvSpPr>
          <p:nvPr userDrawn="1"/>
        </p:nvSpPr>
        <p:spPr bwMode="auto">
          <a:xfrm rot="17647821">
            <a:off x="5312096" y="678889"/>
            <a:ext cx="611803" cy="747550"/>
          </a:xfrm>
          <a:custGeom>
            <a:avLst/>
            <a:gdLst/>
            <a:ahLst/>
            <a:cxnLst>
              <a:cxn ang="0">
                <a:pos x="440" y="15"/>
              </a:cxn>
              <a:cxn ang="0">
                <a:pos x="394" y="49"/>
              </a:cxn>
              <a:cxn ang="0">
                <a:pos x="386" y="80"/>
              </a:cxn>
              <a:cxn ang="0">
                <a:pos x="409" y="85"/>
              </a:cxn>
              <a:cxn ang="0">
                <a:pos x="437" y="58"/>
              </a:cxn>
              <a:cxn ang="0">
                <a:pos x="476" y="39"/>
              </a:cxn>
              <a:cxn ang="0">
                <a:pos x="518" y="36"/>
              </a:cxn>
              <a:cxn ang="0">
                <a:pos x="559" y="49"/>
              </a:cxn>
              <a:cxn ang="0">
                <a:pos x="590" y="78"/>
              </a:cxn>
              <a:cxn ang="0">
                <a:pos x="609" y="117"/>
              </a:cxn>
              <a:cxn ang="0">
                <a:pos x="604" y="189"/>
              </a:cxn>
              <a:cxn ang="0">
                <a:pos x="218" y="729"/>
              </a:cxn>
              <a:cxn ang="0">
                <a:pos x="183" y="752"/>
              </a:cxn>
              <a:cxn ang="0">
                <a:pos x="140" y="758"/>
              </a:cxn>
              <a:cxn ang="0">
                <a:pos x="99" y="748"/>
              </a:cxn>
              <a:cxn ang="0">
                <a:pos x="50" y="706"/>
              </a:cxn>
              <a:cxn ang="0">
                <a:pos x="37" y="625"/>
              </a:cxn>
              <a:cxn ang="0">
                <a:pos x="66" y="568"/>
              </a:cxn>
              <a:cxn ang="0">
                <a:pos x="137" y="469"/>
              </a:cxn>
              <a:cxn ang="0">
                <a:pos x="233" y="335"/>
              </a:cxn>
              <a:cxn ang="0">
                <a:pos x="304" y="236"/>
              </a:cxn>
              <a:cxn ang="0">
                <a:pos x="328" y="205"/>
              </a:cxn>
              <a:cxn ang="0">
                <a:pos x="359" y="184"/>
              </a:cxn>
              <a:cxn ang="0">
                <a:pos x="388" y="178"/>
              </a:cxn>
              <a:cxn ang="0">
                <a:pos x="412" y="183"/>
              </a:cxn>
              <a:cxn ang="0">
                <a:pos x="440" y="207"/>
              </a:cxn>
              <a:cxn ang="0">
                <a:pos x="447" y="267"/>
              </a:cxn>
              <a:cxn ang="0">
                <a:pos x="176" y="660"/>
              </a:cxn>
              <a:cxn ang="0">
                <a:pos x="189" y="680"/>
              </a:cxn>
              <a:cxn ang="0">
                <a:pos x="458" y="322"/>
              </a:cxn>
              <a:cxn ang="0">
                <a:pos x="482" y="226"/>
              </a:cxn>
              <a:cxn ang="0">
                <a:pos x="470" y="188"/>
              </a:cxn>
              <a:cxn ang="0">
                <a:pos x="443" y="161"/>
              </a:cxn>
              <a:cxn ang="0">
                <a:pos x="409" y="146"/>
              </a:cxn>
              <a:cxn ang="0">
                <a:pos x="371" y="144"/>
              </a:cxn>
              <a:cxn ang="0">
                <a:pos x="324" y="163"/>
              </a:cxn>
              <a:cxn ang="0">
                <a:pos x="287" y="198"/>
              </a:cxn>
              <a:cxn ang="0">
                <a:pos x="246" y="256"/>
              </a:cxn>
              <a:cxn ang="0">
                <a:pos x="156" y="381"/>
              </a:cxn>
              <a:cxn ang="0">
                <a:pos x="67" y="507"/>
              </a:cxn>
              <a:cxn ang="0">
                <a:pos x="26" y="565"/>
              </a:cxn>
              <a:cxn ang="0">
                <a:pos x="1" y="673"/>
              </a:cxn>
              <a:cxn ang="0">
                <a:pos x="60" y="765"/>
              </a:cxn>
              <a:cxn ang="0">
                <a:pos x="111" y="789"/>
              </a:cxn>
              <a:cxn ang="0">
                <a:pos x="168" y="790"/>
              </a:cxn>
              <a:cxn ang="0">
                <a:pos x="220" y="770"/>
              </a:cxn>
              <a:cxn ang="0">
                <a:pos x="260" y="733"/>
              </a:cxn>
              <a:cxn ang="0">
                <a:pos x="649" y="149"/>
              </a:cxn>
              <a:cxn ang="0">
                <a:pos x="634" y="80"/>
              </a:cxn>
              <a:cxn ang="0">
                <a:pos x="599" y="36"/>
              </a:cxn>
              <a:cxn ang="0">
                <a:pos x="550" y="8"/>
              </a:cxn>
              <a:cxn ang="0">
                <a:pos x="495" y="1"/>
              </a:cxn>
            </a:cxnLst>
            <a:rect l="0" t="0" r="r" b="b"/>
            <a:pathLst>
              <a:path w="649" h="793">
                <a:moveTo>
                  <a:pt x="480" y="3"/>
                </a:moveTo>
                <a:lnTo>
                  <a:pt x="466" y="5"/>
                </a:lnTo>
                <a:lnTo>
                  <a:pt x="452" y="10"/>
                </a:lnTo>
                <a:lnTo>
                  <a:pt x="440" y="15"/>
                </a:lnTo>
                <a:lnTo>
                  <a:pt x="427" y="21"/>
                </a:lnTo>
                <a:lnTo>
                  <a:pt x="416" y="30"/>
                </a:lnTo>
                <a:lnTo>
                  <a:pt x="404" y="39"/>
                </a:lnTo>
                <a:lnTo>
                  <a:pt x="394" y="49"/>
                </a:lnTo>
                <a:lnTo>
                  <a:pt x="386" y="60"/>
                </a:lnTo>
                <a:lnTo>
                  <a:pt x="383" y="67"/>
                </a:lnTo>
                <a:lnTo>
                  <a:pt x="383" y="73"/>
                </a:lnTo>
                <a:lnTo>
                  <a:pt x="386" y="80"/>
                </a:lnTo>
                <a:lnTo>
                  <a:pt x="391" y="85"/>
                </a:lnTo>
                <a:lnTo>
                  <a:pt x="397" y="88"/>
                </a:lnTo>
                <a:lnTo>
                  <a:pt x="403" y="88"/>
                </a:lnTo>
                <a:lnTo>
                  <a:pt x="409" y="85"/>
                </a:lnTo>
                <a:lnTo>
                  <a:pt x="414" y="80"/>
                </a:lnTo>
                <a:lnTo>
                  <a:pt x="422" y="72"/>
                </a:lnTo>
                <a:lnTo>
                  <a:pt x="429" y="64"/>
                </a:lnTo>
                <a:lnTo>
                  <a:pt x="437" y="58"/>
                </a:lnTo>
                <a:lnTo>
                  <a:pt x="446" y="51"/>
                </a:lnTo>
                <a:lnTo>
                  <a:pt x="456" y="46"/>
                </a:lnTo>
                <a:lnTo>
                  <a:pt x="465" y="41"/>
                </a:lnTo>
                <a:lnTo>
                  <a:pt x="476" y="39"/>
                </a:lnTo>
                <a:lnTo>
                  <a:pt x="486" y="36"/>
                </a:lnTo>
                <a:lnTo>
                  <a:pt x="497" y="35"/>
                </a:lnTo>
                <a:lnTo>
                  <a:pt x="507" y="35"/>
                </a:lnTo>
                <a:lnTo>
                  <a:pt x="518" y="36"/>
                </a:lnTo>
                <a:lnTo>
                  <a:pt x="528" y="38"/>
                </a:lnTo>
                <a:lnTo>
                  <a:pt x="539" y="40"/>
                </a:lnTo>
                <a:lnTo>
                  <a:pt x="549" y="45"/>
                </a:lnTo>
                <a:lnTo>
                  <a:pt x="559" y="49"/>
                </a:lnTo>
                <a:lnTo>
                  <a:pt x="567" y="55"/>
                </a:lnTo>
                <a:lnTo>
                  <a:pt x="576" y="63"/>
                </a:lnTo>
                <a:lnTo>
                  <a:pt x="584" y="70"/>
                </a:lnTo>
                <a:lnTo>
                  <a:pt x="590" y="78"/>
                </a:lnTo>
                <a:lnTo>
                  <a:pt x="596" y="87"/>
                </a:lnTo>
                <a:lnTo>
                  <a:pt x="601" y="97"/>
                </a:lnTo>
                <a:lnTo>
                  <a:pt x="606" y="105"/>
                </a:lnTo>
                <a:lnTo>
                  <a:pt x="609" y="117"/>
                </a:lnTo>
                <a:lnTo>
                  <a:pt x="611" y="127"/>
                </a:lnTo>
                <a:lnTo>
                  <a:pt x="612" y="148"/>
                </a:lnTo>
                <a:lnTo>
                  <a:pt x="610" y="169"/>
                </a:lnTo>
                <a:lnTo>
                  <a:pt x="604" y="189"/>
                </a:lnTo>
                <a:lnTo>
                  <a:pt x="592" y="208"/>
                </a:lnTo>
                <a:lnTo>
                  <a:pt x="233" y="713"/>
                </a:lnTo>
                <a:lnTo>
                  <a:pt x="225" y="721"/>
                </a:lnTo>
                <a:lnTo>
                  <a:pt x="218" y="729"/>
                </a:lnTo>
                <a:lnTo>
                  <a:pt x="210" y="735"/>
                </a:lnTo>
                <a:lnTo>
                  <a:pt x="201" y="742"/>
                </a:lnTo>
                <a:lnTo>
                  <a:pt x="191" y="747"/>
                </a:lnTo>
                <a:lnTo>
                  <a:pt x="183" y="752"/>
                </a:lnTo>
                <a:lnTo>
                  <a:pt x="171" y="754"/>
                </a:lnTo>
                <a:lnTo>
                  <a:pt x="161" y="757"/>
                </a:lnTo>
                <a:lnTo>
                  <a:pt x="150" y="758"/>
                </a:lnTo>
                <a:lnTo>
                  <a:pt x="140" y="758"/>
                </a:lnTo>
                <a:lnTo>
                  <a:pt x="129" y="757"/>
                </a:lnTo>
                <a:lnTo>
                  <a:pt x="119" y="755"/>
                </a:lnTo>
                <a:lnTo>
                  <a:pt x="109" y="753"/>
                </a:lnTo>
                <a:lnTo>
                  <a:pt x="99" y="748"/>
                </a:lnTo>
                <a:lnTo>
                  <a:pt x="89" y="744"/>
                </a:lnTo>
                <a:lnTo>
                  <a:pt x="80" y="738"/>
                </a:lnTo>
                <a:lnTo>
                  <a:pt x="64" y="723"/>
                </a:lnTo>
                <a:lnTo>
                  <a:pt x="50" y="706"/>
                </a:lnTo>
                <a:lnTo>
                  <a:pt x="41" y="686"/>
                </a:lnTo>
                <a:lnTo>
                  <a:pt x="36" y="666"/>
                </a:lnTo>
                <a:lnTo>
                  <a:pt x="35" y="645"/>
                </a:lnTo>
                <a:lnTo>
                  <a:pt x="37" y="625"/>
                </a:lnTo>
                <a:lnTo>
                  <a:pt x="43" y="604"/>
                </a:lnTo>
                <a:lnTo>
                  <a:pt x="55" y="585"/>
                </a:lnTo>
                <a:lnTo>
                  <a:pt x="57" y="581"/>
                </a:lnTo>
                <a:lnTo>
                  <a:pt x="66" y="568"/>
                </a:lnTo>
                <a:lnTo>
                  <a:pt x="79" y="551"/>
                </a:lnTo>
                <a:lnTo>
                  <a:pt x="96" y="528"/>
                </a:lnTo>
                <a:lnTo>
                  <a:pt x="115" y="501"/>
                </a:lnTo>
                <a:lnTo>
                  <a:pt x="137" y="469"/>
                </a:lnTo>
                <a:lnTo>
                  <a:pt x="161" y="437"/>
                </a:lnTo>
                <a:lnTo>
                  <a:pt x="185" y="402"/>
                </a:lnTo>
                <a:lnTo>
                  <a:pt x="209" y="368"/>
                </a:lnTo>
                <a:lnTo>
                  <a:pt x="233" y="335"/>
                </a:lnTo>
                <a:lnTo>
                  <a:pt x="255" y="304"/>
                </a:lnTo>
                <a:lnTo>
                  <a:pt x="275" y="276"/>
                </a:lnTo>
                <a:lnTo>
                  <a:pt x="292" y="253"/>
                </a:lnTo>
                <a:lnTo>
                  <a:pt x="304" y="236"/>
                </a:lnTo>
                <a:lnTo>
                  <a:pt x="313" y="223"/>
                </a:lnTo>
                <a:lnTo>
                  <a:pt x="315" y="220"/>
                </a:lnTo>
                <a:lnTo>
                  <a:pt x="322" y="212"/>
                </a:lnTo>
                <a:lnTo>
                  <a:pt x="328" y="205"/>
                </a:lnTo>
                <a:lnTo>
                  <a:pt x="335" y="198"/>
                </a:lnTo>
                <a:lnTo>
                  <a:pt x="343" y="193"/>
                </a:lnTo>
                <a:lnTo>
                  <a:pt x="351" y="188"/>
                </a:lnTo>
                <a:lnTo>
                  <a:pt x="359" y="184"/>
                </a:lnTo>
                <a:lnTo>
                  <a:pt x="367" y="182"/>
                </a:lnTo>
                <a:lnTo>
                  <a:pt x="376" y="179"/>
                </a:lnTo>
                <a:lnTo>
                  <a:pt x="382" y="178"/>
                </a:lnTo>
                <a:lnTo>
                  <a:pt x="388" y="178"/>
                </a:lnTo>
                <a:lnTo>
                  <a:pt x="394" y="179"/>
                </a:lnTo>
                <a:lnTo>
                  <a:pt x="401" y="179"/>
                </a:lnTo>
                <a:lnTo>
                  <a:pt x="407" y="181"/>
                </a:lnTo>
                <a:lnTo>
                  <a:pt x="412" y="183"/>
                </a:lnTo>
                <a:lnTo>
                  <a:pt x="418" y="186"/>
                </a:lnTo>
                <a:lnTo>
                  <a:pt x="423" y="189"/>
                </a:lnTo>
                <a:lnTo>
                  <a:pt x="432" y="198"/>
                </a:lnTo>
                <a:lnTo>
                  <a:pt x="440" y="207"/>
                </a:lnTo>
                <a:lnTo>
                  <a:pt x="446" y="218"/>
                </a:lnTo>
                <a:lnTo>
                  <a:pt x="448" y="231"/>
                </a:lnTo>
                <a:lnTo>
                  <a:pt x="450" y="248"/>
                </a:lnTo>
                <a:lnTo>
                  <a:pt x="447" y="267"/>
                </a:lnTo>
                <a:lnTo>
                  <a:pt x="441" y="285"/>
                </a:lnTo>
                <a:lnTo>
                  <a:pt x="431" y="301"/>
                </a:lnTo>
                <a:lnTo>
                  <a:pt x="179" y="654"/>
                </a:lnTo>
                <a:lnTo>
                  <a:pt x="176" y="660"/>
                </a:lnTo>
                <a:lnTo>
                  <a:pt x="176" y="666"/>
                </a:lnTo>
                <a:lnTo>
                  <a:pt x="178" y="673"/>
                </a:lnTo>
                <a:lnTo>
                  <a:pt x="183" y="678"/>
                </a:lnTo>
                <a:lnTo>
                  <a:pt x="189" y="680"/>
                </a:lnTo>
                <a:lnTo>
                  <a:pt x="196" y="681"/>
                </a:lnTo>
                <a:lnTo>
                  <a:pt x="203" y="679"/>
                </a:lnTo>
                <a:lnTo>
                  <a:pt x="208" y="674"/>
                </a:lnTo>
                <a:lnTo>
                  <a:pt x="458" y="322"/>
                </a:lnTo>
                <a:lnTo>
                  <a:pt x="472" y="300"/>
                </a:lnTo>
                <a:lnTo>
                  <a:pt x="481" y="276"/>
                </a:lnTo>
                <a:lnTo>
                  <a:pt x="485" y="251"/>
                </a:lnTo>
                <a:lnTo>
                  <a:pt x="482" y="226"/>
                </a:lnTo>
                <a:lnTo>
                  <a:pt x="481" y="216"/>
                </a:lnTo>
                <a:lnTo>
                  <a:pt x="477" y="206"/>
                </a:lnTo>
                <a:lnTo>
                  <a:pt x="473" y="197"/>
                </a:lnTo>
                <a:lnTo>
                  <a:pt x="470" y="188"/>
                </a:lnTo>
                <a:lnTo>
                  <a:pt x="463" y="181"/>
                </a:lnTo>
                <a:lnTo>
                  <a:pt x="458" y="173"/>
                </a:lnTo>
                <a:lnTo>
                  <a:pt x="451" y="167"/>
                </a:lnTo>
                <a:lnTo>
                  <a:pt x="443" y="161"/>
                </a:lnTo>
                <a:lnTo>
                  <a:pt x="436" y="156"/>
                </a:lnTo>
                <a:lnTo>
                  <a:pt x="427" y="152"/>
                </a:lnTo>
                <a:lnTo>
                  <a:pt x="418" y="148"/>
                </a:lnTo>
                <a:lnTo>
                  <a:pt x="409" y="146"/>
                </a:lnTo>
                <a:lnTo>
                  <a:pt x="399" y="144"/>
                </a:lnTo>
                <a:lnTo>
                  <a:pt x="391" y="143"/>
                </a:lnTo>
                <a:lnTo>
                  <a:pt x="381" y="143"/>
                </a:lnTo>
                <a:lnTo>
                  <a:pt x="371" y="144"/>
                </a:lnTo>
                <a:lnTo>
                  <a:pt x="358" y="147"/>
                </a:lnTo>
                <a:lnTo>
                  <a:pt x="347" y="152"/>
                </a:lnTo>
                <a:lnTo>
                  <a:pt x="335" y="157"/>
                </a:lnTo>
                <a:lnTo>
                  <a:pt x="324" y="163"/>
                </a:lnTo>
                <a:lnTo>
                  <a:pt x="314" y="171"/>
                </a:lnTo>
                <a:lnTo>
                  <a:pt x="304" y="178"/>
                </a:lnTo>
                <a:lnTo>
                  <a:pt x="295" y="188"/>
                </a:lnTo>
                <a:lnTo>
                  <a:pt x="287" y="198"/>
                </a:lnTo>
                <a:lnTo>
                  <a:pt x="284" y="202"/>
                </a:lnTo>
                <a:lnTo>
                  <a:pt x="275" y="215"/>
                </a:lnTo>
                <a:lnTo>
                  <a:pt x="263" y="232"/>
                </a:lnTo>
                <a:lnTo>
                  <a:pt x="246" y="256"/>
                </a:lnTo>
                <a:lnTo>
                  <a:pt x="226" y="284"/>
                </a:lnTo>
                <a:lnTo>
                  <a:pt x="204" y="314"/>
                </a:lnTo>
                <a:lnTo>
                  <a:pt x="180" y="348"/>
                </a:lnTo>
                <a:lnTo>
                  <a:pt x="156" y="381"/>
                </a:lnTo>
                <a:lnTo>
                  <a:pt x="132" y="415"/>
                </a:lnTo>
                <a:lnTo>
                  <a:pt x="109" y="449"/>
                </a:lnTo>
                <a:lnTo>
                  <a:pt x="86" y="479"/>
                </a:lnTo>
                <a:lnTo>
                  <a:pt x="67" y="507"/>
                </a:lnTo>
                <a:lnTo>
                  <a:pt x="50" y="531"/>
                </a:lnTo>
                <a:lnTo>
                  <a:pt x="37" y="548"/>
                </a:lnTo>
                <a:lnTo>
                  <a:pt x="28" y="561"/>
                </a:lnTo>
                <a:lnTo>
                  <a:pt x="26" y="565"/>
                </a:lnTo>
                <a:lnTo>
                  <a:pt x="11" y="590"/>
                </a:lnTo>
                <a:lnTo>
                  <a:pt x="2" y="616"/>
                </a:lnTo>
                <a:lnTo>
                  <a:pt x="0" y="645"/>
                </a:lnTo>
                <a:lnTo>
                  <a:pt x="1" y="673"/>
                </a:lnTo>
                <a:lnTo>
                  <a:pt x="8" y="699"/>
                </a:lnTo>
                <a:lnTo>
                  <a:pt x="21" y="724"/>
                </a:lnTo>
                <a:lnTo>
                  <a:pt x="37" y="747"/>
                </a:lnTo>
                <a:lnTo>
                  <a:pt x="60" y="765"/>
                </a:lnTo>
                <a:lnTo>
                  <a:pt x="72" y="773"/>
                </a:lnTo>
                <a:lnTo>
                  <a:pt x="85" y="779"/>
                </a:lnTo>
                <a:lnTo>
                  <a:pt x="97" y="785"/>
                </a:lnTo>
                <a:lnTo>
                  <a:pt x="111" y="789"/>
                </a:lnTo>
                <a:lnTo>
                  <a:pt x="125" y="792"/>
                </a:lnTo>
                <a:lnTo>
                  <a:pt x="139" y="793"/>
                </a:lnTo>
                <a:lnTo>
                  <a:pt x="152" y="792"/>
                </a:lnTo>
                <a:lnTo>
                  <a:pt x="168" y="790"/>
                </a:lnTo>
                <a:lnTo>
                  <a:pt x="181" y="788"/>
                </a:lnTo>
                <a:lnTo>
                  <a:pt x="195" y="783"/>
                </a:lnTo>
                <a:lnTo>
                  <a:pt x="208" y="778"/>
                </a:lnTo>
                <a:lnTo>
                  <a:pt x="220" y="770"/>
                </a:lnTo>
                <a:lnTo>
                  <a:pt x="231" y="763"/>
                </a:lnTo>
                <a:lnTo>
                  <a:pt x="241" y="754"/>
                </a:lnTo>
                <a:lnTo>
                  <a:pt x="252" y="744"/>
                </a:lnTo>
                <a:lnTo>
                  <a:pt x="260" y="733"/>
                </a:lnTo>
                <a:lnTo>
                  <a:pt x="621" y="228"/>
                </a:lnTo>
                <a:lnTo>
                  <a:pt x="635" y="203"/>
                </a:lnTo>
                <a:lnTo>
                  <a:pt x="645" y="177"/>
                </a:lnTo>
                <a:lnTo>
                  <a:pt x="649" y="149"/>
                </a:lnTo>
                <a:lnTo>
                  <a:pt x="646" y="120"/>
                </a:lnTo>
                <a:lnTo>
                  <a:pt x="644" y="107"/>
                </a:lnTo>
                <a:lnTo>
                  <a:pt x="639" y="93"/>
                </a:lnTo>
                <a:lnTo>
                  <a:pt x="634" y="80"/>
                </a:lnTo>
                <a:lnTo>
                  <a:pt x="626" y="68"/>
                </a:lnTo>
                <a:lnTo>
                  <a:pt x="619" y="56"/>
                </a:lnTo>
                <a:lnTo>
                  <a:pt x="609" y="46"/>
                </a:lnTo>
                <a:lnTo>
                  <a:pt x="599" y="36"/>
                </a:lnTo>
                <a:lnTo>
                  <a:pt x="587" y="28"/>
                </a:lnTo>
                <a:lnTo>
                  <a:pt x="575" y="20"/>
                </a:lnTo>
                <a:lnTo>
                  <a:pt x="562" y="14"/>
                </a:lnTo>
                <a:lnTo>
                  <a:pt x="550" y="8"/>
                </a:lnTo>
                <a:lnTo>
                  <a:pt x="536" y="4"/>
                </a:lnTo>
                <a:lnTo>
                  <a:pt x="522" y="1"/>
                </a:lnTo>
                <a:lnTo>
                  <a:pt x="508" y="0"/>
                </a:lnTo>
                <a:lnTo>
                  <a:pt x="495" y="1"/>
                </a:lnTo>
                <a:lnTo>
                  <a:pt x="480" y="3"/>
                </a:lnTo>
                <a:close/>
              </a:path>
            </a:pathLst>
          </a:custGeom>
          <a:solidFill>
            <a:srgbClr val="00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7" cstate="print"/>
          <a:srcRect t="7687" r="869" b="1878"/>
          <a:stretch>
            <a:fillRect/>
          </a:stretch>
        </p:blipFill>
        <p:spPr bwMode="auto">
          <a:xfrm>
            <a:off x="467544" y="764704"/>
            <a:ext cx="8244000" cy="5640632"/>
          </a:xfrm>
          <a:prstGeom prst="roundRect">
            <a:avLst>
              <a:gd name="adj" fmla="val 2591"/>
            </a:avLst>
          </a:prstGeom>
          <a:noFill/>
        </p:spPr>
      </p:pic>
      <p:pic>
        <p:nvPicPr>
          <p:cNvPr id="1027" name="Picture 3" descr="G:\Tel Development Files\Tools and Software\QMdesktop\QMdesktop\accessories.png"/>
          <p:cNvPicPr>
            <a:picLocks noChangeAspect="1" noChangeArrowheads="1"/>
          </p:cNvPicPr>
          <p:nvPr userDrawn="1"/>
        </p:nvPicPr>
        <p:blipFill>
          <a:blip r:embed="rId8" cstate="print"/>
          <a:srcRect/>
          <a:stretch>
            <a:fillRect/>
          </a:stretch>
        </p:blipFill>
        <p:spPr bwMode="auto">
          <a:xfrm>
            <a:off x="323528" y="467147"/>
            <a:ext cx="8820471" cy="6229350"/>
          </a:xfrm>
          <a:prstGeom prst="rect">
            <a:avLst/>
          </a:prstGeom>
          <a:noFill/>
        </p:spPr>
      </p:pic>
      <p:grpSp>
        <p:nvGrpSpPr>
          <p:cNvPr id="4" name="Group 7"/>
          <p:cNvGrpSpPr>
            <a:grpSpLocks/>
          </p:cNvGrpSpPr>
          <p:nvPr userDrawn="1">
            <p:custDataLst>
              <p:tags r:id="rId1"/>
            </p:custDataLst>
          </p:nvPr>
        </p:nvGrpSpPr>
        <p:grpSpPr bwMode="auto">
          <a:xfrm rot="228976">
            <a:off x="855143" y="959757"/>
            <a:ext cx="1635125" cy="3046412"/>
            <a:chOff x="6500826" y="928670"/>
            <a:chExt cx="2071702" cy="3857652"/>
          </a:xfrm>
        </p:grpSpPr>
        <p:sp>
          <p:nvSpPr>
            <p:cNvPr id="71" name="Rounded Rectangle 70"/>
            <p:cNvSpPr/>
            <p:nvPr/>
          </p:nvSpPr>
          <p:spPr>
            <a:xfrm>
              <a:off x="6500826" y="928670"/>
              <a:ext cx="2071702" cy="3857652"/>
            </a:xfrm>
            <a:prstGeom prst="roundRect">
              <a:avLst/>
            </a:prstGeom>
            <a:solidFill>
              <a:schemeClr val="tx1">
                <a:lumMod val="95000"/>
                <a:lumOff val="5000"/>
              </a:schemeClr>
            </a:solidFill>
            <a:ln w="508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1"/>
                <a:tileRect/>
              </a:gra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2" name="Oval 71"/>
            <p:cNvSpPr>
              <a:spLocks/>
            </p:cNvSpPr>
            <p:nvPr/>
          </p:nvSpPr>
          <p:spPr>
            <a:xfrm>
              <a:off x="7352618" y="4172090"/>
              <a:ext cx="396238" cy="396017"/>
            </a:xfrm>
            <a:prstGeom prst="ellipse">
              <a:avLst/>
            </a:prstGeom>
            <a:gradFill>
              <a:gsLst>
                <a:gs pos="0">
                  <a:schemeClr val="tx1"/>
                </a:gs>
                <a:gs pos="39999">
                  <a:schemeClr val="tx1">
                    <a:lumMod val="95000"/>
                    <a:lumOff val="5000"/>
                  </a:schemeClr>
                </a:gs>
                <a:gs pos="70000">
                  <a:schemeClr val="tx1">
                    <a:lumMod val="85000"/>
                    <a:lumOff val="15000"/>
                  </a:schemeClr>
                </a:gs>
                <a:gs pos="100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3" name="Rounded Rectangle 72"/>
            <p:cNvSpPr/>
            <p:nvPr/>
          </p:nvSpPr>
          <p:spPr>
            <a:xfrm>
              <a:off x="7500958" y="4336256"/>
              <a:ext cx="107156" cy="111918"/>
            </a:xfrm>
            <a:prstGeom prst="roundRect">
              <a:avLst>
                <a:gd name="adj" fmla="val 32223"/>
              </a:avLst>
            </a:prstGeom>
            <a:noFill/>
            <a:ln w="19050">
              <a:gradFill>
                <a:gsLst>
                  <a:gs pos="0">
                    <a:schemeClr val="bg1">
                      <a:lumMod val="75000"/>
                    </a:schemeClr>
                  </a:gs>
                  <a:gs pos="50000">
                    <a:schemeClr val="bg1">
                      <a:lumMod val="75000"/>
                    </a:schemeClr>
                  </a:gs>
                  <a:gs pos="100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4" name="Rounded Rectangle 73"/>
            <p:cNvSpPr/>
            <p:nvPr/>
          </p:nvSpPr>
          <p:spPr>
            <a:xfrm>
              <a:off x="7286644" y="1214422"/>
              <a:ext cx="500066" cy="71438"/>
            </a:xfrm>
            <a:prstGeom prst="roundRect">
              <a:avLst/>
            </a:prstGeom>
            <a:solidFill>
              <a:schemeClr val="tx1">
                <a:lumMod val="75000"/>
                <a:lumOff val="25000"/>
              </a:schemeClr>
            </a:solidFill>
            <a:ln w="25400">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75" name="Picture 133" descr="coffeeStain.jpg"/>
          <p:cNvPicPr>
            <a:picLocks noChangeAspect="1"/>
          </p:cNvPicPr>
          <p:nvPr userDrawn="1">
            <p:custDataLst>
              <p:tags r:id="rId2"/>
            </p:custDataLst>
          </p:nvPr>
        </p:nvPicPr>
        <p:blipFill>
          <a:blip r:embed="rId9" cstate="print">
            <a:clrChange>
              <a:clrFrom>
                <a:srgbClr val="FFFFFF"/>
              </a:clrFrom>
              <a:clrTo>
                <a:srgbClr val="FFFFFF">
                  <a:alpha val="0"/>
                </a:srgbClr>
              </a:clrTo>
            </a:clrChange>
          </a:blip>
          <a:srcRect t="43440" b="34375"/>
          <a:stretch>
            <a:fillRect/>
          </a:stretch>
        </p:blipFill>
        <p:spPr bwMode="auto">
          <a:xfrm rot="10628268">
            <a:off x="497989" y="5018174"/>
            <a:ext cx="2530945" cy="1300775"/>
          </a:xfrm>
          <a:prstGeom prst="rect">
            <a:avLst/>
          </a:prstGeom>
          <a:noFill/>
          <a:ln w="9525">
            <a:noFill/>
            <a:miter lim="800000"/>
            <a:headEnd/>
            <a:tailEnd/>
          </a:ln>
        </p:spPr>
      </p:pic>
      <p:pic>
        <p:nvPicPr>
          <p:cNvPr id="76" name="Picture 4" descr="C:\Users\Tom\Desktop\Desktop - assets\Desktop - assets\desktop-coffee.png"/>
          <p:cNvPicPr>
            <a:picLocks noChangeAspect="1" noChangeArrowheads="1"/>
          </p:cNvPicPr>
          <p:nvPr userDrawn="1">
            <p:custDataLst>
              <p:tags r:id="rId3"/>
            </p:custDataLst>
          </p:nvPr>
        </p:nvPicPr>
        <p:blipFill>
          <a:blip r:embed="rId10" cstate="email"/>
          <a:srcRect/>
          <a:stretch>
            <a:fillRect/>
          </a:stretch>
        </p:blipFill>
        <p:spPr bwMode="auto">
          <a:xfrm>
            <a:off x="1159024" y="4383751"/>
            <a:ext cx="1828800" cy="1493521"/>
          </a:xfrm>
          <a:prstGeom prst="rect">
            <a:avLst/>
          </a:prstGeom>
          <a:noFill/>
        </p:spPr>
      </p:pic>
      <p:pic>
        <p:nvPicPr>
          <p:cNvPr id="32" name="Picture 5" descr="C:\Documents and Settings\Reedp\Desktop\Desk Items\notepad.jpg"/>
          <p:cNvPicPr>
            <a:picLocks noChangeAspect="1" noChangeArrowheads="1"/>
          </p:cNvPicPr>
          <p:nvPr userDrawn="1">
            <p:custDataLst>
              <p:tags r:id="rId4"/>
            </p:custDataLst>
          </p:nvPr>
        </p:nvPicPr>
        <p:blipFill>
          <a:blip r:embed="rId11" cstate="print">
            <a:clrChange>
              <a:clrFrom>
                <a:srgbClr val="F8FBFD"/>
              </a:clrFrom>
              <a:clrTo>
                <a:srgbClr val="F8FBFD">
                  <a:alpha val="0"/>
                </a:srgbClr>
              </a:clrTo>
            </a:clrChange>
          </a:blip>
          <a:srcRect l="8638" t="9380" r="12393" b="5495"/>
          <a:stretch>
            <a:fillRect/>
          </a:stretch>
        </p:blipFill>
        <p:spPr bwMode="auto">
          <a:xfrm rot="21383952">
            <a:off x="2789751" y="1018770"/>
            <a:ext cx="3670300" cy="5273201"/>
          </a:xfrm>
          <a:prstGeom prst="rect">
            <a:avLst/>
          </a:prstGeom>
          <a:noFill/>
          <a:ln w="9525">
            <a:noFill/>
            <a:miter lim="800000"/>
            <a:headEnd/>
            <a:tailEnd/>
          </a:ln>
        </p:spPr>
      </p:pic>
      <p:pic>
        <p:nvPicPr>
          <p:cNvPr id="77" name="Picture 76"/>
          <p:cNvPicPr>
            <a:picLocks noChangeAspect="1"/>
          </p:cNvPicPr>
          <p:nvPr userDrawn="1">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rot="760430">
            <a:off x="4909456" y="4160578"/>
            <a:ext cx="2298196" cy="2018567"/>
          </a:xfrm>
          <a:prstGeom prst="rect">
            <a:avLst/>
          </a:prstGeom>
          <a:solidFill>
            <a:srgbClr val="FFFFFF">
              <a:shade val="85000"/>
            </a:srgbClr>
          </a:solidFill>
          <a:ln w="63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8" name="Freeform 26"/>
          <p:cNvSpPr>
            <a:spLocks/>
          </p:cNvSpPr>
          <p:nvPr userDrawn="1"/>
        </p:nvSpPr>
        <p:spPr bwMode="auto">
          <a:xfrm rot="17647821">
            <a:off x="4952056" y="3919249"/>
            <a:ext cx="611803" cy="747550"/>
          </a:xfrm>
          <a:custGeom>
            <a:avLst/>
            <a:gdLst/>
            <a:ahLst/>
            <a:cxnLst>
              <a:cxn ang="0">
                <a:pos x="440" y="15"/>
              </a:cxn>
              <a:cxn ang="0">
                <a:pos x="394" y="49"/>
              </a:cxn>
              <a:cxn ang="0">
                <a:pos x="386" y="80"/>
              </a:cxn>
              <a:cxn ang="0">
                <a:pos x="409" y="85"/>
              </a:cxn>
              <a:cxn ang="0">
                <a:pos x="437" y="58"/>
              </a:cxn>
              <a:cxn ang="0">
                <a:pos x="476" y="39"/>
              </a:cxn>
              <a:cxn ang="0">
                <a:pos x="518" y="36"/>
              </a:cxn>
              <a:cxn ang="0">
                <a:pos x="559" y="49"/>
              </a:cxn>
              <a:cxn ang="0">
                <a:pos x="590" y="78"/>
              </a:cxn>
              <a:cxn ang="0">
                <a:pos x="609" y="117"/>
              </a:cxn>
              <a:cxn ang="0">
                <a:pos x="604" y="189"/>
              </a:cxn>
              <a:cxn ang="0">
                <a:pos x="218" y="729"/>
              </a:cxn>
              <a:cxn ang="0">
                <a:pos x="183" y="752"/>
              </a:cxn>
              <a:cxn ang="0">
                <a:pos x="140" y="758"/>
              </a:cxn>
              <a:cxn ang="0">
                <a:pos x="99" y="748"/>
              </a:cxn>
              <a:cxn ang="0">
                <a:pos x="50" y="706"/>
              </a:cxn>
              <a:cxn ang="0">
                <a:pos x="37" y="625"/>
              </a:cxn>
              <a:cxn ang="0">
                <a:pos x="66" y="568"/>
              </a:cxn>
              <a:cxn ang="0">
                <a:pos x="137" y="469"/>
              </a:cxn>
              <a:cxn ang="0">
                <a:pos x="233" y="335"/>
              </a:cxn>
              <a:cxn ang="0">
                <a:pos x="304" y="236"/>
              </a:cxn>
              <a:cxn ang="0">
                <a:pos x="328" y="205"/>
              </a:cxn>
              <a:cxn ang="0">
                <a:pos x="359" y="184"/>
              </a:cxn>
              <a:cxn ang="0">
                <a:pos x="388" y="178"/>
              </a:cxn>
              <a:cxn ang="0">
                <a:pos x="412" y="183"/>
              </a:cxn>
              <a:cxn ang="0">
                <a:pos x="440" y="207"/>
              </a:cxn>
              <a:cxn ang="0">
                <a:pos x="447" y="267"/>
              </a:cxn>
              <a:cxn ang="0">
                <a:pos x="176" y="660"/>
              </a:cxn>
              <a:cxn ang="0">
                <a:pos x="189" y="680"/>
              </a:cxn>
              <a:cxn ang="0">
                <a:pos x="458" y="322"/>
              </a:cxn>
              <a:cxn ang="0">
                <a:pos x="482" y="226"/>
              </a:cxn>
              <a:cxn ang="0">
                <a:pos x="470" y="188"/>
              </a:cxn>
              <a:cxn ang="0">
                <a:pos x="443" y="161"/>
              </a:cxn>
              <a:cxn ang="0">
                <a:pos x="409" y="146"/>
              </a:cxn>
              <a:cxn ang="0">
                <a:pos x="371" y="144"/>
              </a:cxn>
              <a:cxn ang="0">
                <a:pos x="324" y="163"/>
              </a:cxn>
              <a:cxn ang="0">
                <a:pos x="287" y="198"/>
              </a:cxn>
              <a:cxn ang="0">
                <a:pos x="246" y="256"/>
              </a:cxn>
              <a:cxn ang="0">
                <a:pos x="156" y="381"/>
              </a:cxn>
              <a:cxn ang="0">
                <a:pos x="67" y="507"/>
              </a:cxn>
              <a:cxn ang="0">
                <a:pos x="26" y="565"/>
              </a:cxn>
              <a:cxn ang="0">
                <a:pos x="1" y="673"/>
              </a:cxn>
              <a:cxn ang="0">
                <a:pos x="60" y="765"/>
              </a:cxn>
              <a:cxn ang="0">
                <a:pos x="111" y="789"/>
              </a:cxn>
              <a:cxn ang="0">
                <a:pos x="168" y="790"/>
              </a:cxn>
              <a:cxn ang="0">
                <a:pos x="220" y="770"/>
              </a:cxn>
              <a:cxn ang="0">
                <a:pos x="260" y="733"/>
              </a:cxn>
              <a:cxn ang="0">
                <a:pos x="649" y="149"/>
              </a:cxn>
              <a:cxn ang="0">
                <a:pos x="634" y="80"/>
              </a:cxn>
              <a:cxn ang="0">
                <a:pos x="599" y="36"/>
              </a:cxn>
              <a:cxn ang="0">
                <a:pos x="550" y="8"/>
              </a:cxn>
              <a:cxn ang="0">
                <a:pos x="495" y="1"/>
              </a:cxn>
            </a:cxnLst>
            <a:rect l="0" t="0" r="r" b="b"/>
            <a:pathLst>
              <a:path w="649" h="793">
                <a:moveTo>
                  <a:pt x="480" y="3"/>
                </a:moveTo>
                <a:lnTo>
                  <a:pt x="466" y="5"/>
                </a:lnTo>
                <a:lnTo>
                  <a:pt x="452" y="10"/>
                </a:lnTo>
                <a:lnTo>
                  <a:pt x="440" y="15"/>
                </a:lnTo>
                <a:lnTo>
                  <a:pt x="427" y="21"/>
                </a:lnTo>
                <a:lnTo>
                  <a:pt x="416" y="30"/>
                </a:lnTo>
                <a:lnTo>
                  <a:pt x="404" y="39"/>
                </a:lnTo>
                <a:lnTo>
                  <a:pt x="394" y="49"/>
                </a:lnTo>
                <a:lnTo>
                  <a:pt x="386" y="60"/>
                </a:lnTo>
                <a:lnTo>
                  <a:pt x="383" y="67"/>
                </a:lnTo>
                <a:lnTo>
                  <a:pt x="383" y="73"/>
                </a:lnTo>
                <a:lnTo>
                  <a:pt x="386" y="80"/>
                </a:lnTo>
                <a:lnTo>
                  <a:pt x="391" y="85"/>
                </a:lnTo>
                <a:lnTo>
                  <a:pt x="397" y="88"/>
                </a:lnTo>
                <a:lnTo>
                  <a:pt x="403" y="88"/>
                </a:lnTo>
                <a:lnTo>
                  <a:pt x="409" y="85"/>
                </a:lnTo>
                <a:lnTo>
                  <a:pt x="414" y="80"/>
                </a:lnTo>
                <a:lnTo>
                  <a:pt x="422" y="72"/>
                </a:lnTo>
                <a:lnTo>
                  <a:pt x="429" y="64"/>
                </a:lnTo>
                <a:lnTo>
                  <a:pt x="437" y="58"/>
                </a:lnTo>
                <a:lnTo>
                  <a:pt x="446" y="51"/>
                </a:lnTo>
                <a:lnTo>
                  <a:pt x="456" y="46"/>
                </a:lnTo>
                <a:lnTo>
                  <a:pt x="465" y="41"/>
                </a:lnTo>
                <a:lnTo>
                  <a:pt x="476" y="39"/>
                </a:lnTo>
                <a:lnTo>
                  <a:pt x="486" y="36"/>
                </a:lnTo>
                <a:lnTo>
                  <a:pt x="497" y="35"/>
                </a:lnTo>
                <a:lnTo>
                  <a:pt x="507" y="35"/>
                </a:lnTo>
                <a:lnTo>
                  <a:pt x="518" y="36"/>
                </a:lnTo>
                <a:lnTo>
                  <a:pt x="528" y="38"/>
                </a:lnTo>
                <a:lnTo>
                  <a:pt x="539" y="40"/>
                </a:lnTo>
                <a:lnTo>
                  <a:pt x="549" y="45"/>
                </a:lnTo>
                <a:lnTo>
                  <a:pt x="559" y="49"/>
                </a:lnTo>
                <a:lnTo>
                  <a:pt x="567" y="55"/>
                </a:lnTo>
                <a:lnTo>
                  <a:pt x="576" y="63"/>
                </a:lnTo>
                <a:lnTo>
                  <a:pt x="584" y="70"/>
                </a:lnTo>
                <a:lnTo>
                  <a:pt x="590" y="78"/>
                </a:lnTo>
                <a:lnTo>
                  <a:pt x="596" y="87"/>
                </a:lnTo>
                <a:lnTo>
                  <a:pt x="601" y="97"/>
                </a:lnTo>
                <a:lnTo>
                  <a:pt x="606" y="105"/>
                </a:lnTo>
                <a:lnTo>
                  <a:pt x="609" y="117"/>
                </a:lnTo>
                <a:lnTo>
                  <a:pt x="611" y="127"/>
                </a:lnTo>
                <a:lnTo>
                  <a:pt x="612" y="148"/>
                </a:lnTo>
                <a:lnTo>
                  <a:pt x="610" y="169"/>
                </a:lnTo>
                <a:lnTo>
                  <a:pt x="604" y="189"/>
                </a:lnTo>
                <a:lnTo>
                  <a:pt x="592" y="208"/>
                </a:lnTo>
                <a:lnTo>
                  <a:pt x="233" y="713"/>
                </a:lnTo>
                <a:lnTo>
                  <a:pt x="225" y="721"/>
                </a:lnTo>
                <a:lnTo>
                  <a:pt x="218" y="729"/>
                </a:lnTo>
                <a:lnTo>
                  <a:pt x="210" y="735"/>
                </a:lnTo>
                <a:lnTo>
                  <a:pt x="201" y="742"/>
                </a:lnTo>
                <a:lnTo>
                  <a:pt x="191" y="747"/>
                </a:lnTo>
                <a:lnTo>
                  <a:pt x="183" y="752"/>
                </a:lnTo>
                <a:lnTo>
                  <a:pt x="171" y="754"/>
                </a:lnTo>
                <a:lnTo>
                  <a:pt x="161" y="757"/>
                </a:lnTo>
                <a:lnTo>
                  <a:pt x="150" y="758"/>
                </a:lnTo>
                <a:lnTo>
                  <a:pt x="140" y="758"/>
                </a:lnTo>
                <a:lnTo>
                  <a:pt x="129" y="757"/>
                </a:lnTo>
                <a:lnTo>
                  <a:pt x="119" y="755"/>
                </a:lnTo>
                <a:lnTo>
                  <a:pt x="109" y="753"/>
                </a:lnTo>
                <a:lnTo>
                  <a:pt x="99" y="748"/>
                </a:lnTo>
                <a:lnTo>
                  <a:pt x="89" y="744"/>
                </a:lnTo>
                <a:lnTo>
                  <a:pt x="80" y="738"/>
                </a:lnTo>
                <a:lnTo>
                  <a:pt x="64" y="723"/>
                </a:lnTo>
                <a:lnTo>
                  <a:pt x="50" y="706"/>
                </a:lnTo>
                <a:lnTo>
                  <a:pt x="41" y="686"/>
                </a:lnTo>
                <a:lnTo>
                  <a:pt x="36" y="666"/>
                </a:lnTo>
                <a:lnTo>
                  <a:pt x="35" y="645"/>
                </a:lnTo>
                <a:lnTo>
                  <a:pt x="37" y="625"/>
                </a:lnTo>
                <a:lnTo>
                  <a:pt x="43" y="604"/>
                </a:lnTo>
                <a:lnTo>
                  <a:pt x="55" y="585"/>
                </a:lnTo>
                <a:lnTo>
                  <a:pt x="57" y="581"/>
                </a:lnTo>
                <a:lnTo>
                  <a:pt x="66" y="568"/>
                </a:lnTo>
                <a:lnTo>
                  <a:pt x="79" y="551"/>
                </a:lnTo>
                <a:lnTo>
                  <a:pt x="96" y="528"/>
                </a:lnTo>
                <a:lnTo>
                  <a:pt x="115" y="501"/>
                </a:lnTo>
                <a:lnTo>
                  <a:pt x="137" y="469"/>
                </a:lnTo>
                <a:lnTo>
                  <a:pt x="161" y="437"/>
                </a:lnTo>
                <a:lnTo>
                  <a:pt x="185" y="402"/>
                </a:lnTo>
                <a:lnTo>
                  <a:pt x="209" y="368"/>
                </a:lnTo>
                <a:lnTo>
                  <a:pt x="233" y="335"/>
                </a:lnTo>
                <a:lnTo>
                  <a:pt x="255" y="304"/>
                </a:lnTo>
                <a:lnTo>
                  <a:pt x="275" y="276"/>
                </a:lnTo>
                <a:lnTo>
                  <a:pt x="292" y="253"/>
                </a:lnTo>
                <a:lnTo>
                  <a:pt x="304" y="236"/>
                </a:lnTo>
                <a:lnTo>
                  <a:pt x="313" y="223"/>
                </a:lnTo>
                <a:lnTo>
                  <a:pt x="315" y="220"/>
                </a:lnTo>
                <a:lnTo>
                  <a:pt x="322" y="212"/>
                </a:lnTo>
                <a:lnTo>
                  <a:pt x="328" y="205"/>
                </a:lnTo>
                <a:lnTo>
                  <a:pt x="335" y="198"/>
                </a:lnTo>
                <a:lnTo>
                  <a:pt x="343" y="193"/>
                </a:lnTo>
                <a:lnTo>
                  <a:pt x="351" y="188"/>
                </a:lnTo>
                <a:lnTo>
                  <a:pt x="359" y="184"/>
                </a:lnTo>
                <a:lnTo>
                  <a:pt x="367" y="182"/>
                </a:lnTo>
                <a:lnTo>
                  <a:pt x="376" y="179"/>
                </a:lnTo>
                <a:lnTo>
                  <a:pt x="382" y="178"/>
                </a:lnTo>
                <a:lnTo>
                  <a:pt x="388" y="178"/>
                </a:lnTo>
                <a:lnTo>
                  <a:pt x="394" y="179"/>
                </a:lnTo>
                <a:lnTo>
                  <a:pt x="401" y="179"/>
                </a:lnTo>
                <a:lnTo>
                  <a:pt x="407" y="181"/>
                </a:lnTo>
                <a:lnTo>
                  <a:pt x="412" y="183"/>
                </a:lnTo>
                <a:lnTo>
                  <a:pt x="418" y="186"/>
                </a:lnTo>
                <a:lnTo>
                  <a:pt x="423" y="189"/>
                </a:lnTo>
                <a:lnTo>
                  <a:pt x="432" y="198"/>
                </a:lnTo>
                <a:lnTo>
                  <a:pt x="440" y="207"/>
                </a:lnTo>
                <a:lnTo>
                  <a:pt x="446" y="218"/>
                </a:lnTo>
                <a:lnTo>
                  <a:pt x="448" y="231"/>
                </a:lnTo>
                <a:lnTo>
                  <a:pt x="450" y="248"/>
                </a:lnTo>
                <a:lnTo>
                  <a:pt x="447" y="267"/>
                </a:lnTo>
                <a:lnTo>
                  <a:pt x="441" y="285"/>
                </a:lnTo>
                <a:lnTo>
                  <a:pt x="431" y="301"/>
                </a:lnTo>
                <a:lnTo>
                  <a:pt x="179" y="654"/>
                </a:lnTo>
                <a:lnTo>
                  <a:pt x="176" y="660"/>
                </a:lnTo>
                <a:lnTo>
                  <a:pt x="176" y="666"/>
                </a:lnTo>
                <a:lnTo>
                  <a:pt x="178" y="673"/>
                </a:lnTo>
                <a:lnTo>
                  <a:pt x="183" y="678"/>
                </a:lnTo>
                <a:lnTo>
                  <a:pt x="189" y="680"/>
                </a:lnTo>
                <a:lnTo>
                  <a:pt x="196" y="681"/>
                </a:lnTo>
                <a:lnTo>
                  <a:pt x="203" y="679"/>
                </a:lnTo>
                <a:lnTo>
                  <a:pt x="208" y="674"/>
                </a:lnTo>
                <a:lnTo>
                  <a:pt x="458" y="322"/>
                </a:lnTo>
                <a:lnTo>
                  <a:pt x="472" y="300"/>
                </a:lnTo>
                <a:lnTo>
                  <a:pt x="481" y="276"/>
                </a:lnTo>
                <a:lnTo>
                  <a:pt x="485" y="251"/>
                </a:lnTo>
                <a:lnTo>
                  <a:pt x="482" y="226"/>
                </a:lnTo>
                <a:lnTo>
                  <a:pt x="481" y="216"/>
                </a:lnTo>
                <a:lnTo>
                  <a:pt x="477" y="206"/>
                </a:lnTo>
                <a:lnTo>
                  <a:pt x="473" y="197"/>
                </a:lnTo>
                <a:lnTo>
                  <a:pt x="470" y="188"/>
                </a:lnTo>
                <a:lnTo>
                  <a:pt x="463" y="181"/>
                </a:lnTo>
                <a:lnTo>
                  <a:pt x="458" y="173"/>
                </a:lnTo>
                <a:lnTo>
                  <a:pt x="451" y="167"/>
                </a:lnTo>
                <a:lnTo>
                  <a:pt x="443" y="161"/>
                </a:lnTo>
                <a:lnTo>
                  <a:pt x="436" y="156"/>
                </a:lnTo>
                <a:lnTo>
                  <a:pt x="427" y="152"/>
                </a:lnTo>
                <a:lnTo>
                  <a:pt x="418" y="148"/>
                </a:lnTo>
                <a:lnTo>
                  <a:pt x="409" y="146"/>
                </a:lnTo>
                <a:lnTo>
                  <a:pt x="399" y="144"/>
                </a:lnTo>
                <a:lnTo>
                  <a:pt x="391" y="143"/>
                </a:lnTo>
                <a:lnTo>
                  <a:pt x="381" y="143"/>
                </a:lnTo>
                <a:lnTo>
                  <a:pt x="371" y="144"/>
                </a:lnTo>
                <a:lnTo>
                  <a:pt x="358" y="147"/>
                </a:lnTo>
                <a:lnTo>
                  <a:pt x="347" y="152"/>
                </a:lnTo>
                <a:lnTo>
                  <a:pt x="335" y="157"/>
                </a:lnTo>
                <a:lnTo>
                  <a:pt x="324" y="163"/>
                </a:lnTo>
                <a:lnTo>
                  <a:pt x="314" y="171"/>
                </a:lnTo>
                <a:lnTo>
                  <a:pt x="304" y="178"/>
                </a:lnTo>
                <a:lnTo>
                  <a:pt x="295" y="188"/>
                </a:lnTo>
                <a:lnTo>
                  <a:pt x="287" y="198"/>
                </a:lnTo>
                <a:lnTo>
                  <a:pt x="284" y="202"/>
                </a:lnTo>
                <a:lnTo>
                  <a:pt x="275" y="215"/>
                </a:lnTo>
                <a:lnTo>
                  <a:pt x="263" y="232"/>
                </a:lnTo>
                <a:lnTo>
                  <a:pt x="246" y="256"/>
                </a:lnTo>
                <a:lnTo>
                  <a:pt x="226" y="284"/>
                </a:lnTo>
                <a:lnTo>
                  <a:pt x="204" y="314"/>
                </a:lnTo>
                <a:lnTo>
                  <a:pt x="180" y="348"/>
                </a:lnTo>
                <a:lnTo>
                  <a:pt x="156" y="381"/>
                </a:lnTo>
                <a:lnTo>
                  <a:pt x="132" y="415"/>
                </a:lnTo>
                <a:lnTo>
                  <a:pt x="109" y="449"/>
                </a:lnTo>
                <a:lnTo>
                  <a:pt x="86" y="479"/>
                </a:lnTo>
                <a:lnTo>
                  <a:pt x="67" y="507"/>
                </a:lnTo>
                <a:lnTo>
                  <a:pt x="50" y="531"/>
                </a:lnTo>
                <a:lnTo>
                  <a:pt x="37" y="548"/>
                </a:lnTo>
                <a:lnTo>
                  <a:pt x="28" y="561"/>
                </a:lnTo>
                <a:lnTo>
                  <a:pt x="26" y="565"/>
                </a:lnTo>
                <a:lnTo>
                  <a:pt x="11" y="590"/>
                </a:lnTo>
                <a:lnTo>
                  <a:pt x="2" y="616"/>
                </a:lnTo>
                <a:lnTo>
                  <a:pt x="0" y="645"/>
                </a:lnTo>
                <a:lnTo>
                  <a:pt x="1" y="673"/>
                </a:lnTo>
                <a:lnTo>
                  <a:pt x="8" y="699"/>
                </a:lnTo>
                <a:lnTo>
                  <a:pt x="21" y="724"/>
                </a:lnTo>
                <a:lnTo>
                  <a:pt x="37" y="747"/>
                </a:lnTo>
                <a:lnTo>
                  <a:pt x="60" y="765"/>
                </a:lnTo>
                <a:lnTo>
                  <a:pt x="72" y="773"/>
                </a:lnTo>
                <a:lnTo>
                  <a:pt x="85" y="779"/>
                </a:lnTo>
                <a:lnTo>
                  <a:pt x="97" y="785"/>
                </a:lnTo>
                <a:lnTo>
                  <a:pt x="111" y="789"/>
                </a:lnTo>
                <a:lnTo>
                  <a:pt x="125" y="792"/>
                </a:lnTo>
                <a:lnTo>
                  <a:pt x="139" y="793"/>
                </a:lnTo>
                <a:lnTo>
                  <a:pt x="152" y="792"/>
                </a:lnTo>
                <a:lnTo>
                  <a:pt x="168" y="790"/>
                </a:lnTo>
                <a:lnTo>
                  <a:pt x="181" y="788"/>
                </a:lnTo>
                <a:lnTo>
                  <a:pt x="195" y="783"/>
                </a:lnTo>
                <a:lnTo>
                  <a:pt x="208" y="778"/>
                </a:lnTo>
                <a:lnTo>
                  <a:pt x="220" y="770"/>
                </a:lnTo>
                <a:lnTo>
                  <a:pt x="231" y="763"/>
                </a:lnTo>
                <a:lnTo>
                  <a:pt x="241" y="754"/>
                </a:lnTo>
                <a:lnTo>
                  <a:pt x="252" y="744"/>
                </a:lnTo>
                <a:lnTo>
                  <a:pt x="260" y="733"/>
                </a:lnTo>
                <a:lnTo>
                  <a:pt x="621" y="228"/>
                </a:lnTo>
                <a:lnTo>
                  <a:pt x="635" y="203"/>
                </a:lnTo>
                <a:lnTo>
                  <a:pt x="645" y="177"/>
                </a:lnTo>
                <a:lnTo>
                  <a:pt x="649" y="149"/>
                </a:lnTo>
                <a:lnTo>
                  <a:pt x="646" y="120"/>
                </a:lnTo>
                <a:lnTo>
                  <a:pt x="644" y="107"/>
                </a:lnTo>
                <a:lnTo>
                  <a:pt x="639" y="93"/>
                </a:lnTo>
                <a:lnTo>
                  <a:pt x="634" y="80"/>
                </a:lnTo>
                <a:lnTo>
                  <a:pt x="626" y="68"/>
                </a:lnTo>
                <a:lnTo>
                  <a:pt x="619" y="56"/>
                </a:lnTo>
                <a:lnTo>
                  <a:pt x="609" y="46"/>
                </a:lnTo>
                <a:lnTo>
                  <a:pt x="599" y="36"/>
                </a:lnTo>
                <a:lnTo>
                  <a:pt x="587" y="28"/>
                </a:lnTo>
                <a:lnTo>
                  <a:pt x="575" y="20"/>
                </a:lnTo>
                <a:lnTo>
                  <a:pt x="562" y="14"/>
                </a:lnTo>
                <a:lnTo>
                  <a:pt x="550" y="8"/>
                </a:lnTo>
                <a:lnTo>
                  <a:pt x="536" y="4"/>
                </a:lnTo>
                <a:lnTo>
                  <a:pt x="522" y="1"/>
                </a:lnTo>
                <a:lnTo>
                  <a:pt x="508" y="0"/>
                </a:lnTo>
                <a:lnTo>
                  <a:pt x="495" y="1"/>
                </a:lnTo>
                <a:lnTo>
                  <a:pt x="480" y="3"/>
                </a:lnTo>
                <a:close/>
              </a:path>
            </a:pathLst>
          </a:custGeom>
          <a:solidFill>
            <a:srgbClr val="00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7" cstate="print"/>
          <a:srcRect t="7687" r="869" b="1878"/>
          <a:stretch>
            <a:fillRect/>
          </a:stretch>
        </p:blipFill>
        <p:spPr bwMode="auto">
          <a:xfrm>
            <a:off x="467544" y="764704"/>
            <a:ext cx="8244000" cy="5640632"/>
          </a:xfrm>
          <a:prstGeom prst="roundRect">
            <a:avLst>
              <a:gd name="adj" fmla="val 2591"/>
            </a:avLst>
          </a:prstGeom>
          <a:noFill/>
        </p:spPr>
      </p:pic>
      <p:pic>
        <p:nvPicPr>
          <p:cNvPr id="1027" name="Picture 3" descr="G:\Tel Development Files\Tools and Software\QMdesktop\QMdesktop\accessories.png"/>
          <p:cNvPicPr>
            <a:picLocks noChangeAspect="1" noChangeArrowheads="1"/>
          </p:cNvPicPr>
          <p:nvPr userDrawn="1"/>
        </p:nvPicPr>
        <p:blipFill>
          <a:blip r:embed="rId8" cstate="print"/>
          <a:srcRect/>
          <a:stretch>
            <a:fillRect/>
          </a:stretch>
        </p:blipFill>
        <p:spPr bwMode="auto">
          <a:xfrm>
            <a:off x="323528" y="467147"/>
            <a:ext cx="8429625" cy="6229350"/>
          </a:xfrm>
          <a:prstGeom prst="rect">
            <a:avLst/>
          </a:prstGeom>
          <a:noFill/>
        </p:spPr>
      </p:pic>
      <p:pic>
        <p:nvPicPr>
          <p:cNvPr id="17" name="Picture 11" descr="stack_paper.png"/>
          <p:cNvPicPr>
            <a:picLocks noChangeAspect="1"/>
          </p:cNvPicPr>
          <p:nvPr userDrawn="1">
            <p:custDataLst>
              <p:tags r:id="rId1"/>
            </p:custDataLst>
          </p:nvPr>
        </p:nvPicPr>
        <p:blipFill>
          <a:blip r:embed="rId9" cstate="print"/>
          <a:srcRect/>
          <a:stretch>
            <a:fillRect/>
          </a:stretch>
        </p:blipFill>
        <p:spPr bwMode="auto">
          <a:xfrm>
            <a:off x="251520" y="921097"/>
            <a:ext cx="8280920" cy="5460231"/>
          </a:xfrm>
          <a:prstGeom prst="rect">
            <a:avLst/>
          </a:prstGeom>
          <a:noFill/>
          <a:ln w="9525">
            <a:noFill/>
            <a:miter lim="800000"/>
            <a:headEnd/>
            <a:tailEnd/>
          </a:ln>
        </p:spPr>
      </p:pic>
      <p:grpSp>
        <p:nvGrpSpPr>
          <p:cNvPr id="18" name="Group 7"/>
          <p:cNvGrpSpPr>
            <a:grpSpLocks/>
          </p:cNvGrpSpPr>
          <p:nvPr userDrawn="1">
            <p:custDataLst>
              <p:tags r:id="rId2"/>
            </p:custDataLst>
          </p:nvPr>
        </p:nvGrpSpPr>
        <p:grpSpPr bwMode="auto">
          <a:xfrm rot="228976">
            <a:off x="855143" y="959757"/>
            <a:ext cx="1635125" cy="3046412"/>
            <a:chOff x="6500826" y="928670"/>
            <a:chExt cx="2071702" cy="3857652"/>
          </a:xfrm>
        </p:grpSpPr>
        <p:sp>
          <p:nvSpPr>
            <p:cNvPr id="19" name="Rounded Rectangle 18"/>
            <p:cNvSpPr/>
            <p:nvPr/>
          </p:nvSpPr>
          <p:spPr>
            <a:xfrm>
              <a:off x="6500826" y="928670"/>
              <a:ext cx="2071702" cy="3857652"/>
            </a:xfrm>
            <a:prstGeom prst="roundRect">
              <a:avLst/>
            </a:prstGeom>
            <a:solidFill>
              <a:schemeClr val="tx1">
                <a:lumMod val="95000"/>
                <a:lumOff val="5000"/>
              </a:schemeClr>
            </a:solidFill>
            <a:ln w="508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1"/>
                <a:tileRect/>
              </a:gra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0" name="Oval 19"/>
            <p:cNvSpPr>
              <a:spLocks/>
            </p:cNvSpPr>
            <p:nvPr/>
          </p:nvSpPr>
          <p:spPr>
            <a:xfrm>
              <a:off x="7352618" y="4172090"/>
              <a:ext cx="396238" cy="396017"/>
            </a:xfrm>
            <a:prstGeom prst="ellipse">
              <a:avLst/>
            </a:prstGeom>
            <a:gradFill>
              <a:gsLst>
                <a:gs pos="0">
                  <a:schemeClr val="tx1"/>
                </a:gs>
                <a:gs pos="39999">
                  <a:schemeClr val="tx1">
                    <a:lumMod val="95000"/>
                    <a:lumOff val="5000"/>
                  </a:schemeClr>
                </a:gs>
                <a:gs pos="70000">
                  <a:schemeClr val="tx1">
                    <a:lumMod val="85000"/>
                    <a:lumOff val="15000"/>
                  </a:schemeClr>
                </a:gs>
                <a:gs pos="100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1" name="Rounded Rectangle 20"/>
            <p:cNvSpPr/>
            <p:nvPr/>
          </p:nvSpPr>
          <p:spPr>
            <a:xfrm>
              <a:off x="7500958" y="4336256"/>
              <a:ext cx="107156" cy="111918"/>
            </a:xfrm>
            <a:prstGeom prst="roundRect">
              <a:avLst>
                <a:gd name="adj" fmla="val 32223"/>
              </a:avLst>
            </a:prstGeom>
            <a:noFill/>
            <a:ln w="19050">
              <a:gradFill>
                <a:gsLst>
                  <a:gs pos="0">
                    <a:schemeClr val="bg1">
                      <a:lumMod val="75000"/>
                    </a:schemeClr>
                  </a:gs>
                  <a:gs pos="50000">
                    <a:schemeClr val="bg1">
                      <a:lumMod val="75000"/>
                    </a:schemeClr>
                  </a:gs>
                  <a:gs pos="100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2" name="Rounded Rectangle 21"/>
            <p:cNvSpPr/>
            <p:nvPr/>
          </p:nvSpPr>
          <p:spPr>
            <a:xfrm>
              <a:off x="7286644" y="1214422"/>
              <a:ext cx="500066" cy="71438"/>
            </a:xfrm>
            <a:prstGeom prst="roundRect">
              <a:avLst/>
            </a:prstGeom>
            <a:solidFill>
              <a:schemeClr val="tx1">
                <a:lumMod val="75000"/>
                <a:lumOff val="25000"/>
              </a:schemeClr>
            </a:solidFill>
            <a:ln w="25400">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23" name="Picture 133" descr="coffeeStain.jpg"/>
          <p:cNvPicPr>
            <a:picLocks noChangeAspect="1"/>
          </p:cNvPicPr>
          <p:nvPr userDrawn="1">
            <p:custDataLst>
              <p:tags r:id="rId3"/>
            </p:custDataLst>
          </p:nvPr>
        </p:nvPicPr>
        <p:blipFill>
          <a:blip r:embed="rId10" cstate="print">
            <a:clrChange>
              <a:clrFrom>
                <a:srgbClr val="FFFFFF"/>
              </a:clrFrom>
              <a:clrTo>
                <a:srgbClr val="FFFFFF">
                  <a:alpha val="0"/>
                </a:srgbClr>
              </a:clrTo>
            </a:clrChange>
          </a:blip>
          <a:srcRect t="43440" b="34375"/>
          <a:stretch>
            <a:fillRect/>
          </a:stretch>
        </p:blipFill>
        <p:spPr bwMode="auto">
          <a:xfrm rot="10628268">
            <a:off x="497989" y="5018174"/>
            <a:ext cx="2530945" cy="1300775"/>
          </a:xfrm>
          <a:prstGeom prst="rect">
            <a:avLst/>
          </a:prstGeom>
          <a:noFill/>
          <a:ln w="9525">
            <a:noFill/>
            <a:miter lim="800000"/>
            <a:headEnd/>
            <a:tailEnd/>
          </a:ln>
        </p:spPr>
      </p:pic>
      <p:pic>
        <p:nvPicPr>
          <p:cNvPr id="24" name="Picture 4" descr="C:\Users\Tom\Desktop\Desktop - assets\Desktop - assets\desktop-coffee.png"/>
          <p:cNvPicPr>
            <a:picLocks noChangeAspect="1" noChangeArrowheads="1"/>
          </p:cNvPicPr>
          <p:nvPr userDrawn="1">
            <p:custDataLst>
              <p:tags r:id="rId4"/>
            </p:custDataLst>
          </p:nvPr>
        </p:nvPicPr>
        <p:blipFill>
          <a:blip r:embed="rId11" cstate="email"/>
          <a:srcRect/>
          <a:stretch>
            <a:fillRect/>
          </a:stretch>
        </p:blipFill>
        <p:spPr bwMode="auto">
          <a:xfrm>
            <a:off x="1159024" y="4383751"/>
            <a:ext cx="1828800" cy="1493521"/>
          </a:xfrm>
          <a:prstGeom prst="rect">
            <a:avLst/>
          </a:prstGeom>
          <a:noFill/>
        </p:spPr>
      </p:pic>
      <p:pic>
        <p:nvPicPr>
          <p:cNvPr id="25" name="Picture 5" descr="C:\Documents and Settings\Reedp\Desktop\Desk Items\notepad.jpg"/>
          <p:cNvPicPr>
            <a:picLocks noChangeAspect="1" noChangeArrowheads="1"/>
          </p:cNvPicPr>
          <p:nvPr userDrawn="1">
            <p:custDataLst>
              <p:tags r:id="rId5"/>
            </p:custDataLst>
          </p:nvPr>
        </p:nvPicPr>
        <p:blipFill>
          <a:blip r:embed="rId12" cstate="print">
            <a:clrChange>
              <a:clrFrom>
                <a:srgbClr val="F8FBFD"/>
              </a:clrFrom>
              <a:clrTo>
                <a:srgbClr val="F8FBFD">
                  <a:alpha val="0"/>
                </a:srgbClr>
              </a:clrTo>
            </a:clrChange>
          </a:blip>
          <a:srcRect l="8638" t="9380" r="12393" b="5495"/>
          <a:stretch>
            <a:fillRect/>
          </a:stretch>
        </p:blipFill>
        <p:spPr bwMode="auto">
          <a:xfrm rot="21383952">
            <a:off x="3284866" y="1084703"/>
            <a:ext cx="3467690" cy="4982107"/>
          </a:xfrm>
          <a:prstGeom prst="rect">
            <a:avLst/>
          </a:prstGeom>
          <a:noFill/>
          <a:ln w="9525">
            <a:noFill/>
            <a:miter lim="800000"/>
            <a:headEnd/>
            <a:tailEnd/>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7" cstate="print"/>
          <a:srcRect t="7687" r="869" b="1878"/>
          <a:stretch>
            <a:fillRect/>
          </a:stretch>
        </p:blipFill>
        <p:spPr bwMode="auto">
          <a:xfrm>
            <a:off x="467544" y="764704"/>
            <a:ext cx="8244000" cy="5640632"/>
          </a:xfrm>
          <a:prstGeom prst="roundRect">
            <a:avLst>
              <a:gd name="adj" fmla="val 2591"/>
            </a:avLst>
          </a:prstGeom>
          <a:noFill/>
        </p:spPr>
      </p:pic>
      <p:pic>
        <p:nvPicPr>
          <p:cNvPr id="1027" name="Picture 3" descr="G:\Tel Development Files\Tools and Software\QMdesktop\QMdesktop\accessories.png"/>
          <p:cNvPicPr>
            <a:picLocks noChangeAspect="1" noChangeArrowheads="1"/>
          </p:cNvPicPr>
          <p:nvPr userDrawn="1"/>
        </p:nvPicPr>
        <p:blipFill>
          <a:blip r:embed="rId8" cstate="print"/>
          <a:srcRect/>
          <a:stretch>
            <a:fillRect/>
          </a:stretch>
        </p:blipFill>
        <p:spPr bwMode="auto">
          <a:xfrm>
            <a:off x="323528" y="467147"/>
            <a:ext cx="8429625" cy="6229350"/>
          </a:xfrm>
          <a:prstGeom prst="rect">
            <a:avLst/>
          </a:prstGeom>
          <a:noFill/>
        </p:spPr>
      </p:pic>
      <p:pic>
        <p:nvPicPr>
          <p:cNvPr id="17" name="Picture 11" descr="stack_paper.png"/>
          <p:cNvPicPr>
            <a:picLocks noChangeAspect="1"/>
          </p:cNvPicPr>
          <p:nvPr userDrawn="1">
            <p:custDataLst>
              <p:tags r:id="rId1"/>
            </p:custDataLst>
          </p:nvPr>
        </p:nvPicPr>
        <p:blipFill>
          <a:blip r:embed="rId9" cstate="print"/>
          <a:srcRect/>
          <a:stretch>
            <a:fillRect/>
          </a:stretch>
        </p:blipFill>
        <p:spPr bwMode="auto">
          <a:xfrm>
            <a:off x="251520" y="921097"/>
            <a:ext cx="8280920" cy="5460231"/>
          </a:xfrm>
          <a:prstGeom prst="rect">
            <a:avLst/>
          </a:prstGeom>
          <a:noFill/>
          <a:ln w="9525">
            <a:noFill/>
            <a:miter lim="800000"/>
            <a:headEnd/>
            <a:tailEnd/>
          </a:ln>
        </p:spPr>
      </p:pic>
      <p:grpSp>
        <p:nvGrpSpPr>
          <p:cNvPr id="2" name="Group 7"/>
          <p:cNvGrpSpPr>
            <a:grpSpLocks/>
          </p:cNvGrpSpPr>
          <p:nvPr userDrawn="1">
            <p:custDataLst>
              <p:tags r:id="rId2"/>
            </p:custDataLst>
          </p:nvPr>
        </p:nvGrpSpPr>
        <p:grpSpPr bwMode="auto">
          <a:xfrm rot="228976">
            <a:off x="855143" y="959757"/>
            <a:ext cx="1635125" cy="3046412"/>
            <a:chOff x="6500826" y="928670"/>
            <a:chExt cx="2071702" cy="3857652"/>
          </a:xfrm>
        </p:grpSpPr>
        <p:sp>
          <p:nvSpPr>
            <p:cNvPr id="19" name="Rounded Rectangle 18"/>
            <p:cNvSpPr/>
            <p:nvPr/>
          </p:nvSpPr>
          <p:spPr>
            <a:xfrm>
              <a:off x="6500826" y="928670"/>
              <a:ext cx="2071702" cy="3857652"/>
            </a:xfrm>
            <a:prstGeom prst="roundRect">
              <a:avLst/>
            </a:prstGeom>
            <a:solidFill>
              <a:schemeClr val="tx1">
                <a:lumMod val="95000"/>
                <a:lumOff val="5000"/>
              </a:schemeClr>
            </a:solidFill>
            <a:ln w="508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1"/>
                <a:tileRect/>
              </a:gra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0" name="Oval 19"/>
            <p:cNvSpPr>
              <a:spLocks/>
            </p:cNvSpPr>
            <p:nvPr/>
          </p:nvSpPr>
          <p:spPr>
            <a:xfrm>
              <a:off x="7352618" y="4172090"/>
              <a:ext cx="396238" cy="396017"/>
            </a:xfrm>
            <a:prstGeom prst="ellipse">
              <a:avLst/>
            </a:prstGeom>
            <a:gradFill>
              <a:gsLst>
                <a:gs pos="0">
                  <a:schemeClr val="tx1"/>
                </a:gs>
                <a:gs pos="39999">
                  <a:schemeClr val="tx1">
                    <a:lumMod val="95000"/>
                    <a:lumOff val="5000"/>
                  </a:schemeClr>
                </a:gs>
                <a:gs pos="70000">
                  <a:schemeClr val="tx1">
                    <a:lumMod val="85000"/>
                    <a:lumOff val="15000"/>
                  </a:schemeClr>
                </a:gs>
                <a:gs pos="100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1" name="Rounded Rectangle 20"/>
            <p:cNvSpPr/>
            <p:nvPr/>
          </p:nvSpPr>
          <p:spPr>
            <a:xfrm>
              <a:off x="7500958" y="4336256"/>
              <a:ext cx="107156" cy="111918"/>
            </a:xfrm>
            <a:prstGeom prst="roundRect">
              <a:avLst>
                <a:gd name="adj" fmla="val 32223"/>
              </a:avLst>
            </a:prstGeom>
            <a:noFill/>
            <a:ln w="19050">
              <a:gradFill>
                <a:gsLst>
                  <a:gs pos="0">
                    <a:schemeClr val="bg1">
                      <a:lumMod val="75000"/>
                    </a:schemeClr>
                  </a:gs>
                  <a:gs pos="50000">
                    <a:schemeClr val="bg1">
                      <a:lumMod val="75000"/>
                    </a:schemeClr>
                  </a:gs>
                  <a:gs pos="100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2" name="Rounded Rectangle 21"/>
            <p:cNvSpPr/>
            <p:nvPr/>
          </p:nvSpPr>
          <p:spPr>
            <a:xfrm>
              <a:off x="7286644" y="1214422"/>
              <a:ext cx="500066" cy="71438"/>
            </a:xfrm>
            <a:prstGeom prst="roundRect">
              <a:avLst/>
            </a:prstGeom>
            <a:solidFill>
              <a:schemeClr val="tx1">
                <a:lumMod val="75000"/>
                <a:lumOff val="25000"/>
              </a:schemeClr>
            </a:solidFill>
            <a:ln w="25400">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23" name="Picture 133" descr="coffeeStain.jpg"/>
          <p:cNvPicPr>
            <a:picLocks noChangeAspect="1"/>
          </p:cNvPicPr>
          <p:nvPr userDrawn="1">
            <p:custDataLst>
              <p:tags r:id="rId3"/>
            </p:custDataLst>
          </p:nvPr>
        </p:nvPicPr>
        <p:blipFill>
          <a:blip r:embed="rId10" cstate="print">
            <a:clrChange>
              <a:clrFrom>
                <a:srgbClr val="FFFFFF"/>
              </a:clrFrom>
              <a:clrTo>
                <a:srgbClr val="FFFFFF">
                  <a:alpha val="0"/>
                </a:srgbClr>
              </a:clrTo>
            </a:clrChange>
          </a:blip>
          <a:srcRect t="43440" b="34375"/>
          <a:stretch>
            <a:fillRect/>
          </a:stretch>
        </p:blipFill>
        <p:spPr bwMode="auto">
          <a:xfrm rot="10628268">
            <a:off x="497989" y="5018174"/>
            <a:ext cx="2530945" cy="1300775"/>
          </a:xfrm>
          <a:prstGeom prst="rect">
            <a:avLst/>
          </a:prstGeom>
          <a:noFill/>
          <a:ln w="9525">
            <a:noFill/>
            <a:miter lim="800000"/>
            <a:headEnd/>
            <a:tailEnd/>
          </a:ln>
        </p:spPr>
      </p:pic>
      <p:pic>
        <p:nvPicPr>
          <p:cNvPr id="24" name="Picture 4" descr="C:\Users\Tom\Desktop\Desktop - assets\Desktop - assets\desktop-coffee.png"/>
          <p:cNvPicPr>
            <a:picLocks noChangeAspect="1" noChangeArrowheads="1"/>
          </p:cNvPicPr>
          <p:nvPr userDrawn="1">
            <p:custDataLst>
              <p:tags r:id="rId4"/>
            </p:custDataLst>
          </p:nvPr>
        </p:nvPicPr>
        <p:blipFill>
          <a:blip r:embed="rId11" cstate="email"/>
          <a:srcRect/>
          <a:stretch>
            <a:fillRect/>
          </a:stretch>
        </p:blipFill>
        <p:spPr bwMode="auto">
          <a:xfrm>
            <a:off x="1159024" y="4383751"/>
            <a:ext cx="1828800" cy="1493521"/>
          </a:xfrm>
          <a:prstGeom prst="rect">
            <a:avLst/>
          </a:prstGeom>
          <a:noFill/>
        </p:spPr>
      </p:pic>
      <p:pic>
        <p:nvPicPr>
          <p:cNvPr id="16" name="Picture 7" descr="C:\Users\Tom\Desktop\Desktop - assets\Desktop - assets\desktop-keys.png"/>
          <p:cNvPicPr>
            <a:picLocks noChangeAspect="1" noChangeArrowheads="1"/>
          </p:cNvPicPr>
          <p:nvPr userDrawn="1">
            <p:custDataLst>
              <p:tags r:id="rId5"/>
            </p:custDataLst>
          </p:nvPr>
        </p:nvPicPr>
        <p:blipFill>
          <a:blip r:embed="rId12" cstate="email"/>
          <a:srcRect/>
          <a:stretch>
            <a:fillRect/>
          </a:stretch>
        </p:blipFill>
        <p:spPr bwMode="auto">
          <a:xfrm>
            <a:off x="6876256" y="908720"/>
            <a:ext cx="1452384" cy="1249363"/>
          </a:xfrm>
          <a:prstGeom prst="rect">
            <a:avLst/>
          </a:prstGeom>
          <a:noFill/>
          <a:effectLst>
            <a:outerShdw blurRad="50800" dist="38100" dir="5400000" algn="t" rotWithShape="0">
              <a:prstClr val="black">
                <a:alpha val="40000"/>
              </a:prstClr>
            </a:outerShdw>
          </a:effectLst>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5" cstate="print"/>
          <a:srcRect t="7687" r="869" b="1878"/>
          <a:stretch>
            <a:fillRect/>
          </a:stretch>
        </p:blipFill>
        <p:spPr bwMode="auto">
          <a:xfrm>
            <a:off x="467544" y="764704"/>
            <a:ext cx="8244000" cy="5640632"/>
          </a:xfrm>
          <a:prstGeom prst="roundRect">
            <a:avLst>
              <a:gd name="adj" fmla="val 2591"/>
            </a:avLst>
          </a:prstGeom>
          <a:noFill/>
        </p:spPr>
      </p:pic>
      <p:pic>
        <p:nvPicPr>
          <p:cNvPr id="1027" name="Picture 3" descr="G:\Tel Development Files\Tools and Software\QMdesktop\QMdesktop\accessories.png"/>
          <p:cNvPicPr>
            <a:picLocks noChangeAspect="1" noChangeArrowheads="1"/>
          </p:cNvPicPr>
          <p:nvPr userDrawn="1"/>
        </p:nvPicPr>
        <p:blipFill>
          <a:blip r:embed="rId6" cstate="print"/>
          <a:srcRect/>
          <a:stretch>
            <a:fillRect/>
          </a:stretch>
        </p:blipFill>
        <p:spPr bwMode="auto">
          <a:xfrm>
            <a:off x="323528" y="467147"/>
            <a:ext cx="8429625" cy="6229350"/>
          </a:xfrm>
          <a:prstGeom prst="rect">
            <a:avLst/>
          </a:prstGeom>
          <a:noFill/>
        </p:spPr>
      </p:pic>
      <p:pic>
        <p:nvPicPr>
          <p:cNvPr id="17" name="Picture 11" descr="stack_paper.png"/>
          <p:cNvPicPr>
            <a:picLocks noChangeAspect="1"/>
          </p:cNvPicPr>
          <p:nvPr userDrawn="1">
            <p:custDataLst>
              <p:tags r:id="rId1"/>
            </p:custDataLst>
          </p:nvPr>
        </p:nvPicPr>
        <p:blipFill>
          <a:blip r:embed="rId7" cstate="print"/>
          <a:srcRect/>
          <a:stretch>
            <a:fillRect/>
          </a:stretch>
        </p:blipFill>
        <p:spPr bwMode="auto">
          <a:xfrm>
            <a:off x="251520" y="921097"/>
            <a:ext cx="8280920" cy="5460231"/>
          </a:xfrm>
          <a:prstGeom prst="rect">
            <a:avLst/>
          </a:prstGeom>
          <a:noFill/>
          <a:ln w="9525">
            <a:noFill/>
            <a:miter lim="800000"/>
            <a:headEnd/>
            <a:tailEnd/>
          </a:ln>
        </p:spPr>
      </p:pic>
      <p:pic>
        <p:nvPicPr>
          <p:cNvPr id="23" name="Picture 133" descr="coffeeStain.jpg"/>
          <p:cNvPicPr>
            <a:picLocks noChangeAspect="1"/>
          </p:cNvPicPr>
          <p:nvPr userDrawn="1">
            <p:custDataLst>
              <p:tags r:id="rId2"/>
            </p:custDataLst>
          </p:nvPr>
        </p:nvPicPr>
        <p:blipFill>
          <a:blip r:embed="rId8" cstate="print">
            <a:clrChange>
              <a:clrFrom>
                <a:srgbClr val="FFFFFF"/>
              </a:clrFrom>
              <a:clrTo>
                <a:srgbClr val="FFFFFF">
                  <a:alpha val="0"/>
                </a:srgbClr>
              </a:clrTo>
            </a:clrChange>
          </a:blip>
          <a:srcRect t="43440" b="34375"/>
          <a:stretch>
            <a:fillRect/>
          </a:stretch>
        </p:blipFill>
        <p:spPr bwMode="auto">
          <a:xfrm rot="10628268">
            <a:off x="497989" y="5018174"/>
            <a:ext cx="2530945" cy="1300775"/>
          </a:xfrm>
          <a:prstGeom prst="rect">
            <a:avLst/>
          </a:prstGeom>
          <a:noFill/>
          <a:ln w="9525">
            <a:noFill/>
            <a:miter lim="800000"/>
            <a:headEnd/>
            <a:tailEnd/>
          </a:ln>
        </p:spPr>
      </p:pic>
      <p:grpSp>
        <p:nvGrpSpPr>
          <p:cNvPr id="18" name="Group 7"/>
          <p:cNvGrpSpPr>
            <a:grpSpLocks noChangeAspect="1"/>
          </p:cNvGrpSpPr>
          <p:nvPr userDrawn="1">
            <p:custDataLst>
              <p:tags r:id="rId3"/>
            </p:custDataLst>
          </p:nvPr>
        </p:nvGrpSpPr>
        <p:grpSpPr bwMode="auto">
          <a:xfrm rot="5400000">
            <a:off x="2814935" y="433537"/>
            <a:ext cx="3270250" cy="6092825"/>
            <a:chOff x="6500826" y="928670"/>
            <a:chExt cx="2071702" cy="3857652"/>
          </a:xfrm>
        </p:grpSpPr>
        <p:sp>
          <p:nvSpPr>
            <p:cNvPr id="25" name="Rounded Rectangle 24"/>
            <p:cNvSpPr/>
            <p:nvPr/>
          </p:nvSpPr>
          <p:spPr>
            <a:xfrm>
              <a:off x="6500826" y="928670"/>
              <a:ext cx="2071702" cy="3857652"/>
            </a:xfrm>
            <a:prstGeom prst="roundRect">
              <a:avLst/>
            </a:prstGeom>
            <a:solidFill>
              <a:schemeClr val="tx1">
                <a:lumMod val="95000"/>
                <a:lumOff val="5000"/>
              </a:schemeClr>
            </a:solidFill>
            <a:ln w="508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1"/>
                <a:tileRect/>
              </a:gra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6" name="Oval 25"/>
            <p:cNvSpPr>
              <a:spLocks/>
            </p:cNvSpPr>
            <p:nvPr/>
          </p:nvSpPr>
          <p:spPr>
            <a:xfrm>
              <a:off x="7356660" y="4173199"/>
              <a:ext cx="396238" cy="396017"/>
            </a:xfrm>
            <a:prstGeom prst="ellipse">
              <a:avLst/>
            </a:prstGeom>
            <a:gradFill>
              <a:gsLst>
                <a:gs pos="0">
                  <a:schemeClr val="tx1"/>
                </a:gs>
                <a:gs pos="39999">
                  <a:schemeClr val="tx1">
                    <a:lumMod val="95000"/>
                    <a:lumOff val="5000"/>
                  </a:schemeClr>
                </a:gs>
                <a:gs pos="70000">
                  <a:schemeClr val="tx1">
                    <a:lumMod val="85000"/>
                    <a:lumOff val="15000"/>
                  </a:schemeClr>
                </a:gs>
                <a:gs pos="100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7" name="Rounded Rectangle 26"/>
            <p:cNvSpPr/>
            <p:nvPr/>
          </p:nvSpPr>
          <p:spPr>
            <a:xfrm>
              <a:off x="7500958" y="4336256"/>
              <a:ext cx="107156" cy="111918"/>
            </a:xfrm>
            <a:prstGeom prst="roundRect">
              <a:avLst>
                <a:gd name="adj" fmla="val 32223"/>
              </a:avLst>
            </a:prstGeom>
            <a:noFill/>
            <a:ln w="19050">
              <a:gradFill>
                <a:gsLst>
                  <a:gs pos="0">
                    <a:schemeClr val="bg1">
                      <a:lumMod val="75000"/>
                    </a:schemeClr>
                  </a:gs>
                  <a:gs pos="50000">
                    <a:schemeClr val="bg1">
                      <a:lumMod val="75000"/>
                    </a:schemeClr>
                  </a:gs>
                  <a:gs pos="100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8" name="Rounded Rectangle 27"/>
            <p:cNvSpPr/>
            <p:nvPr/>
          </p:nvSpPr>
          <p:spPr>
            <a:xfrm>
              <a:off x="7286644" y="1214422"/>
              <a:ext cx="500066" cy="71438"/>
            </a:xfrm>
            <a:prstGeom prst="roundRect">
              <a:avLst/>
            </a:prstGeom>
            <a:solidFill>
              <a:schemeClr val="tx1">
                <a:lumMod val="75000"/>
                <a:lumOff val="25000"/>
              </a:schemeClr>
            </a:solidFill>
            <a:ln w="25400">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7" cstate="print"/>
          <a:srcRect t="7687" r="869" b="1878"/>
          <a:stretch>
            <a:fillRect/>
          </a:stretch>
        </p:blipFill>
        <p:spPr bwMode="auto">
          <a:xfrm>
            <a:off x="467544" y="764704"/>
            <a:ext cx="8244000" cy="5640632"/>
          </a:xfrm>
          <a:prstGeom prst="roundRect">
            <a:avLst>
              <a:gd name="adj" fmla="val 2591"/>
            </a:avLst>
          </a:prstGeom>
          <a:noFill/>
        </p:spPr>
      </p:pic>
      <p:pic>
        <p:nvPicPr>
          <p:cNvPr id="1027" name="Picture 3" descr="G:\Tel Development Files\Tools and Software\QMdesktop\QMdesktop\accessories.png"/>
          <p:cNvPicPr>
            <a:picLocks noChangeAspect="1" noChangeArrowheads="1"/>
          </p:cNvPicPr>
          <p:nvPr userDrawn="1"/>
        </p:nvPicPr>
        <p:blipFill>
          <a:blip r:embed="rId8" cstate="print"/>
          <a:srcRect/>
          <a:stretch>
            <a:fillRect/>
          </a:stretch>
        </p:blipFill>
        <p:spPr bwMode="auto">
          <a:xfrm>
            <a:off x="323528" y="467147"/>
            <a:ext cx="8429625" cy="6229350"/>
          </a:xfrm>
          <a:prstGeom prst="rect">
            <a:avLst/>
          </a:prstGeom>
          <a:noFill/>
        </p:spPr>
      </p:pic>
      <p:grpSp>
        <p:nvGrpSpPr>
          <p:cNvPr id="14" name="Group 13"/>
          <p:cNvGrpSpPr/>
          <p:nvPr userDrawn="1"/>
        </p:nvGrpSpPr>
        <p:grpSpPr>
          <a:xfrm>
            <a:off x="827584" y="764704"/>
            <a:ext cx="4094692" cy="5593691"/>
            <a:chOff x="146453" y="831948"/>
            <a:chExt cx="4117844" cy="5603694"/>
          </a:xfrm>
        </p:grpSpPr>
        <p:pic>
          <p:nvPicPr>
            <p:cNvPr id="15" name="Picture 14" descr="yellow_linepaper.png"/>
            <p:cNvPicPr>
              <a:picLocks noChangeAspect="1"/>
            </p:cNvPicPr>
            <p:nvPr userDrawn="1">
              <p:custDataLst>
                <p:tags r:id="rId4"/>
              </p:custDataLst>
            </p:nvPr>
          </p:nvPicPr>
          <p:blipFill>
            <a:blip r:embed="rId9" cstate="email"/>
            <a:stretch>
              <a:fillRect/>
            </a:stretch>
          </p:blipFill>
          <p:spPr>
            <a:xfrm rot="21390884">
              <a:off x="146453" y="1492194"/>
              <a:ext cx="4117844" cy="4943448"/>
            </a:xfrm>
            <a:prstGeom prst="rect">
              <a:avLst/>
            </a:prstGeom>
          </p:spPr>
        </p:pic>
        <p:grpSp>
          <p:nvGrpSpPr>
            <p:cNvPr id="16" name="Group 17"/>
            <p:cNvGrpSpPr/>
            <p:nvPr userDrawn="1">
              <p:custDataLst>
                <p:tags r:id="rId5"/>
              </p:custDataLst>
            </p:nvPr>
          </p:nvGrpSpPr>
          <p:grpSpPr>
            <a:xfrm>
              <a:off x="1441664" y="831948"/>
              <a:ext cx="881063" cy="958850"/>
              <a:chOff x="4006850" y="309563"/>
              <a:chExt cx="881063" cy="958850"/>
            </a:xfrm>
          </p:grpSpPr>
          <p:sp>
            <p:nvSpPr>
              <p:cNvPr id="18" name="Freeform 55"/>
              <p:cNvSpPr>
                <a:spLocks/>
              </p:cNvSpPr>
              <p:nvPr/>
            </p:nvSpPr>
            <p:spPr bwMode="auto">
              <a:xfrm>
                <a:off x="4006850" y="847725"/>
                <a:ext cx="881063" cy="71438"/>
              </a:xfrm>
              <a:custGeom>
                <a:avLst/>
                <a:gdLst/>
                <a:ahLst/>
                <a:cxnLst>
                  <a:cxn ang="0">
                    <a:pos x="555" y="19"/>
                  </a:cxn>
                  <a:cxn ang="0">
                    <a:pos x="555" y="19"/>
                  </a:cxn>
                  <a:cxn ang="0">
                    <a:pos x="555" y="8"/>
                  </a:cxn>
                  <a:cxn ang="0">
                    <a:pos x="548" y="0"/>
                  </a:cxn>
                  <a:cxn ang="0">
                    <a:pos x="536" y="0"/>
                  </a:cxn>
                  <a:cxn ang="0">
                    <a:pos x="23" y="0"/>
                  </a:cxn>
                  <a:cxn ang="0">
                    <a:pos x="23" y="0"/>
                  </a:cxn>
                  <a:cxn ang="0">
                    <a:pos x="19" y="0"/>
                  </a:cxn>
                  <a:cxn ang="0">
                    <a:pos x="11" y="4"/>
                  </a:cxn>
                  <a:cxn ang="0">
                    <a:pos x="4" y="11"/>
                  </a:cxn>
                  <a:cxn ang="0">
                    <a:pos x="0" y="30"/>
                  </a:cxn>
                  <a:cxn ang="0">
                    <a:pos x="0" y="30"/>
                  </a:cxn>
                  <a:cxn ang="0">
                    <a:pos x="0" y="45"/>
                  </a:cxn>
                  <a:cxn ang="0">
                    <a:pos x="555" y="45"/>
                  </a:cxn>
                  <a:cxn ang="0">
                    <a:pos x="555" y="45"/>
                  </a:cxn>
                  <a:cxn ang="0">
                    <a:pos x="555" y="19"/>
                  </a:cxn>
                  <a:cxn ang="0">
                    <a:pos x="555" y="19"/>
                  </a:cxn>
                </a:cxnLst>
                <a:rect l="0" t="0" r="r" b="b"/>
                <a:pathLst>
                  <a:path w="555" h="45">
                    <a:moveTo>
                      <a:pt x="555" y="19"/>
                    </a:moveTo>
                    <a:lnTo>
                      <a:pt x="555" y="19"/>
                    </a:lnTo>
                    <a:lnTo>
                      <a:pt x="555" y="8"/>
                    </a:lnTo>
                    <a:lnTo>
                      <a:pt x="548" y="0"/>
                    </a:lnTo>
                    <a:lnTo>
                      <a:pt x="536" y="0"/>
                    </a:lnTo>
                    <a:lnTo>
                      <a:pt x="23" y="0"/>
                    </a:lnTo>
                    <a:lnTo>
                      <a:pt x="23" y="0"/>
                    </a:lnTo>
                    <a:lnTo>
                      <a:pt x="19" y="0"/>
                    </a:lnTo>
                    <a:lnTo>
                      <a:pt x="11" y="4"/>
                    </a:lnTo>
                    <a:lnTo>
                      <a:pt x="4" y="11"/>
                    </a:lnTo>
                    <a:lnTo>
                      <a:pt x="0" y="30"/>
                    </a:lnTo>
                    <a:lnTo>
                      <a:pt x="0" y="30"/>
                    </a:lnTo>
                    <a:lnTo>
                      <a:pt x="0" y="45"/>
                    </a:lnTo>
                    <a:lnTo>
                      <a:pt x="555" y="45"/>
                    </a:lnTo>
                    <a:lnTo>
                      <a:pt x="555" y="45"/>
                    </a:lnTo>
                    <a:lnTo>
                      <a:pt x="555" y="19"/>
                    </a:lnTo>
                    <a:lnTo>
                      <a:pt x="555" y="1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56"/>
              <p:cNvSpPr>
                <a:spLocks/>
              </p:cNvSpPr>
              <p:nvPr/>
            </p:nvSpPr>
            <p:spPr bwMode="auto">
              <a:xfrm>
                <a:off x="4013200" y="1001713"/>
                <a:ext cx="868363" cy="260350"/>
              </a:xfrm>
              <a:custGeom>
                <a:avLst/>
                <a:gdLst/>
                <a:ahLst/>
                <a:cxnLst>
                  <a:cxn ang="0">
                    <a:pos x="15" y="164"/>
                  </a:cxn>
                  <a:cxn ang="0">
                    <a:pos x="529" y="164"/>
                  </a:cxn>
                  <a:cxn ang="0">
                    <a:pos x="529" y="164"/>
                  </a:cxn>
                  <a:cxn ang="0">
                    <a:pos x="547" y="0"/>
                  </a:cxn>
                  <a:cxn ang="0">
                    <a:pos x="0" y="0"/>
                  </a:cxn>
                  <a:cxn ang="0">
                    <a:pos x="0" y="0"/>
                  </a:cxn>
                  <a:cxn ang="0">
                    <a:pos x="15" y="164"/>
                  </a:cxn>
                  <a:cxn ang="0">
                    <a:pos x="15" y="164"/>
                  </a:cxn>
                </a:cxnLst>
                <a:rect l="0" t="0" r="r" b="b"/>
                <a:pathLst>
                  <a:path w="547" h="164">
                    <a:moveTo>
                      <a:pt x="15" y="164"/>
                    </a:moveTo>
                    <a:lnTo>
                      <a:pt x="529" y="164"/>
                    </a:lnTo>
                    <a:lnTo>
                      <a:pt x="529" y="164"/>
                    </a:lnTo>
                    <a:lnTo>
                      <a:pt x="547" y="0"/>
                    </a:lnTo>
                    <a:lnTo>
                      <a:pt x="0" y="0"/>
                    </a:lnTo>
                    <a:lnTo>
                      <a:pt x="0" y="0"/>
                    </a:lnTo>
                    <a:lnTo>
                      <a:pt x="15" y="164"/>
                    </a:lnTo>
                    <a:lnTo>
                      <a:pt x="15" y="16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57"/>
              <p:cNvSpPr>
                <a:spLocks/>
              </p:cNvSpPr>
              <p:nvPr/>
            </p:nvSpPr>
            <p:spPr bwMode="auto">
              <a:xfrm>
                <a:off x="4006850" y="919163"/>
                <a:ext cx="881063" cy="82550"/>
              </a:xfrm>
              <a:custGeom>
                <a:avLst/>
                <a:gdLst/>
                <a:ahLst/>
                <a:cxnLst>
                  <a:cxn ang="0">
                    <a:pos x="0" y="0"/>
                  </a:cxn>
                  <a:cxn ang="0">
                    <a:pos x="0" y="0"/>
                  </a:cxn>
                  <a:cxn ang="0">
                    <a:pos x="4" y="52"/>
                  </a:cxn>
                  <a:cxn ang="0">
                    <a:pos x="551" y="52"/>
                  </a:cxn>
                  <a:cxn ang="0">
                    <a:pos x="551" y="52"/>
                  </a:cxn>
                  <a:cxn ang="0">
                    <a:pos x="555" y="0"/>
                  </a:cxn>
                  <a:cxn ang="0">
                    <a:pos x="0" y="0"/>
                  </a:cxn>
                </a:cxnLst>
                <a:rect l="0" t="0" r="r" b="b"/>
                <a:pathLst>
                  <a:path w="555" h="52">
                    <a:moveTo>
                      <a:pt x="0" y="0"/>
                    </a:moveTo>
                    <a:lnTo>
                      <a:pt x="0" y="0"/>
                    </a:lnTo>
                    <a:lnTo>
                      <a:pt x="4" y="52"/>
                    </a:lnTo>
                    <a:lnTo>
                      <a:pt x="551" y="52"/>
                    </a:lnTo>
                    <a:lnTo>
                      <a:pt x="551" y="52"/>
                    </a:lnTo>
                    <a:lnTo>
                      <a:pt x="555" y="0"/>
                    </a:lnTo>
                    <a:lnTo>
                      <a:pt x="0"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58"/>
              <p:cNvSpPr>
                <a:spLocks/>
              </p:cNvSpPr>
              <p:nvPr/>
            </p:nvSpPr>
            <p:spPr bwMode="auto">
              <a:xfrm>
                <a:off x="4208463" y="309563"/>
                <a:ext cx="466725" cy="939800"/>
              </a:xfrm>
              <a:custGeom>
                <a:avLst/>
                <a:gdLst/>
                <a:ahLst/>
                <a:cxnLst>
                  <a:cxn ang="0">
                    <a:pos x="30" y="64"/>
                  </a:cxn>
                  <a:cxn ang="0">
                    <a:pos x="41" y="101"/>
                  </a:cxn>
                  <a:cxn ang="0">
                    <a:pos x="78" y="175"/>
                  </a:cxn>
                  <a:cxn ang="0">
                    <a:pos x="97" y="201"/>
                  </a:cxn>
                  <a:cxn ang="0">
                    <a:pos x="52" y="559"/>
                  </a:cxn>
                  <a:cxn ang="0">
                    <a:pos x="15" y="559"/>
                  </a:cxn>
                  <a:cxn ang="0">
                    <a:pos x="4" y="566"/>
                  </a:cxn>
                  <a:cxn ang="0">
                    <a:pos x="0" y="578"/>
                  </a:cxn>
                  <a:cxn ang="0">
                    <a:pos x="0" y="581"/>
                  </a:cxn>
                  <a:cxn ang="0">
                    <a:pos x="11" y="589"/>
                  </a:cxn>
                  <a:cxn ang="0">
                    <a:pos x="67" y="592"/>
                  </a:cxn>
                  <a:cxn ang="0">
                    <a:pos x="78" y="589"/>
                  </a:cxn>
                  <a:cxn ang="0">
                    <a:pos x="126" y="198"/>
                  </a:cxn>
                  <a:cxn ang="0">
                    <a:pos x="126" y="187"/>
                  </a:cxn>
                  <a:cxn ang="0">
                    <a:pos x="104" y="161"/>
                  </a:cxn>
                  <a:cxn ang="0">
                    <a:pos x="67" y="90"/>
                  </a:cxn>
                  <a:cxn ang="0">
                    <a:pos x="63" y="64"/>
                  </a:cxn>
                  <a:cxn ang="0">
                    <a:pos x="63" y="60"/>
                  </a:cxn>
                  <a:cxn ang="0">
                    <a:pos x="85" y="41"/>
                  </a:cxn>
                  <a:cxn ang="0">
                    <a:pos x="149" y="34"/>
                  </a:cxn>
                  <a:cxn ang="0">
                    <a:pos x="182" y="34"/>
                  </a:cxn>
                  <a:cxn ang="0">
                    <a:pos x="227" y="53"/>
                  </a:cxn>
                  <a:cxn ang="0">
                    <a:pos x="234" y="64"/>
                  </a:cxn>
                  <a:cxn ang="0">
                    <a:pos x="231" y="75"/>
                  </a:cxn>
                  <a:cxn ang="0">
                    <a:pos x="212" y="123"/>
                  </a:cxn>
                  <a:cxn ang="0">
                    <a:pos x="171" y="187"/>
                  </a:cxn>
                  <a:cxn ang="0">
                    <a:pos x="167" y="198"/>
                  </a:cxn>
                  <a:cxn ang="0">
                    <a:pos x="212" y="578"/>
                  </a:cxn>
                  <a:cxn ang="0">
                    <a:pos x="227" y="592"/>
                  </a:cxn>
                  <a:cxn ang="0">
                    <a:pos x="279" y="592"/>
                  </a:cxn>
                  <a:cxn ang="0">
                    <a:pos x="290" y="585"/>
                  </a:cxn>
                  <a:cxn ang="0">
                    <a:pos x="294" y="578"/>
                  </a:cxn>
                  <a:cxn ang="0">
                    <a:pos x="294" y="570"/>
                  </a:cxn>
                  <a:cxn ang="0">
                    <a:pos x="287" y="563"/>
                  </a:cxn>
                  <a:cxn ang="0">
                    <a:pos x="279" y="559"/>
                  </a:cxn>
                  <a:cxn ang="0">
                    <a:pos x="242" y="559"/>
                  </a:cxn>
                  <a:cxn ang="0">
                    <a:pos x="201" y="201"/>
                  </a:cxn>
                  <a:cxn ang="0">
                    <a:pos x="238" y="142"/>
                  </a:cxn>
                  <a:cxn ang="0">
                    <a:pos x="264" y="82"/>
                  </a:cxn>
                  <a:cxn ang="0">
                    <a:pos x="264" y="64"/>
                  </a:cxn>
                  <a:cxn ang="0">
                    <a:pos x="253" y="34"/>
                  </a:cxn>
                  <a:cxn ang="0">
                    <a:pos x="227" y="15"/>
                  </a:cxn>
                  <a:cxn ang="0">
                    <a:pos x="190" y="4"/>
                  </a:cxn>
                  <a:cxn ang="0">
                    <a:pos x="149" y="0"/>
                  </a:cxn>
                  <a:cxn ang="0">
                    <a:pos x="85" y="12"/>
                  </a:cxn>
                  <a:cxn ang="0">
                    <a:pos x="52" y="27"/>
                  </a:cxn>
                  <a:cxn ang="0">
                    <a:pos x="33" y="49"/>
                  </a:cxn>
                  <a:cxn ang="0">
                    <a:pos x="30" y="64"/>
                  </a:cxn>
                </a:cxnLst>
                <a:rect l="0" t="0" r="r" b="b"/>
                <a:pathLst>
                  <a:path w="294" h="592">
                    <a:moveTo>
                      <a:pt x="30" y="64"/>
                    </a:moveTo>
                    <a:lnTo>
                      <a:pt x="30" y="64"/>
                    </a:lnTo>
                    <a:lnTo>
                      <a:pt x="33" y="82"/>
                    </a:lnTo>
                    <a:lnTo>
                      <a:pt x="41" y="101"/>
                    </a:lnTo>
                    <a:lnTo>
                      <a:pt x="59" y="142"/>
                    </a:lnTo>
                    <a:lnTo>
                      <a:pt x="78" y="175"/>
                    </a:lnTo>
                    <a:lnTo>
                      <a:pt x="97" y="201"/>
                    </a:lnTo>
                    <a:lnTo>
                      <a:pt x="97" y="201"/>
                    </a:lnTo>
                    <a:lnTo>
                      <a:pt x="52" y="559"/>
                    </a:lnTo>
                    <a:lnTo>
                      <a:pt x="52" y="559"/>
                    </a:lnTo>
                    <a:lnTo>
                      <a:pt x="15" y="559"/>
                    </a:lnTo>
                    <a:lnTo>
                      <a:pt x="15" y="559"/>
                    </a:lnTo>
                    <a:lnTo>
                      <a:pt x="11" y="563"/>
                    </a:lnTo>
                    <a:lnTo>
                      <a:pt x="4" y="566"/>
                    </a:lnTo>
                    <a:lnTo>
                      <a:pt x="0" y="570"/>
                    </a:lnTo>
                    <a:lnTo>
                      <a:pt x="0" y="578"/>
                    </a:lnTo>
                    <a:lnTo>
                      <a:pt x="0" y="578"/>
                    </a:lnTo>
                    <a:lnTo>
                      <a:pt x="0" y="581"/>
                    </a:lnTo>
                    <a:lnTo>
                      <a:pt x="4" y="585"/>
                    </a:lnTo>
                    <a:lnTo>
                      <a:pt x="11" y="589"/>
                    </a:lnTo>
                    <a:lnTo>
                      <a:pt x="15" y="592"/>
                    </a:lnTo>
                    <a:lnTo>
                      <a:pt x="67" y="592"/>
                    </a:lnTo>
                    <a:lnTo>
                      <a:pt x="67" y="592"/>
                    </a:lnTo>
                    <a:lnTo>
                      <a:pt x="78" y="589"/>
                    </a:lnTo>
                    <a:lnTo>
                      <a:pt x="82" y="578"/>
                    </a:lnTo>
                    <a:lnTo>
                      <a:pt x="126" y="198"/>
                    </a:lnTo>
                    <a:lnTo>
                      <a:pt x="126" y="198"/>
                    </a:lnTo>
                    <a:lnTo>
                      <a:pt x="126" y="187"/>
                    </a:lnTo>
                    <a:lnTo>
                      <a:pt x="126" y="187"/>
                    </a:lnTo>
                    <a:lnTo>
                      <a:pt x="104" y="161"/>
                    </a:lnTo>
                    <a:lnTo>
                      <a:pt x="85" y="123"/>
                    </a:lnTo>
                    <a:lnTo>
                      <a:pt x="67" y="90"/>
                    </a:lnTo>
                    <a:lnTo>
                      <a:pt x="63" y="75"/>
                    </a:lnTo>
                    <a:lnTo>
                      <a:pt x="63" y="64"/>
                    </a:lnTo>
                    <a:lnTo>
                      <a:pt x="63" y="64"/>
                    </a:lnTo>
                    <a:lnTo>
                      <a:pt x="63" y="60"/>
                    </a:lnTo>
                    <a:lnTo>
                      <a:pt x="67" y="53"/>
                    </a:lnTo>
                    <a:lnTo>
                      <a:pt x="85" y="41"/>
                    </a:lnTo>
                    <a:lnTo>
                      <a:pt x="115" y="38"/>
                    </a:lnTo>
                    <a:lnTo>
                      <a:pt x="149" y="34"/>
                    </a:lnTo>
                    <a:lnTo>
                      <a:pt x="149" y="34"/>
                    </a:lnTo>
                    <a:lnTo>
                      <a:pt x="182" y="34"/>
                    </a:lnTo>
                    <a:lnTo>
                      <a:pt x="208" y="41"/>
                    </a:lnTo>
                    <a:lnTo>
                      <a:pt x="227" y="53"/>
                    </a:lnTo>
                    <a:lnTo>
                      <a:pt x="231" y="56"/>
                    </a:lnTo>
                    <a:lnTo>
                      <a:pt x="234" y="64"/>
                    </a:lnTo>
                    <a:lnTo>
                      <a:pt x="234" y="64"/>
                    </a:lnTo>
                    <a:lnTo>
                      <a:pt x="231" y="75"/>
                    </a:lnTo>
                    <a:lnTo>
                      <a:pt x="227" y="90"/>
                    </a:lnTo>
                    <a:lnTo>
                      <a:pt x="212" y="123"/>
                    </a:lnTo>
                    <a:lnTo>
                      <a:pt x="190" y="161"/>
                    </a:lnTo>
                    <a:lnTo>
                      <a:pt x="171" y="187"/>
                    </a:lnTo>
                    <a:lnTo>
                      <a:pt x="171" y="187"/>
                    </a:lnTo>
                    <a:lnTo>
                      <a:pt x="167" y="198"/>
                    </a:lnTo>
                    <a:lnTo>
                      <a:pt x="212" y="578"/>
                    </a:lnTo>
                    <a:lnTo>
                      <a:pt x="212" y="578"/>
                    </a:lnTo>
                    <a:lnTo>
                      <a:pt x="219" y="589"/>
                    </a:lnTo>
                    <a:lnTo>
                      <a:pt x="227" y="592"/>
                    </a:lnTo>
                    <a:lnTo>
                      <a:pt x="279" y="592"/>
                    </a:lnTo>
                    <a:lnTo>
                      <a:pt x="279" y="592"/>
                    </a:lnTo>
                    <a:lnTo>
                      <a:pt x="287" y="589"/>
                    </a:lnTo>
                    <a:lnTo>
                      <a:pt x="290" y="585"/>
                    </a:lnTo>
                    <a:lnTo>
                      <a:pt x="294" y="581"/>
                    </a:lnTo>
                    <a:lnTo>
                      <a:pt x="294" y="578"/>
                    </a:lnTo>
                    <a:lnTo>
                      <a:pt x="294" y="578"/>
                    </a:lnTo>
                    <a:lnTo>
                      <a:pt x="294" y="570"/>
                    </a:lnTo>
                    <a:lnTo>
                      <a:pt x="290" y="566"/>
                    </a:lnTo>
                    <a:lnTo>
                      <a:pt x="287" y="563"/>
                    </a:lnTo>
                    <a:lnTo>
                      <a:pt x="279" y="559"/>
                    </a:lnTo>
                    <a:lnTo>
                      <a:pt x="279" y="559"/>
                    </a:lnTo>
                    <a:lnTo>
                      <a:pt x="242" y="559"/>
                    </a:lnTo>
                    <a:lnTo>
                      <a:pt x="242" y="559"/>
                    </a:lnTo>
                    <a:lnTo>
                      <a:pt x="201" y="201"/>
                    </a:lnTo>
                    <a:lnTo>
                      <a:pt x="201" y="201"/>
                    </a:lnTo>
                    <a:lnTo>
                      <a:pt x="216" y="175"/>
                    </a:lnTo>
                    <a:lnTo>
                      <a:pt x="238" y="142"/>
                    </a:lnTo>
                    <a:lnTo>
                      <a:pt x="257" y="101"/>
                    </a:lnTo>
                    <a:lnTo>
                      <a:pt x="264" y="82"/>
                    </a:lnTo>
                    <a:lnTo>
                      <a:pt x="264" y="64"/>
                    </a:lnTo>
                    <a:lnTo>
                      <a:pt x="264" y="64"/>
                    </a:lnTo>
                    <a:lnTo>
                      <a:pt x="260" y="49"/>
                    </a:lnTo>
                    <a:lnTo>
                      <a:pt x="253" y="34"/>
                    </a:lnTo>
                    <a:lnTo>
                      <a:pt x="242" y="23"/>
                    </a:lnTo>
                    <a:lnTo>
                      <a:pt x="227" y="15"/>
                    </a:lnTo>
                    <a:lnTo>
                      <a:pt x="208" y="8"/>
                    </a:lnTo>
                    <a:lnTo>
                      <a:pt x="190" y="4"/>
                    </a:lnTo>
                    <a:lnTo>
                      <a:pt x="149" y="0"/>
                    </a:lnTo>
                    <a:lnTo>
                      <a:pt x="149" y="0"/>
                    </a:lnTo>
                    <a:lnTo>
                      <a:pt x="108" y="4"/>
                    </a:lnTo>
                    <a:lnTo>
                      <a:pt x="85" y="12"/>
                    </a:lnTo>
                    <a:lnTo>
                      <a:pt x="67" y="15"/>
                    </a:lnTo>
                    <a:lnTo>
                      <a:pt x="52" y="27"/>
                    </a:lnTo>
                    <a:lnTo>
                      <a:pt x="41" y="38"/>
                    </a:lnTo>
                    <a:lnTo>
                      <a:pt x="33" y="49"/>
                    </a:lnTo>
                    <a:lnTo>
                      <a:pt x="30" y="64"/>
                    </a:lnTo>
                    <a:lnTo>
                      <a:pt x="30" y="64"/>
                    </a:lnTo>
                    <a:close/>
                  </a:path>
                </a:pathLst>
              </a:custGeom>
              <a:solidFill>
                <a:srgbClr val="B5B2A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9"/>
              <p:cNvSpPr>
                <a:spLocks/>
              </p:cNvSpPr>
              <p:nvPr/>
            </p:nvSpPr>
            <p:spPr bwMode="auto">
              <a:xfrm>
                <a:off x="4267200" y="322263"/>
                <a:ext cx="188913" cy="874713"/>
              </a:xfrm>
              <a:custGeom>
                <a:avLst/>
                <a:gdLst/>
                <a:ahLst/>
                <a:cxnLst>
                  <a:cxn ang="0">
                    <a:pos x="78" y="190"/>
                  </a:cxn>
                  <a:cxn ang="0">
                    <a:pos x="78" y="190"/>
                  </a:cxn>
                  <a:cxn ang="0">
                    <a:pos x="60" y="167"/>
                  </a:cxn>
                  <a:cxn ang="0">
                    <a:pos x="41" y="134"/>
                  </a:cxn>
                  <a:cxn ang="0">
                    <a:pos x="22" y="93"/>
                  </a:cxn>
                  <a:cxn ang="0">
                    <a:pos x="15" y="74"/>
                  </a:cxn>
                  <a:cxn ang="0">
                    <a:pos x="11" y="56"/>
                  </a:cxn>
                  <a:cxn ang="0">
                    <a:pos x="11" y="56"/>
                  </a:cxn>
                  <a:cxn ang="0">
                    <a:pos x="11" y="48"/>
                  </a:cxn>
                  <a:cxn ang="0">
                    <a:pos x="15" y="41"/>
                  </a:cxn>
                  <a:cxn ang="0">
                    <a:pos x="26" y="30"/>
                  </a:cxn>
                  <a:cxn ang="0">
                    <a:pos x="45" y="19"/>
                  </a:cxn>
                  <a:cxn ang="0">
                    <a:pos x="63" y="11"/>
                  </a:cxn>
                  <a:cxn ang="0">
                    <a:pos x="101" y="4"/>
                  </a:cxn>
                  <a:cxn ang="0">
                    <a:pos x="119" y="0"/>
                  </a:cxn>
                  <a:cxn ang="0">
                    <a:pos x="119" y="0"/>
                  </a:cxn>
                  <a:cxn ang="0">
                    <a:pos x="75" y="4"/>
                  </a:cxn>
                  <a:cxn ang="0">
                    <a:pos x="56" y="7"/>
                  </a:cxn>
                  <a:cxn ang="0">
                    <a:pos x="37" y="15"/>
                  </a:cxn>
                  <a:cxn ang="0">
                    <a:pos x="22" y="22"/>
                  </a:cxn>
                  <a:cxn ang="0">
                    <a:pos x="8" y="30"/>
                  </a:cxn>
                  <a:cxn ang="0">
                    <a:pos x="0" y="45"/>
                  </a:cxn>
                  <a:cxn ang="0">
                    <a:pos x="0" y="56"/>
                  </a:cxn>
                  <a:cxn ang="0">
                    <a:pos x="0" y="56"/>
                  </a:cxn>
                  <a:cxn ang="0">
                    <a:pos x="0" y="74"/>
                  </a:cxn>
                  <a:cxn ang="0">
                    <a:pos x="8" y="93"/>
                  </a:cxn>
                  <a:cxn ang="0">
                    <a:pos x="26" y="134"/>
                  </a:cxn>
                  <a:cxn ang="0">
                    <a:pos x="48" y="167"/>
                  </a:cxn>
                  <a:cxn ang="0">
                    <a:pos x="63" y="190"/>
                  </a:cxn>
                  <a:cxn ang="0">
                    <a:pos x="63" y="190"/>
                  </a:cxn>
                  <a:cxn ang="0">
                    <a:pos x="22" y="551"/>
                  </a:cxn>
                  <a:cxn ang="0">
                    <a:pos x="22" y="551"/>
                  </a:cxn>
                  <a:cxn ang="0">
                    <a:pos x="34" y="551"/>
                  </a:cxn>
                  <a:cxn ang="0">
                    <a:pos x="34" y="551"/>
                  </a:cxn>
                  <a:cxn ang="0">
                    <a:pos x="78" y="190"/>
                  </a:cxn>
                  <a:cxn ang="0">
                    <a:pos x="78" y="190"/>
                  </a:cxn>
                </a:cxnLst>
                <a:rect l="0" t="0" r="r" b="b"/>
                <a:pathLst>
                  <a:path w="119" h="551">
                    <a:moveTo>
                      <a:pt x="78" y="190"/>
                    </a:moveTo>
                    <a:lnTo>
                      <a:pt x="78" y="190"/>
                    </a:lnTo>
                    <a:lnTo>
                      <a:pt x="60" y="167"/>
                    </a:lnTo>
                    <a:lnTo>
                      <a:pt x="41" y="134"/>
                    </a:lnTo>
                    <a:lnTo>
                      <a:pt x="22" y="93"/>
                    </a:lnTo>
                    <a:lnTo>
                      <a:pt x="15" y="74"/>
                    </a:lnTo>
                    <a:lnTo>
                      <a:pt x="11" y="56"/>
                    </a:lnTo>
                    <a:lnTo>
                      <a:pt x="11" y="56"/>
                    </a:lnTo>
                    <a:lnTo>
                      <a:pt x="11" y="48"/>
                    </a:lnTo>
                    <a:lnTo>
                      <a:pt x="15" y="41"/>
                    </a:lnTo>
                    <a:lnTo>
                      <a:pt x="26" y="30"/>
                    </a:lnTo>
                    <a:lnTo>
                      <a:pt x="45" y="19"/>
                    </a:lnTo>
                    <a:lnTo>
                      <a:pt x="63" y="11"/>
                    </a:lnTo>
                    <a:lnTo>
                      <a:pt x="101" y="4"/>
                    </a:lnTo>
                    <a:lnTo>
                      <a:pt x="119" y="0"/>
                    </a:lnTo>
                    <a:lnTo>
                      <a:pt x="119" y="0"/>
                    </a:lnTo>
                    <a:lnTo>
                      <a:pt x="75" y="4"/>
                    </a:lnTo>
                    <a:lnTo>
                      <a:pt x="56" y="7"/>
                    </a:lnTo>
                    <a:lnTo>
                      <a:pt x="37" y="15"/>
                    </a:lnTo>
                    <a:lnTo>
                      <a:pt x="22" y="22"/>
                    </a:lnTo>
                    <a:lnTo>
                      <a:pt x="8" y="30"/>
                    </a:lnTo>
                    <a:lnTo>
                      <a:pt x="0" y="45"/>
                    </a:lnTo>
                    <a:lnTo>
                      <a:pt x="0" y="56"/>
                    </a:lnTo>
                    <a:lnTo>
                      <a:pt x="0" y="56"/>
                    </a:lnTo>
                    <a:lnTo>
                      <a:pt x="0" y="74"/>
                    </a:lnTo>
                    <a:lnTo>
                      <a:pt x="8" y="93"/>
                    </a:lnTo>
                    <a:lnTo>
                      <a:pt x="26" y="134"/>
                    </a:lnTo>
                    <a:lnTo>
                      <a:pt x="48" y="167"/>
                    </a:lnTo>
                    <a:lnTo>
                      <a:pt x="63" y="190"/>
                    </a:lnTo>
                    <a:lnTo>
                      <a:pt x="63" y="190"/>
                    </a:lnTo>
                    <a:lnTo>
                      <a:pt x="22" y="551"/>
                    </a:lnTo>
                    <a:lnTo>
                      <a:pt x="22" y="551"/>
                    </a:lnTo>
                    <a:lnTo>
                      <a:pt x="34" y="551"/>
                    </a:lnTo>
                    <a:lnTo>
                      <a:pt x="34" y="551"/>
                    </a:lnTo>
                    <a:lnTo>
                      <a:pt x="78" y="190"/>
                    </a:lnTo>
                    <a:lnTo>
                      <a:pt x="78" y="190"/>
                    </a:lnTo>
                    <a:close/>
                  </a:path>
                </a:pathLst>
              </a:custGeom>
              <a:solidFill>
                <a:srgbClr val="F3F1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0"/>
              <p:cNvSpPr>
                <a:spLocks/>
              </p:cNvSpPr>
              <p:nvPr/>
            </p:nvSpPr>
            <p:spPr bwMode="auto">
              <a:xfrm>
                <a:off x="4468813" y="352425"/>
                <a:ext cx="141288" cy="885825"/>
              </a:xfrm>
              <a:custGeom>
                <a:avLst/>
                <a:gdLst/>
                <a:ahLst/>
                <a:cxnLst>
                  <a:cxn ang="0">
                    <a:pos x="67" y="543"/>
                  </a:cxn>
                  <a:cxn ang="0">
                    <a:pos x="22" y="174"/>
                  </a:cxn>
                  <a:cxn ang="0">
                    <a:pos x="22" y="174"/>
                  </a:cxn>
                  <a:cxn ang="0">
                    <a:pos x="26" y="163"/>
                  </a:cxn>
                  <a:cxn ang="0">
                    <a:pos x="26" y="163"/>
                  </a:cxn>
                  <a:cxn ang="0">
                    <a:pos x="48" y="134"/>
                  </a:cxn>
                  <a:cxn ang="0">
                    <a:pos x="67" y="96"/>
                  </a:cxn>
                  <a:cxn ang="0">
                    <a:pos x="82" y="63"/>
                  </a:cxn>
                  <a:cxn ang="0">
                    <a:pos x="89" y="48"/>
                  </a:cxn>
                  <a:cxn ang="0">
                    <a:pos x="89" y="37"/>
                  </a:cxn>
                  <a:cxn ang="0">
                    <a:pos x="89" y="37"/>
                  </a:cxn>
                  <a:cxn ang="0">
                    <a:pos x="89" y="29"/>
                  </a:cxn>
                  <a:cxn ang="0">
                    <a:pos x="82" y="22"/>
                  </a:cxn>
                  <a:cxn ang="0">
                    <a:pos x="63" y="11"/>
                  </a:cxn>
                  <a:cxn ang="0">
                    <a:pos x="37" y="3"/>
                  </a:cxn>
                  <a:cxn ang="0">
                    <a:pos x="3" y="0"/>
                  </a:cxn>
                  <a:cxn ang="0">
                    <a:pos x="3" y="0"/>
                  </a:cxn>
                  <a:cxn ang="0">
                    <a:pos x="0" y="0"/>
                  </a:cxn>
                  <a:cxn ang="0">
                    <a:pos x="0" y="0"/>
                  </a:cxn>
                  <a:cxn ang="0">
                    <a:pos x="29" y="3"/>
                  </a:cxn>
                  <a:cxn ang="0">
                    <a:pos x="52" y="11"/>
                  </a:cxn>
                  <a:cxn ang="0">
                    <a:pos x="70" y="22"/>
                  </a:cxn>
                  <a:cxn ang="0">
                    <a:pos x="74" y="29"/>
                  </a:cxn>
                  <a:cxn ang="0">
                    <a:pos x="74" y="37"/>
                  </a:cxn>
                  <a:cxn ang="0">
                    <a:pos x="74" y="37"/>
                  </a:cxn>
                  <a:cxn ang="0">
                    <a:pos x="74" y="48"/>
                  </a:cxn>
                  <a:cxn ang="0">
                    <a:pos x="70" y="63"/>
                  </a:cxn>
                  <a:cxn ang="0">
                    <a:pos x="55" y="96"/>
                  </a:cxn>
                  <a:cxn ang="0">
                    <a:pos x="33" y="134"/>
                  </a:cxn>
                  <a:cxn ang="0">
                    <a:pos x="15" y="163"/>
                  </a:cxn>
                  <a:cxn ang="0">
                    <a:pos x="15" y="163"/>
                  </a:cxn>
                  <a:cxn ang="0">
                    <a:pos x="11" y="174"/>
                  </a:cxn>
                  <a:cxn ang="0">
                    <a:pos x="55" y="543"/>
                  </a:cxn>
                  <a:cxn ang="0">
                    <a:pos x="55" y="543"/>
                  </a:cxn>
                  <a:cxn ang="0">
                    <a:pos x="59" y="554"/>
                  </a:cxn>
                  <a:cxn ang="0">
                    <a:pos x="70" y="558"/>
                  </a:cxn>
                  <a:cxn ang="0">
                    <a:pos x="82" y="558"/>
                  </a:cxn>
                  <a:cxn ang="0">
                    <a:pos x="82" y="558"/>
                  </a:cxn>
                  <a:cxn ang="0">
                    <a:pos x="74" y="554"/>
                  </a:cxn>
                  <a:cxn ang="0">
                    <a:pos x="67" y="543"/>
                  </a:cxn>
                  <a:cxn ang="0">
                    <a:pos x="67" y="543"/>
                  </a:cxn>
                </a:cxnLst>
                <a:rect l="0" t="0" r="r" b="b"/>
                <a:pathLst>
                  <a:path w="89" h="558">
                    <a:moveTo>
                      <a:pt x="67" y="543"/>
                    </a:moveTo>
                    <a:lnTo>
                      <a:pt x="22" y="174"/>
                    </a:lnTo>
                    <a:lnTo>
                      <a:pt x="22" y="174"/>
                    </a:lnTo>
                    <a:lnTo>
                      <a:pt x="26" y="163"/>
                    </a:lnTo>
                    <a:lnTo>
                      <a:pt x="26" y="163"/>
                    </a:lnTo>
                    <a:lnTo>
                      <a:pt x="48" y="134"/>
                    </a:lnTo>
                    <a:lnTo>
                      <a:pt x="67" y="96"/>
                    </a:lnTo>
                    <a:lnTo>
                      <a:pt x="82" y="63"/>
                    </a:lnTo>
                    <a:lnTo>
                      <a:pt x="89" y="48"/>
                    </a:lnTo>
                    <a:lnTo>
                      <a:pt x="89" y="37"/>
                    </a:lnTo>
                    <a:lnTo>
                      <a:pt x="89" y="37"/>
                    </a:lnTo>
                    <a:lnTo>
                      <a:pt x="89" y="29"/>
                    </a:lnTo>
                    <a:lnTo>
                      <a:pt x="82" y="22"/>
                    </a:lnTo>
                    <a:lnTo>
                      <a:pt x="63" y="11"/>
                    </a:lnTo>
                    <a:lnTo>
                      <a:pt x="37" y="3"/>
                    </a:lnTo>
                    <a:lnTo>
                      <a:pt x="3" y="0"/>
                    </a:lnTo>
                    <a:lnTo>
                      <a:pt x="3" y="0"/>
                    </a:lnTo>
                    <a:lnTo>
                      <a:pt x="0" y="0"/>
                    </a:lnTo>
                    <a:lnTo>
                      <a:pt x="0" y="0"/>
                    </a:lnTo>
                    <a:lnTo>
                      <a:pt x="29" y="3"/>
                    </a:lnTo>
                    <a:lnTo>
                      <a:pt x="52" y="11"/>
                    </a:lnTo>
                    <a:lnTo>
                      <a:pt x="70" y="22"/>
                    </a:lnTo>
                    <a:lnTo>
                      <a:pt x="74" y="29"/>
                    </a:lnTo>
                    <a:lnTo>
                      <a:pt x="74" y="37"/>
                    </a:lnTo>
                    <a:lnTo>
                      <a:pt x="74" y="37"/>
                    </a:lnTo>
                    <a:lnTo>
                      <a:pt x="74" y="48"/>
                    </a:lnTo>
                    <a:lnTo>
                      <a:pt x="70" y="63"/>
                    </a:lnTo>
                    <a:lnTo>
                      <a:pt x="55" y="96"/>
                    </a:lnTo>
                    <a:lnTo>
                      <a:pt x="33" y="134"/>
                    </a:lnTo>
                    <a:lnTo>
                      <a:pt x="15" y="163"/>
                    </a:lnTo>
                    <a:lnTo>
                      <a:pt x="15" y="163"/>
                    </a:lnTo>
                    <a:lnTo>
                      <a:pt x="11" y="174"/>
                    </a:lnTo>
                    <a:lnTo>
                      <a:pt x="55" y="543"/>
                    </a:lnTo>
                    <a:lnTo>
                      <a:pt x="55" y="543"/>
                    </a:lnTo>
                    <a:lnTo>
                      <a:pt x="59" y="554"/>
                    </a:lnTo>
                    <a:lnTo>
                      <a:pt x="70" y="558"/>
                    </a:lnTo>
                    <a:lnTo>
                      <a:pt x="82" y="558"/>
                    </a:lnTo>
                    <a:lnTo>
                      <a:pt x="82" y="558"/>
                    </a:lnTo>
                    <a:lnTo>
                      <a:pt x="74" y="554"/>
                    </a:lnTo>
                    <a:lnTo>
                      <a:pt x="67" y="543"/>
                    </a:lnTo>
                    <a:lnTo>
                      <a:pt x="67" y="543"/>
                    </a:lnTo>
                    <a:close/>
                  </a:path>
                </a:pathLst>
              </a:custGeom>
              <a:solidFill>
                <a:srgbClr val="F3F1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61"/>
              <p:cNvSpPr>
                <a:spLocks/>
              </p:cNvSpPr>
              <p:nvPr/>
            </p:nvSpPr>
            <p:spPr bwMode="auto">
              <a:xfrm>
                <a:off x="4024313" y="1214438"/>
                <a:ext cx="249238" cy="53975"/>
              </a:xfrm>
              <a:custGeom>
                <a:avLst/>
                <a:gdLst/>
                <a:ahLst/>
                <a:cxnLst>
                  <a:cxn ang="0">
                    <a:pos x="0" y="34"/>
                  </a:cxn>
                  <a:cxn ang="0">
                    <a:pos x="157" y="34"/>
                  </a:cxn>
                  <a:cxn ang="0">
                    <a:pos x="157" y="0"/>
                  </a:cxn>
                  <a:cxn ang="0">
                    <a:pos x="4" y="0"/>
                  </a:cxn>
                  <a:cxn ang="0">
                    <a:pos x="4" y="0"/>
                  </a:cxn>
                  <a:cxn ang="0">
                    <a:pos x="4" y="15"/>
                  </a:cxn>
                  <a:cxn ang="0">
                    <a:pos x="0" y="22"/>
                  </a:cxn>
                  <a:cxn ang="0">
                    <a:pos x="0" y="34"/>
                  </a:cxn>
                  <a:cxn ang="0">
                    <a:pos x="0" y="34"/>
                  </a:cxn>
                </a:cxnLst>
                <a:rect l="0" t="0" r="r" b="b"/>
                <a:pathLst>
                  <a:path w="157" h="34">
                    <a:moveTo>
                      <a:pt x="0" y="34"/>
                    </a:moveTo>
                    <a:lnTo>
                      <a:pt x="157" y="34"/>
                    </a:lnTo>
                    <a:lnTo>
                      <a:pt x="157" y="0"/>
                    </a:lnTo>
                    <a:lnTo>
                      <a:pt x="4" y="0"/>
                    </a:lnTo>
                    <a:lnTo>
                      <a:pt x="4" y="0"/>
                    </a:lnTo>
                    <a:lnTo>
                      <a:pt x="4" y="15"/>
                    </a:lnTo>
                    <a:lnTo>
                      <a:pt x="0" y="22"/>
                    </a:lnTo>
                    <a:lnTo>
                      <a:pt x="0" y="34"/>
                    </a:lnTo>
                    <a:lnTo>
                      <a:pt x="0" y="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62"/>
              <p:cNvSpPr>
                <a:spLocks noChangeArrowheads="1"/>
              </p:cNvSpPr>
              <p:nvPr/>
            </p:nvSpPr>
            <p:spPr bwMode="auto">
              <a:xfrm>
                <a:off x="4343400" y="1214438"/>
                <a:ext cx="195263" cy="539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63"/>
              <p:cNvSpPr>
                <a:spLocks/>
              </p:cNvSpPr>
              <p:nvPr/>
            </p:nvSpPr>
            <p:spPr bwMode="auto">
              <a:xfrm>
                <a:off x="4616450" y="1214438"/>
                <a:ext cx="247650" cy="53975"/>
              </a:xfrm>
              <a:custGeom>
                <a:avLst/>
                <a:gdLst/>
                <a:ahLst/>
                <a:cxnLst>
                  <a:cxn ang="0">
                    <a:pos x="0" y="34"/>
                  </a:cxn>
                  <a:cxn ang="0">
                    <a:pos x="156" y="34"/>
                  </a:cxn>
                  <a:cxn ang="0">
                    <a:pos x="156" y="34"/>
                  </a:cxn>
                  <a:cxn ang="0">
                    <a:pos x="156" y="22"/>
                  </a:cxn>
                  <a:cxn ang="0">
                    <a:pos x="152" y="0"/>
                  </a:cxn>
                  <a:cxn ang="0">
                    <a:pos x="0" y="0"/>
                  </a:cxn>
                  <a:cxn ang="0">
                    <a:pos x="0" y="34"/>
                  </a:cxn>
                </a:cxnLst>
                <a:rect l="0" t="0" r="r" b="b"/>
                <a:pathLst>
                  <a:path w="156" h="34">
                    <a:moveTo>
                      <a:pt x="0" y="34"/>
                    </a:moveTo>
                    <a:lnTo>
                      <a:pt x="156" y="34"/>
                    </a:lnTo>
                    <a:lnTo>
                      <a:pt x="156" y="34"/>
                    </a:lnTo>
                    <a:lnTo>
                      <a:pt x="156" y="22"/>
                    </a:lnTo>
                    <a:lnTo>
                      <a:pt x="152" y="0"/>
                    </a:lnTo>
                    <a:lnTo>
                      <a:pt x="0" y="0"/>
                    </a:lnTo>
                    <a:lnTo>
                      <a:pt x="0" y="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4"/>
              <p:cNvSpPr>
                <a:spLocks/>
              </p:cNvSpPr>
              <p:nvPr/>
            </p:nvSpPr>
            <p:spPr bwMode="auto">
              <a:xfrm>
                <a:off x="4030663" y="1190625"/>
                <a:ext cx="242888" cy="23813"/>
              </a:xfrm>
              <a:custGeom>
                <a:avLst/>
                <a:gdLst/>
                <a:ahLst/>
                <a:cxnLst>
                  <a:cxn ang="0">
                    <a:pos x="0" y="0"/>
                  </a:cxn>
                  <a:cxn ang="0">
                    <a:pos x="0" y="0"/>
                  </a:cxn>
                  <a:cxn ang="0">
                    <a:pos x="0" y="15"/>
                  </a:cxn>
                  <a:cxn ang="0">
                    <a:pos x="153" y="15"/>
                  </a:cxn>
                  <a:cxn ang="0">
                    <a:pos x="153" y="0"/>
                  </a:cxn>
                  <a:cxn ang="0">
                    <a:pos x="0" y="0"/>
                  </a:cxn>
                </a:cxnLst>
                <a:rect l="0" t="0" r="r" b="b"/>
                <a:pathLst>
                  <a:path w="153" h="15">
                    <a:moveTo>
                      <a:pt x="0" y="0"/>
                    </a:moveTo>
                    <a:lnTo>
                      <a:pt x="0" y="0"/>
                    </a:lnTo>
                    <a:lnTo>
                      <a:pt x="0" y="15"/>
                    </a:lnTo>
                    <a:lnTo>
                      <a:pt x="153" y="15"/>
                    </a:lnTo>
                    <a:lnTo>
                      <a:pt x="153" y="0"/>
                    </a:lnTo>
                    <a:lnTo>
                      <a:pt x="0"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65"/>
              <p:cNvSpPr>
                <a:spLocks noChangeArrowheads="1"/>
              </p:cNvSpPr>
              <p:nvPr/>
            </p:nvSpPr>
            <p:spPr bwMode="auto">
              <a:xfrm>
                <a:off x="4343400" y="1190625"/>
                <a:ext cx="195263" cy="23813"/>
              </a:xfrm>
              <a:prstGeom prst="rect">
                <a:avLst/>
              </a:prstGeom>
              <a:solidFill>
                <a:srgbClr val="33333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66"/>
              <p:cNvSpPr>
                <a:spLocks/>
              </p:cNvSpPr>
              <p:nvPr/>
            </p:nvSpPr>
            <p:spPr bwMode="auto">
              <a:xfrm>
                <a:off x="4616450" y="1190625"/>
                <a:ext cx="247650" cy="23813"/>
              </a:xfrm>
              <a:custGeom>
                <a:avLst/>
                <a:gdLst/>
                <a:ahLst/>
                <a:cxnLst>
                  <a:cxn ang="0">
                    <a:pos x="0" y="0"/>
                  </a:cxn>
                  <a:cxn ang="0">
                    <a:pos x="0" y="15"/>
                  </a:cxn>
                  <a:cxn ang="0">
                    <a:pos x="152" y="15"/>
                  </a:cxn>
                  <a:cxn ang="0">
                    <a:pos x="152" y="15"/>
                  </a:cxn>
                  <a:cxn ang="0">
                    <a:pos x="156" y="0"/>
                  </a:cxn>
                  <a:cxn ang="0">
                    <a:pos x="0" y="0"/>
                  </a:cxn>
                </a:cxnLst>
                <a:rect l="0" t="0" r="r" b="b"/>
                <a:pathLst>
                  <a:path w="156" h="15">
                    <a:moveTo>
                      <a:pt x="0" y="0"/>
                    </a:moveTo>
                    <a:lnTo>
                      <a:pt x="0" y="15"/>
                    </a:lnTo>
                    <a:lnTo>
                      <a:pt x="152" y="15"/>
                    </a:lnTo>
                    <a:lnTo>
                      <a:pt x="152" y="15"/>
                    </a:lnTo>
                    <a:lnTo>
                      <a:pt x="156" y="0"/>
                    </a:lnTo>
                    <a:lnTo>
                      <a:pt x="0"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23" name="Picture 133" descr="coffeeStain.jpg"/>
          <p:cNvPicPr>
            <a:picLocks noChangeAspect="1"/>
          </p:cNvPicPr>
          <p:nvPr userDrawn="1">
            <p:custDataLst>
              <p:tags r:id="rId1"/>
            </p:custDataLst>
          </p:nvPr>
        </p:nvPicPr>
        <p:blipFill>
          <a:blip r:embed="rId10" cstate="print">
            <a:clrChange>
              <a:clrFrom>
                <a:srgbClr val="FFFFFF"/>
              </a:clrFrom>
              <a:clrTo>
                <a:srgbClr val="FFFFFF">
                  <a:alpha val="0"/>
                </a:srgbClr>
              </a:clrTo>
            </a:clrChange>
          </a:blip>
          <a:srcRect t="43440" b="34375"/>
          <a:stretch>
            <a:fillRect/>
          </a:stretch>
        </p:blipFill>
        <p:spPr bwMode="auto">
          <a:xfrm rot="10628268">
            <a:off x="497989" y="5018174"/>
            <a:ext cx="2530945" cy="1300775"/>
          </a:xfrm>
          <a:prstGeom prst="rect">
            <a:avLst/>
          </a:prstGeom>
          <a:noFill/>
          <a:ln w="9525">
            <a:noFill/>
            <a:miter lim="800000"/>
            <a:headEnd/>
            <a:tailEnd/>
          </a:ln>
        </p:spPr>
      </p:pic>
      <p:pic>
        <p:nvPicPr>
          <p:cNvPr id="35" name="Picture 34"/>
          <p:cNvPicPr>
            <a:picLocks noChangeAspect="1"/>
          </p:cNvPicPr>
          <p:nvPr userDrawn="1">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rot="948550">
            <a:off x="4727297" y="1036877"/>
            <a:ext cx="2298196" cy="2018567"/>
          </a:xfrm>
          <a:prstGeom prst="rect">
            <a:avLst/>
          </a:prstGeom>
          <a:solidFill>
            <a:srgbClr val="FFFFFF">
              <a:shade val="85000"/>
            </a:srgbClr>
          </a:solidFill>
          <a:ln w="63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6" name="Picture 35"/>
          <p:cNvPicPr>
            <a:picLocks noChangeAspect="1"/>
          </p:cNvPicPr>
          <p:nvPr userDrawn="1">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rot="948550">
            <a:off x="4879697" y="3856278"/>
            <a:ext cx="2298196" cy="2018567"/>
          </a:xfrm>
          <a:prstGeom prst="rect">
            <a:avLst/>
          </a:prstGeom>
          <a:solidFill>
            <a:srgbClr val="FFFFFF">
              <a:shade val="85000"/>
            </a:srgbClr>
          </a:solidFill>
          <a:ln w="63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2" cstate="print"/>
          <a:srcRect t="7687" r="869" b="1878"/>
          <a:stretch>
            <a:fillRect/>
          </a:stretch>
        </p:blipFill>
        <p:spPr bwMode="auto">
          <a:xfrm>
            <a:off x="467544" y="764704"/>
            <a:ext cx="8244000" cy="5640632"/>
          </a:xfrm>
          <a:prstGeom prst="roundRect">
            <a:avLst>
              <a:gd name="adj" fmla="val 2591"/>
            </a:avLst>
          </a:prstGeom>
          <a:noFill/>
        </p:spPr>
      </p:pic>
      <p:pic>
        <p:nvPicPr>
          <p:cNvPr id="1027" name="Picture 3" descr="G:\Tel Development Files\Tools and Software\QMdesktop\QMdesktop\accessories.png"/>
          <p:cNvPicPr>
            <a:picLocks noChangeAspect="1" noChangeArrowheads="1"/>
          </p:cNvPicPr>
          <p:nvPr userDrawn="1"/>
        </p:nvPicPr>
        <p:blipFill>
          <a:blip r:embed="rId3" cstate="print"/>
          <a:srcRect/>
          <a:stretch>
            <a:fillRect/>
          </a:stretch>
        </p:blipFill>
        <p:spPr bwMode="auto">
          <a:xfrm>
            <a:off x="323528" y="467147"/>
            <a:ext cx="8429625" cy="6229350"/>
          </a:xfrm>
          <a:prstGeom prst="rect">
            <a:avLst/>
          </a:prstGeom>
          <a:noFill/>
        </p:spPr>
      </p:pic>
      <p:pic>
        <p:nvPicPr>
          <p:cNvPr id="25" name="Picture 17" descr="stack_paper.png"/>
          <p:cNvPicPr>
            <a:picLocks noChangeAspect="1"/>
          </p:cNvPicPr>
          <p:nvPr userDrawn="1"/>
        </p:nvPicPr>
        <p:blipFill>
          <a:blip r:embed="rId4" cstate="print"/>
          <a:srcRect/>
          <a:stretch>
            <a:fillRect/>
          </a:stretch>
        </p:blipFill>
        <p:spPr bwMode="auto">
          <a:xfrm>
            <a:off x="323528" y="1086144"/>
            <a:ext cx="4104456" cy="5161016"/>
          </a:xfrm>
          <a:prstGeom prst="rect">
            <a:avLst/>
          </a:prstGeom>
          <a:noFill/>
          <a:ln w="9525">
            <a:noFill/>
            <a:miter lim="800000"/>
            <a:headEnd/>
            <a:tailEnd/>
          </a:ln>
        </p:spPr>
      </p:pic>
      <p:pic>
        <p:nvPicPr>
          <p:cNvPr id="26" name="Picture 17" descr="stack_paper.png"/>
          <p:cNvPicPr>
            <a:picLocks noChangeAspect="1"/>
          </p:cNvPicPr>
          <p:nvPr userDrawn="1"/>
        </p:nvPicPr>
        <p:blipFill>
          <a:blip r:embed="rId4" cstate="print"/>
          <a:srcRect/>
          <a:stretch>
            <a:fillRect/>
          </a:stretch>
        </p:blipFill>
        <p:spPr bwMode="auto">
          <a:xfrm>
            <a:off x="4211960" y="1086144"/>
            <a:ext cx="4104456" cy="5161016"/>
          </a:xfrm>
          <a:prstGeom prst="rect">
            <a:avLst/>
          </a:prstGeom>
          <a:noFill/>
          <a:ln w="9525">
            <a:noFill/>
            <a:miter lim="800000"/>
            <a:headEnd/>
            <a:tailEnd/>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2" cstate="print"/>
          <a:srcRect t="7687" r="869" b="1878"/>
          <a:stretch>
            <a:fillRect/>
          </a:stretch>
        </p:blipFill>
        <p:spPr bwMode="auto">
          <a:xfrm>
            <a:off x="467544" y="764704"/>
            <a:ext cx="8244000" cy="5640632"/>
          </a:xfrm>
          <a:prstGeom prst="roundRect">
            <a:avLst>
              <a:gd name="adj" fmla="val 2591"/>
            </a:avLst>
          </a:prstGeom>
          <a:noFill/>
        </p:spPr>
      </p:pic>
      <p:pic>
        <p:nvPicPr>
          <p:cNvPr id="2050" name="Picture 2" descr="G:\Tel Development Files\Tools and Software\notebook1\notebook1\notebook.png"/>
          <p:cNvPicPr>
            <a:picLocks noChangeAspect="1" noChangeArrowheads="1"/>
          </p:cNvPicPr>
          <p:nvPr userDrawn="1"/>
        </p:nvPicPr>
        <p:blipFill>
          <a:blip r:embed="rId3" cstate="print"/>
          <a:srcRect/>
          <a:stretch>
            <a:fillRect/>
          </a:stretch>
        </p:blipFill>
        <p:spPr bwMode="auto">
          <a:xfrm>
            <a:off x="827584" y="836712"/>
            <a:ext cx="7560840" cy="5430230"/>
          </a:xfrm>
          <a:prstGeom prst="rect">
            <a:avLst/>
          </a:prstGeom>
          <a:noFill/>
        </p:spPr>
      </p:pic>
      <p:pic>
        <p:nvPicPr>
          <p:cNvPr id="2051" name="Picture 3" descr="G:\Tel Development Files\Tools and Software\notebook1\notebook1\silverclip.png"/>
          <p:cNvPicPr>
            <a:picLocks noChangeAspect="1" noChangeArrowheads="1"/>
          </p:cNvPicPr>
          <p:nvPr userDrawn="1"/>
        </p:nvPicPr>
        <p:blipFill>
          <a:blip r:embed="rId4" cstate="print"/>
          <a:srcRect/>
          <a:stretch>
            <a:fillRect/>
          </a:stretch>
        </p:blipFill>
        <p:spPr bwMode="auto">
          <a:xfrm>
            <a:off x="7596336" y="836712"/>
            <a:ext cx="789111" cy="948682"/>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476673"/>
            <a:ext cx="823042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693043"/>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268761"/>
            <a:ext cx="7775575"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spTree>
    <p:extLst>
      <p:ext uri="{BB962C8B-B14F-4D97-AF65-F5344CB8AC3E}">
        <p14:creationId xmlns:p14="http://schemas.microsoft.com/office/powerpoint/2010/main" val="362599776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4" cstate="print"/>
          <a:srcRect t="7687" r="869" b="1878"/>
          <a:stretch>
            <a:fillRect/>
          </a:stretch>
        </p:blipFill>
        <p:spPr bwMode="auto">
          <a:xfrm>
            <a:off x="467544" y="764704"/>
            <a:ext cx="8244000" cy="5640632"/>
          </a:xfrm>
          <a:prstGeom prst="roundRect">
            <a:avLst>
              <a:gd name="adj" fmla="val 2591"/>
            </a:avLst>
          </a:prstGeom>
          <a:noFill/>
        </p:spPr>
      </p:pic>
      <p:pic>
        <p:nvPicPr>
          <p:cNvPr id="3075" name="Picture 3" descr="G:\Tel Development Files\Tools and Software\notebook1\notebook1\taped-note.png"/>
          <p:cNvPicPr>
            <a:picLocks noChangeAspect="1" noChangeArrowheads="1"/>
          </p:cNvPicPr>
          <p:nvPr userDrawn="1"/>
        </p:nvPicPr>
        <p:blipFill>
          <a:blip r:embed="rId5" cstate="print"/>
          <a:srcRect/>
          <a:stretch>
            <a:fillRect/>
          </a:stretch>
        </p:blipFill>
        <p:spPr bwMode="auto">
          <a:xfrm>
            <a:off x="539552" y="836713"/>
            <a:ext cx="2592288" cy="2347933"/>
          </a:xfrm>
          <a:prstGeom prst="rect">
            <a:avLst/>
          </a:prstGeom>
          <a:noFill/>
        </p:spPr>
      </p:pic>
      <p:grpSp>
        <p:nvGrpSpPr>
          <p:cNvPr id="11" name="Group 7"/>
          <p:cNvGrpSpPr>
            <a:grpSpLocks/>
          </p:cNvGrpSpPr>
          <p:nvPr userDrawn="1">
            <p:custDataLst>
              <p:tags r:id="rId1"/>
            </p:custDataLst>
          </p:nvPr>
        </p:nvGrpSpPr>
        <p:grpSpPr bwMode="auto">
          <a:xfrm rot="228976">
            <a:off x="2151287" y="3047989"/>
            <a:ext cx="1635125" cy="3046412"/>
            <a:chOff x="6500826" y="928670"/>
            <a:chExt cx="2071702" cy="3857652"/>
          </a:xfrm>
        </p:grpSpPr>
        <p:sp>
          <p:nvSpPr>
            <p:cNvPr id="12" name="Rounded Rectangle 11"/>
            <p:cNvSpPr/>
            <p:nvPr/>
          </p:nvSpPr>
          <p:spPr>
            <a:xfrm>
              <a:off x="6500826" y="928670"/>
              <a:ext cx="2071702" cy="3857652"/>
            </a:xfrm>
            <a:prstGeom prst="roundRect">
              <a:avLst/>
            </a:prstGeom>
            <a:solidFill>
              <a:schemeClr val="tx1">
                <a:lumMod val="95000"/>
                <a:lumOff val="5000"/>
              </a:schemeClr>
            </a:solidFill>
            <a:ln w="508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1"/>
                <a:tileRect/>
              </a:gra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 name="Oval 12"/>
            <p:cNvSpPr>
              <a:spLocks/>
            </p:cNvSpPr>
            <p:nvPr/>
          </p:nvSpPr>
          <p:spPr>
            <a:xfrm>
              <a:off x="7352618" y="4172090"/>
              <a:ext cx="396238" cy="396017"/>
            </a:xfrm>
            <a:prstGeom prst="ellipse">
              <a:avLst/>
            </a:prstGeom>
            <a:gradFill>
              <a:gsLst>
                <a:gs pos="0">
                  <a:schemeClr val="tx1"/>
                </a:gs>
                <a:gs pos="39999">
                  <a:schemeClr val="tx1">
                    <a:lumMod val="95000"/>
                    <a:lumOff val="5000"/>
                  </a:schemeClr>
                </a:gs>
                <a:gs pos="70000">
                  <a:schemeClr val="tx1">
                    <a:lumMod val="85000"/>
                    <a:lumOff val="15000"/>
                  </a:schemeClr>
                </a:gs>
                <a:gs pos="100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ounded Rectangle 13"/>
            <p:cNvSpPr/>
            <p:nvPr/>
          </p:nvSpPr>
          <p:spPr>
            <a:xfrm>
              <a:off x="7500958" y="4336256"/>
              <a:ext cx="107156" cy="111918"/>
            </a:xfrm>
            <a:prstGeom prst="roundRect">
              <a:avLst>
                <a:gd name="adj" fmla="val 32223"/>
              </a:avLst>
            </a:prstGeom>
            <a:noFill/>
            <a:ln w="19050">
              <a:gradFill>
                <a:gsLst>
                  <a:gs pos="0">
                    <a:schemeClr val="bg1">
                      <a:lumMod val="75000"/>
                    </a:schemeClr>
                  </a:gs>
                  <a:gs pos="50000">
                    <a:schemeClr val="bg1">
                      <a:lumMod val="75000"/>
                    </a:schemeClr>
                  </a:gs>
                  <a:gs pos="100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 name="Rounded Rectangle 14"/>
            <p:cNvSpPr/>
            <p:nvPr/>
          </p:nvSpPr>
          <p:spPr>
            <a:xfrm>
              <a:off x="7286644" y="1214422"/>
              <a:ext cx="500066" cy="71438"/>
            </a:xfrm>
            <a:prstGeom prst="roundRect">
              <a:avLst/>
            </a:prstGeom>
            <a:solidFill>
              <a:schemeClr val="tx1">
                <a:lumMod val="75000"/>
                <a:lumOff val="25000"/>
              </a:schemeClr>
            </a:solidFill>
            <a:ln w="25400">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pic>
        <p:nvPicPr>
          <p:cNvPr id="16" name="Picture 15"/>
          <p:cNvPicPr>
            <a:picLocks noChangeAspect="1"/>
          </p:cNvPicPr>
          <p:nvPr userDrawn="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rot="948550">
            <a:off x="6315665" y="1111589"/>
            <a:ext cx="2298196" cy="2018567"/>
          </a:xfrm>
          <a:prstGeom prst="rect">
            <a:avLst/>
          </a:prstGeom>
          <a:solidFill>
            <a:srgbClr val="FFFFFF">
              <a:shade val="85000"/>
            </a:srgbClr>
          </a:solidFill>
          <a:ln w="63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1" name="Picture 3" descr="G:\Tel Development Files\Tools and Software\notebook1\notebook1\silverclip.png"/>
          <p:cNvPicPr>
            <a:picLocks noChangeAspect="1" noChangeArrowheads="1"/>
          </p:cNvPicPr>
          <p:nvPr userDrawn="1"/>
        </p:nvPicPr>
        <p:blipFill>
          <a:blip r:embed="rId7" cstate="print"/>
          <a:srcRect/>
          <a:stretch>
            <a:fillRect/>
          </a:stretch>
        </p:blipFill>
        <p:spPr bwMode="auto">
          <a:xfrm>
            <a:off x="7596336" y="836712"/>
            <a:ext cx="789111" cy="948682"/>
          </a:xfrm>
          <a:prstGeom prst="rect">
            <a:avLst/>
          </a:prstGeom>
          <a:noFill/>
        </p:spPr>
      </p:pic>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4" cstate="print"/>
          <a:srcRect t="7687" r="869" b="1878"/>
          <a:stretch>
            <a:fillRect/>
          </a:stretch>
        </p:blipFill>
        <p:spPr bwMode="auto">
          <a:xfrm>
            <a:off x="467544" y="764704"/>
            <a:ext cx="8244000" cy="5640632"/>
          </a:xfrm>
          <a:prstGeom prst="roundRect">
            <a:avLst>
              <a:gd name="adj" fmla="val 2591"/>
            </a:avLst>
          </a:prstGeom>
          <a:noFill/>
        </p:spPr>
      </p:pic>
      <p:pic>
        <p:nvPicPr>
          <p:cNvPr id="3075" name="Picture 3" descr="G:\Tel Development Files\Tools and Software\notebook1\notebook1\taped-note.png"/>
          <p:cNvPicPr>
            <a:picLocks noChangeAspect="1" noChangeArrowheads="1"/>
          </p:cNvPicPr>
          <p:nvPr userDrawn="1"/>
        </p:nvPicPr>
        <p:blipFill>
          <a:blip r:embed="rId5" cstate="print"/>
          <a:srcRect/>
          <a:stretch>
            <a:fillRect/>
          </a:stretch>
        </p:blipFill>
        <p:spPr bwMode="auto">
          <a:xfrm>
            <a:off x="539552" y="836713"/>
            <a:ext cx="2592288" cy="2347933"/>
          </a:xfrm>
          <a:prstGeom prst="rect">
            <a:avLst/>
          </a:prstGeom>
          <a:noFill/>
        </p:spPr>
      </p:pic>
      <p:pic>
        <p:nvPicPr>
          <p:cNvPr id="16" name="Picture 15"/>
          <p:cNvPicPr>
            <a:picLocks noChangeAspect="1"/>
          </p:cNvPicPr>
          <p:nvPr userDrawn="1">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rot="948550">
            <a:off x="6315665" y="1111589"/>
            <a:ext cx="2298196" cy="2018567"/>
          </a:xfrm>
          <a:prstGeom prst="rect">
            <a:avLst/>
          </a:prstGeom>
          <a:solidFill>
            <a:srgbClr val="FFFFFF">
              <a:shade val="85000"/>
            </a:srgbClr>
          </a:solidFill>
          <a:ln w="63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1" name="Picture 3" descr="G:\Tel Development Files\Tools and Software\notebook1\notebook1\silverclip.png"/>
          <p:cNvPicPr>
            <a:picLocks noChangeAspect="1" noChangeArrowheads="1"/>
          </p:cNvPicPr>
          <p:nvPr userDrawn="1"/>
        </p:nvPicPr>
        <p:blipFill>
          <a:blip r:embed="rId7" cstate="print"/>
          <a:srcRect/>
          <a:stretch>
            <a:fillRect/>
          </a:stretch>
        </p:blipFill>
        <p:spPr bwMode="auto">
          <a:xfrm>
            <a:off x="7596336" y="836712"/>
            <a:ext cx="789111" cy="948682"/>
          </a:xfrm>
          <a:prstGeom prst="rect">
            <a:avLst/>
          </a:prstGeom>
          <a:noFill/>
        </p:spPr>
      </p:pic>
      <p:grpSp>
        <p:nvGrpSpPr>
          <p:cNvPr id="17" name="Group 7"/>
          <p:cNvGrpSpPr>
            <a:grpSpLocks noChangeAspect="1"/>
          </p:cNvGrpSpPr>
          <p:nvPr userDrawn="1">
            <p:custDataLst>
              <p:tags r:id="rId2"/>
            </p:custDataLst>
          </p:nvPr>
        </p:nvGrpSpPr>
        <p:grpSpPr bwMode="auto">
          <a:xfrm rot="5400000">
            <a:off x="2814935" y="433537"/>
            <a:ext cx="3270250" cy="6092825"/>
            <a:chOff x="6500826" y="928670"/>
            <a:chExt cx="2071702" cy="3857652"/>
          </a:xfrm>
        </p:grpSpPr>
        <p:sp>
          <p:nvSpPr>
            <p:cNvPr id="18" name="Rounded Rectangle 17"/>
            <p:cNvSpPr/>
            <p:nvPr/>
          </p:nvSpPr>
          <p:spPr>
            <a:xfrm>
              <a:off x="6500826" y="928670"/>
              <a:ext cx="2071702" cy="3857652"/>
            </a:xfrm>
            <a:prstGeom prst="roundRect">
              <a:avLst/>
            </a:prstGeom>
            <a:solidFill>
              <a:schemeClr val="tx1">
                <a:lumMod val="95000"/>
                <a:lumOff val="5000"/>
              </a:schemeClr>
            </a:solidFill>
            <a:ln w="50800">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1"/>
                <a:tileRect/>
              </a:gra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 name="Oval 18"/>
            <p:cNvSpPr>
              <a:spLocks/>
            </p:cNvSpPr>
            <p:nvPr/>
          </p:nvSpPr>
          <p:spPr>
            <a:xfrm>
              <a:off x="7356660" y="4173199"/>
              <a:ext cx="396238" cy="396017"/>
            </a:xfrm>
            <a:prstGeom prst="ellipse">
              <a:avLst/>
            </a:prstGeom>
            <a:gradFill>
              <a:gsLst>
                <a:gs pos="0">
                  <a:schemeClr val="tx1"/>
                </a:gs>
                <a:gs pos="39999">
                  <a:schemeClr val="tx1">
                    <a:lumMod val="95000"/>
                    <a:lumOff val="5000"/>
                  </a:schemeClr>
                </a:gs>
                <a:gs pos="70000">
                  <a:schemeClr val="tx1">
                    <a:lumMod val="85000"/>
                    <a:lumOff val="15000"/>
                  </a:schemeClr>
                </a:gs>
                <a:gs pos="100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0" name="Rounded Rectangle 19"/>
            <p:cNvSpPr/>
            <p:nvPr/>
          </p:nvSpPr>
          <p:spPr>
            <a:xfrm>
              <a:off x="7500958" y="4336256"/>
              <a:ext cx="107156" cy="111918"/>
            </a:xfrm>
            <a:prstGeom prst="roundRect">
              <a:avLst>
                <a:gd name="adj" fmla="val 32223"/>
              </a:avLst>
            </a:prstGeom>
            <a:noFill/>
            <a:ln w="19050">
              <a:gradFill>
                <a:gsLst>
                  <a:gs pos="0">
                    <a:schemeClr val="bg1">
                      <a:lumMod val="75000"/>
                    </a:schemeClr>
                  </a:gs>
                  <a:gs pos="50000">
                    <a:schemeClr val="bg1">
                      <a:lumMod val="75000"/>
                    </a:schemeClr>
                  </a:gs>
                  <a:gs pos="100000">
                    <a:schemeClr val="bg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1" name="Rounded Rectangle 20"/>
            <p:cNvSpPr/>
            <p:nvPr/>
          </p:nvSpPr>
          <p:spPr>
            <a:xfrm>
              <a:off x="7286644" y="1214422"/>
              <a:ext cx="500066" cy="71438"/>
            </a:xfrm>
            <a:prstGeom prst="roundRect">
              <a:avLst/>
            </a:prstGeom>
            <a:solidFill>
              <a:schemeClr val="tx1">
                <a:lumMod val="75000"/>
                <a:lumOff val="25000"/>
              </a:schemeClr>
            </a:solidFill>
            <a:ln w="25400">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1026" name="Picture 2" descr="G:\Tel Development Files\Tools and Software\QMdesktop\QMdesktop\wood.png"/>
          <p:cNvPicPr>
            <a:picLocks noChangeAspect="1" noChangeArrowheads="1"/>
          </p:cNvPicPr>
          <p:nvPr userDrawn="1"/>
        </p:nvPicPr>
        <p:blipFill>
          <a:blip r:embed="rId7" cstate="print"/>
          <a:srcRect t="7687" r="869" b="1878"/>
          <a:stretch>
            <a:fillRect/>
          </a:stretch>
        </p:blipFill>
        <p:spPr bwMode="auto">
          <a:xfrm>
            <a:off x="467544" y="764704"/>
            <a:ext cx="8244000" cy="5640632"/>
          </a:xfrm>
          <a:prstGeom prst="roundRect">
            <a:avLst>
              <a:gd name="adj" fmla="val 2591"/>
            </a:avLst>
          </a:prstGeom>
          <a:noFill/>
        </p:spPr>
      </p:pic>
      <p:pic>
        <p:nvPicPr>
          <p:cNvPr id="1027" name="Picture 3" descr="G:\Tel Development Files\Tools and Software\QMdesktop\QMdesktop\accessories.png"/>
          <p:cNvPicPr>
            <a:picLocks noChangeAspect="1" noChangeArrowheads="1"/>
          </p:cNvPicPr>
          <p:nvPr userDrawn="1"/>
        </p:nvPicPr>
        <p:blipFill>
          <a:blip r:embed="rId8" cstate="print"/>
          <a:srcRect/>
          <a:stretch>
            <a:fillRect/>
          </a:stretch>
        </p:blipFill>
        <p:spPr bwMode="auto">
          <a:xfrm>
            <a:off x="323528" y="467147"/>
            <a:ext cx="8429625" cy="6229350"/>
          </a:xfrm>
          <a:prstGeom prst="rect">
            <a:avLst/>
          </a:prstGeom>
          <a:noFill/>
        </p:spPr>
      </p:pic>
      <p:pic>
        <p:nvPicPr>
          <p:cNvPr id="25" name="Picture 17" descr="stack_paper.png"/>
          <p:cNvPicPr>
            <a:picLocks noChangeAspect="1"/>
          </p:cNvPicPr>
          <p:nvPr userDrawn="1"/>
        </p:nvPicPr>
        <p:blipFill>
          <a:blip r:embed="rId9" cstate="print"/>
          <a:srcRect/>
          <a:stretch>
            <a:fillRect/>
          </a:stretch>
        </p:blipFill>
        <p:spPr bwMode="auto">
          <a:xfrm>
            <a:off x="323528" y="1086144"/>
            <a:ext cx="4104456" cy="5161016"/>
          </a:xfrm>
          <a:prstGeom prst="rect">
            <a:avLst/>
          </a:prstGeom>
          <a:noFill/>
          <a:ln w="9525">
            <a:noFill/>
            <a:miter lim="800000"/>
            <a:headEnd/>
            <a:tailEnd/>
          </a:ln>
        </p:spPr>
      </p:pic>
      <p:pic>
        <p:nvPicPr>
          <p:cNvPr id="26" name="Picture 17" descr="stack_paper.png"/>
          <p:cNvPicPr>
            <a:picLocks noChangeAspect="1"/>
          </p:cNvPicPr>
          <p:nvPr userDrawn="1"/>
        </p:nvPicPr>
        <p:blipFill>
          <a:blip r:embed="rId9" cstate="print"/>
          <a:srcRect/>
          <a:stretch>
            <a:fillRect/>
          </a:stretch>
        </p:blipFill>
        <p:spPr bwMode="auto">
          <a:xfrm>
            <a:off x="4211960" y="1086144"/>
            <a:ext cx="4104456" cy="5161016"/>
          </a:xfrm>
          <a:prstGeom prst="rect">
            <a:avLst/>
          </a:prstGeom>
          <a:noFill/>
          <a:ln w="9525">
            <a:noFill/>
            <a:miter lim="800000"/>
            <a:headEnd/>
            <a:tailEnd/>
          </a:ln>
        </p:spPr>
      </p:pic>
      <p:grpSp>
        <p:nvGrpSpPr>
          <p:cNvPr id="19" name="Group 18"/>
          <p:cNvGrpSpPr/>
          <p:nvPr userDrawn="1"/>
        </p:nvGrpSpPr>
        <p:grpSpPr>
          <a:xfrm rot="168199">
            <a:off x="524714" y="708124"/>
            <a:ext cx="3888432" cy="5377667"/>
            <a:chOff x="146453" y="831948"/>
            <a:chExt cx="4117844" cy="5603694"/>
          </a:xfrm>
        </p:grpSpPr>
        <p:pic>
          <p:nvPicPr>
            <p:cNvPr id="20" name="Picture 19" descr="yellow_linepaper.png"/>
            <p:cNvPicPr>
              <a:picLocks noChangeAspect="1"/>
            </p:cNvPicPr>
            <p:nvPr userDrawn="1">
              <p:custDataLst>
                <p:tags r:id="rId4"/>
              </p:custDataLst>
            </p:nvPr>
          </p:nvPicPr>
          <p:blipFill>
            <a:blip r:embed="rId10" cstate="email"/>
            <a:stretch>
              <a:fillRect/>
            </a:stretch>
          </p:blipFill>
          <p:spPr>
            <a:xfrm rot="21390884">
              <a:off x="146453" y="1492194"/>
              <a:ext cx="4117844" cy="4943448"/>
            </a:xfrm>
            <a:prstGeom prst="rect">
              <a:avLst/>
            </a:prstGeom>
          </p:spPr>
        </p:pic>
        <p:grpSp>
          <p:nvGrpSpPr>
            <p:cNvPr id="21" name="Group 17"/>
            <p:cNvGrpSpPr/>
            <p:nvPr userDrawn="1">
              <p:custDataLst>
                <p:tags r:id="rId5"/>
              </p:custDataLst>
            </p:nvPr>
          </p:nvGrpSpPr>
          <p:grpSpPr>
            <a:xfrm>
              <a:off x="1441664" y="831948"/>
              <a:ext cx="881063" cy="958850"/>
              <a:chOff x="4006850" y="309563"/>
              <a:chExt cx="881063" cy="958850"/>
            </a:xfrm>
          </p:grpSpPr>
          <p:sp>
            <p:nvSpPr>
              <p:cNvPr id="22" name="Freeform 55"/>
              <p:cNvSpPr>
                <a:spLocks/>
              </p:cNvSpPr>
              <p:nvPr/>
            </p:nvSpPr>
            <p:spPr bwMode="auto">
              <a:xfrm>
                <a:off x="4006850" y="847725"/>
                <a:ext cx="881063" cy="71438"/>
              </a:xfrm>
              <a:custGeom>
                <a:avLst/>
                <a:gdLst/>
                <a:ahLst/>
                <a:cxnLst>
                  <a:cxn ang="0">
                    <a:pos x="555" y="19"/>
                  </a:cxn>
                  <a:cxn ang="0">
                    <a:pos x="555" y="19"/>
                  </a:cxn>
                  <a:cxn ang="0">
                    <a:pos x="555" y="8"/>
                  </a:cxn>
                  <a:cxn ang="0">
                    <a:pos x="548" y="0"/>
                  </a:cxn>
                  <a:cxn ang="0">
                    <a:pos x="536" y="0"/>
                  </a:cxn>
                  <a:cxn ang="0">
                    <a:pos x="23" y="0"/>
                  </a:cxn>
                  <a:cxn ang="0">
                    <a:pos x="23" y="0"/>
                  </a:cxn>
                  <a:cxn ang="0">
                    <a:pos x="19" y="0"/>
                  </a:cxn>
                  <a:cxn ang="0">
                    <a:pos x="11" y="4"/>
                  </a:cxn>
                  <a:cxn ang="0">
                    <a:pos x="4" y="11"/>
                  </a:cxn>
                  <a:cxn ang="0">
                    <a:pos x="0" y="30"/>
                  </a:cxn>
                  <a:cxn ang="0">
                    <a:pos x="0" y="30"/>
                  </a:cxn>
                  <a:cxn ang="0">
                    <a:pos x="0" y="45"/>
                  </a:cxn>
                  <a:cxn ang="0">
                    <a:pos x="555" y="45"/>
                  </a:cxn>
                  <a:cxn ang="0">
                    <a:pos x="555" y="45"/>
                  </a:cxn>
                  <a:cxn ang="0">
                    <a:pos x="555" y="19"/>
                  </a:cxn>
                  <a:cxn ang="0">
                    <a:pos x="555" y="19"/>
                  </a:cxn>
                </a:cxnLst>
                <a:rect l="0" t="0" r="r" b="b"/>
                <a:pathLst>
                  <a:path w="555" h="45">
                    <a:moveTo>
                      <a:pt x="555" y="19"/>
                    </a:moveTo>
                    <a:lnTo>
                      <a:pt x="555" y="19"/>
                    </a:lnTo>
                    <a:lnTo>
                      <a:pt x="555" y="8"/>
                    </a:lnTo>
                    <a:lnTo>
                      <a:pt x="548" y="0"/>
                    </a:lnTo>
                    <a:lnTo>
                      <a:pt x="536" y="0"/>
                    </a:lnTo>
                    <a:lnTo>
                      <a:pt x="23" y="0"/>
                    </a:lnTo>
                    <a:lnTo>
                      <a:pt x="23" y="0"/>
                    </a:lnTo>
                    <a:lnTo>
                      <a:pt x="19" y="0"/>
                    </a:lnTo>
                    <a:lnTo>
                      <a:pt x="11" y="4"/>
                    </a:lnTo>
                    <a:lnTo>
                      <a:pt x="4" y="11"/>
                    </a:lnTo>
                    <a:lnTo>
                      <a:pt x="0" y="30"/>
                    </a:lnTo>
                    <a:lnTo>
                      <a:pt x="0" y="30"/>
                    </a:lnTo>
                    <a:lnTo>
                      <a:pt x="0" y="45"/>
                    </a:lnTo>
                    <a:lnTo>
                      <a:pt x="555" y="45"/>
                    </a:lnTo>
                    <a:lnTo>
                      <a:pt x="555" y="45"/>
                    </a:lnTo>
                    <a:lnTo>
                      <a:pt x="555" y="19"/>
                    </a:lnTo>
                    <a:lnTo>
                      <a:pt x="555" y="1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56"/>
              <p:cNvSpPr>
                <a:spLocks/>
              </p:cNvSpPr>
              <p:nvPr/>
            </p:nvSpPr>
            <p:spPr bwMode="auto">
              <a:xfrm>
                <a:off x="4013200" y="1001713"/>
                <a:ext cx="868363" cy="260350"/>
              </a:xfrm>
              <a:custGeom>
                <a:avLst/>
                <a:gdLst/>
                <a:ahLst/>
                <a:cxnLst>
                  <a:cxn ang="0">
                    <a:pos x="15" y="164"/>
                  </a:cxn>
                  <a:cxn ang="0">
                    <a:pos x="529" y="164"/>
                  </a:cxn>
                  <a:cxn ang="0">
                    <a:pos x="529" y="164"/>
                  </a:cxn>
                  <a:cxn ang="0">
                    <a:pos x="547" y="0"/>
                  </a:cxn>
                  <a:cxn ang="0">
                    <a:pos x="0" y="0"/>
                  </a:cxn>
                  <a:cxn ang="0">
                    <a:pos x="0" y="0"/>
                  </a:cxn>
                  <a:cxn ang="0">
                    <a:pos x="15" y="164"/>
                  </a:cxn>
                  <a:cxn ang="0">
                    <a:pos x="15" y="164"/>
                  </a:cxn>
                </a:cxnLst>
                <a:rect l="0" t="0" r="r" b="b"/>
                <a:pathLst>
                  <a:path w="547" h="164">
                    <a:moveTo>
                      <a:pt x="15" y="164"/>
                    </a:moveTo>
                    <a:lnTo>
                      <a:pt x="529" y="164"/>
                    </a:lnTo>
                    <a:lnTo>
                      <a:pt x="529" y="164"/>
                    </a:lnTo>
                    <a:lnTo>
                      <a:pt x="547" y="0"/>
                    </a:lnTo>
                    <a:lnTo>
                      <a:pt x="0" y="0"/>
                    </a:lnTo>
                    <a:lnTo>
                      <a:pt x="0" y="0"/>
                    </a:lnTo>
                    <a:lnTo>
                      <a:pt x="15" y="164"/>
                    </a:lnTo>
                    <a:lnTo>
                      <a:pt x="15" y="16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7"/>
              <p:cNvSpPr>
                <a:spLocks/>
              </p:cNvSpPr>
              <p:nvPr/>
            </p:nvSpPr>
            <p:spPr bwMode="auto">
              <a:xfrm>
                <a:off x="4006850" y="919163"/>
                <a:ext cx="881063" cy="82550"/>
              </a:xfrm>
              <a:custGeom>
                <a:avLst/>
                <a:gdLst/>
                <a:ahLst/>
                <a:cxnLst>
                  <a:cxn ang="0">
                    <a:pos x="0" y="0"/>
                  </a:cxn>
                  <a:cxn ang="0">
                    <a:pos x="0" y="0"/>
                  </a:cxn>
                  <a:cxn ang="0">
                    <a:pos x="4" y="52"/>
                  </a:cxn>
                  <a:cxn ang="0">
                    <a:pos x="551" y="52"/>
                  </a:cxn>
                  <a:cxn ang="0">
                    <a:pos x="551" y="52"/>
                  </a:cxn>
                  <a:cxn ang="0">
                    <a:pos x="555" y="0"/>
                  </a:cxn>
                  <a:cxn ang="0">
                    <a:pos x="0" y="0"/>
                  </a:cxn>
                </a:cxnLst>
                <a:rect l="0" t="0" r="r" b="b"/>
                <a:pathLst>
                  <a:path w="555" h="52">
                    <a:moveTo>
                      <a:pt x="0" y="0"/>
                    </a:moveTo>
                    <a:lnTo>
                      <a:pt x="0" y="0"/>
                    </a:lnTo>
                    <a:lnTo>
                      <a:pt x="4" y="52"/>
                    </a:lnTo>
                    <a:lnTo>
                      <a:pt x="551" y="52"/>
                    </a:lnTo>
                    <a:lnTo>
                      <a:pt x="551" y="52"/>
                    </a:lnTo>
                    <a:lnTo>
                      <a:pt x="555" y="0"/>
                    </a:lnTo>
                    <a:lnTo>
                      <a:pt x="0"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58"/>
              <p:cNvSpPr>
                <a:spLocks/>
              </p:cNvSpPr>
              <p:nvPr/>
            </p:nvSpPr>
            <p:spPr bwMode="auto">
              <a:xfrm>
                <a:off x="4208463" y="309563"/>
                <a:ext cx="466725" cy="939800"/>
              </a:xfrm>
              <a:custGeom>
                <a:avLst/>
                <a:gdLst/>
                <a:ahLst/>
                <a:cxnLst>
                  <a:cxn ang="0">
                    <a:pos x="30" y="64"/>
                  </a:cxn>
                  <a:cxn ang="0">
                    <a:pos x="41" y="101"/>
                  </a:cxn>
                  <a:cxn ang="0">
                    <a:pos x="78" y="175"/>
                  </a:cxn>
                  <a:cxn ang="0">
                    <a:pos x="97" y="201"/>
                  </a:cxn>
                  <a:cxn ang="0">
                    <a:pos x="52" y="559"/>
                  </a:cxn>
                  <a:cxn ang="0">
                    <a:pos x="15" y="559"/>
                  </a:cxn>
                  <a:cxn ang="0">
                    <a:pos x="4" y="566"/>
                  </a:cxn>
                  <a:cxn ang="0">
                    <a:pos x="0" y="578"/>
                  </a:cxn>
                  <a:cxn ang="0">
                    <a:pos x="0" y="581"/>
                  </a:cxn>
                  <a:cxn ang="0">
                    <a:pos x="11" y="589"/>
                  </a:cxn>
                  <a:cxn ang="0">
                    <a:pos x="67" y="592"/>
                  </a:cxn>
                  <a:cxn ang="0">
                    <a:pos x="78" y="589"/>
                  </a:cxn>
                  <a:cxn ang="0">
                    <a:pos x="126" y="198"/>
                  </a:cxn>
                  <a:cxn ang="0">
                    <a:pos x="126" y="187"/>
                  </a:cxn>
                  <a:cxn ang="0">
                    <a:pos x="104" y="161"/>
                  </a:cxn>
                  <a:cxn ang="0">
                    <a:pos x="67" y="90"/>
                  </a:cxn>
                  <a:cxn ang="0">
                    <a:pos x="63" y="64"/>
                  </a:cxn>
                  <a:cxn ang="0">
                    <a:pos x="63" y="60"/>
                  </a:cxn>
                  <a:cxn ang="0">
                    <a:pos x="85" y="41"/>
                  </a:cxn>
                  <a:cxn ang="0">
                    <a:pos x="149" y="34"/>
                  </a:cxn>
                  <a:cxn ang="0">
                    <a:pos x="182" y="34"/>
                  </a:cxn>
                  <a:cxn ang="0">
                    <a:pos x="227" y="53"/>
                  </a:cxn>
                  <a:cxn ang="0">
                    <a:pos x="234" y="64"/>
                  </a:cxn>
                  <a:cxn ang="0">
                    <a:pos x="231" y="75"/>
                  </a:cxn>
                  <a:cxn ang="0">
                    <a:pos x="212" y="123"/>
                  </a:cxn>
                  <a:cxn ang="0">
                    <a:pos x="171" y="187"/>
                  </a:cxn>
                  <a:cxn ang="0">
                    <a:pos x="167" y="198"/>
                  </a:cxn>
                  <a:cxn ang="0">
                    <a:pos x="212" y="578"/>
                  </a:cxn>
                  <a:cxn ang="0">
                    <a:pos x="227" y="592"/>
                  </a:cxn>
                  <a:cxn ang="0">
                    <a:pos x="279" y="592"/>
                  </a:cxn>
                  <a:cxn ang="0">
                    <a:pos x="290" y="585"/>
                  </a:cxn>
                  <a:cxn ang="0">
                    <a:pos x="294" y="578"/>
                  </a:cxn>
                  <a:cxn ang="0">
                    <a:pos x="294" y="570"/>
                  </a:cxn>
                  <a:cxn ang="0">
                    <a:pos x="287" y="563"/>
                  </a:cxn>
                  <a:cxn ang="0">
                    <a:pos x="279" y="559"/>
                  </a:cxn>
                  <a:cxn ang="0">
                    <a:pos x="242" y="559"/>
                  </a:cxn>
                  <a:cxn ang="0">
                    <a:pos x="201" y="201"/>
                  </a:cxn>
                  <a:cxn ang="0">
                    <a:pos x="238" y="142"/>
                  </a:cxn>
                  <a:cxn ang="0">
                    <a:pos x="264" y="82"/>
                  </a:cxn>
                  <a:cxn ang="0">
                    <a:pos x="264" y="64"/>
                  </a:cxn>
                  <a:cxn ang="0">
                    <a:pos x="253" y="34"/>
                  </a:cxn>
                  <a:cxn ang="0">
                    <a:pos x="227" y="15"/>
                  </a:cxn>
                  <a:cxn ang="0">
                    <a:pos x="190" y="4"/>
                  </a:cxn>
                  <a:cxn ang="0">
                    <a:pos x="149" y="0"/>
                  </a:cxn>
                  <a:cxn ang="0">
                    <a:pos x="85" y="12"/>
                  </a:cxn>
                  <a:cxn ang="0">
                    <a:pos x="52" y="27"/>
                  </a:cxn>
                  <a:cxn ang="0">
                    <a:pos x="33" y="49"/>
                  </a:cxn>
                  <a:cxn ang="0">
                    <a:pos x="30" y="64"/>
                  </a:cxn>
                </a:cxnLst>
                <a:rect l="0" t="0" r="r" b="b"/>
                <a:pathLst>
                  <a:path w="294" h="592">
                    <a:moveTo>
                      <a:pt x="30" y="64"/>
                    </a:moveTo>
                    <a:lnTo>
                      <a:pt x="30" y="64"/>
                    </a:lnTo>
                    <a:lnTo>
                      <a:pt x="33" y="82"/>
                    </a:lnTo>
                    <a:lnTo>
                      <a:pt x="41" y="101"/>
                    </a:lnTo>
                    <a:lnTo>
                      <a:pt x="59" y="142"/>
                    </a:lnTo>
                    <a:lnTo>
                      <a:pt x="78" y="175"/>
                    </a:lnTo>
                    <a:lnTo>
                      <a:pt x="97" y="201"/>
                    </a:lnTo>
                    <a:lnTo>
                      <a:pt x="97" y="201"/>
                    </a:lnTo>
                    <a:lnTo>
                      <a:pt x="52" y="559"/>
                    </a:lnTo>
                    <a:lnTo>
                      <a:pt x="52" y="559"/>
                    </a:lnTo>
                    <a:lnTo>
                      <a:pt x="15" y="559"/>
                    </a:lnTo>
                    <a:lnTo>
                      <a:pt x="15" y="559"/>
                    </a:lnTo>
                    <a:lnTo>
                      <a:pt x="11" y="563"/>
                    </a:lnTo>
                    <a:lnTo>
                      <a:pt x="4" y="566"/>
                    </a:lnTo>
                    <a:lnTo>
                      <a:pt x="0" y="570"/>
                    </a:lnTo>
                    <a:lnTo>
                      <a:pt x="0" y="578"/>
                    </a:lnTo>
                    <a:lnTo>
                      <a:pt x="0" y="578"/>
                    </a:lnTo>
                    <a:lnTo>
                      <a:pt x="0" y="581"/>
                    </a:lnTo>
                    <a:lnTo>
                      <a:pt x="4" y="585"/>
                    </a:lnTo>
                    <a:lnTo>
                      <a:pt x="11" y="589"/>
                    </a:lnTo>
                    <a:lnTo>
                      <a:pt x="15" y="592"/>
                    </a:lnTo>
                    <a:lnTo>
                      <a:pt x="67" y="592"/>
                    </a:lnTo>
                    <a:lnTo>
                      <a:pt x="67" y="592"/>
                    </a:lnTo>
                    <a:lnTo>
                      <a:pt x="78" y="589"/>
                    </a:lnTo>
                    <a:lnTo>
                      <a:pt x="82" y="578"/>
                    </a:lnTo>
                    <a:lnTo>
                      <a:pt x="126" y="198"/>
                    </a:lnTo>
                    <a:lnTo>
                      <a:pt x="126" y="198"/>
                    </a:lnTo>
                    <a:lnTo>
                      <a:pt x="126" y="187"/>
                    </a:lnTo>
                    <a:lnTo>
                      <a:pt x="126" y="187"/>
                    </a:lnTo>
                    <a:lnTo>
                      <a:pt x="104" y="161"/>
                    </a:lnTo>
                    <a:lnTo>
                      <a:pt x="85" y="123"/>
                    </a:lnTo>
                    <a:lnTo>
                      <a:pt x="67" y="90"/>
                    </a:lnTo>
                    <a:lnTo>
                      <a:pt x="63" y="75"/>
                    </a:lnTo>
                    <a:lnTo>
                      <a:pt x="63" y="64"/>
                    </a:lnTo>
                    <a:lnTo>
                      <a:pt x="63" y="64"/>
                    </a:lnTo>
                    <a:lnTo>
                      <a:pt x="63" y="60"/>
                    </a:lnTo>
                    <a:lnTo>
                      <a:pt x="67" y="53"/>
                    </a:lnTo>
                    <a:lnTo>
                      <a:pt x="85" y="41"/>
                    </a:lnTo>
                    <a:lnTo>
                      <a:pt x="115" y="38"/>
                    </a:lnTo>
                    <a:lnTo>
                      <a:pt x="149" y="34"/>
                    </a:lnTo>
                    <a:lnTo>
                      <a:pt x="149" y="34"/>
                    </a:lnTo>
                    <a:lnTo>
                      <a:pt x="182" y="34"/>
                    </a:lnTo>
                    <a:lnTo>
                      <a:pt x="208" y="41"/>
                    </a:lnTo>
                    <a:lnTo>
                      <a:pt x="227" y="53"/>
                    </a:lnTo>
                    <a:lnTo>
                      <a:pt x="231" y="56"/>
                    </a:lnTo>
                    <a:lnTo>
                      <a:pt x="234" y="64"/>
                    </a:lnTo>
                    <a:lnTo>
                      <a:pt x="234" y="64"/>
                    </a:lnTo>
                    <a:lnTo>
                      <a:pt x="231" y="75"/>
                    </a:lnTo>
                    <a:lnTo>
                      <a:pt x="227" y="90"/>
                    </a:lnTo>
                    <a:lnTo>
                      <a:pt x="212" y="123"/>
                    </a:lnTo>
                    <a:lnTo>
                      <a:pt x="190" y="161"/>
                    </a:lnTo>
                    <a:lnTo>
                      <a:pt x="171" y="187"/>
                    </a:lnTo>
                    <a:lnTo>
                      <a:pt x="171" y="187"/>
                    </a:lnTo>
                    <a:lnTo>
                      <a:pt x="167" y="198"/>
                    </a:lnTo>
                    <a:lnTo>
                      <a:pt x="212" y="578"/>
                    </a:lnTo>
                    <a:lnTo>
                      <a:pt x="212" y="578"/>
                    </a:lnTo>
                    <a:lnTo>
                      <a:pt x="219" y="589"/>
                    </a:lnTo>
                    <a:lnTo>
                      <a:pt x="227" y="592"/>
                    </a:lnTo>
                    <a:lnTo>
                      <a:pt x="279" y="592"/>
                    </a:lnTo>
                    <a:lnTo>
                      <a:pt x="279" y="592"/>
                    </a:lnTo>
                    <a:lnTo>
                      <a:pt x="287" y="589"/>
                    </a:lnTo>
                    <a:lnTo>
                      <a:pt x="290" y="585"/>
                    </a:lnTo>
                    <a:lnTo>
                      <a:pt x="294" y="581"/>
                    </a:lnTo>
                    <a:lnTo>
                      <a:pt x="294" y="578"/>
                    </a:lnTo>
                    <a:lnTo>
                      <a:pt x="294" y="578"/>
                    </a:lnTo>
                    <a:lnTo>
                      <a:pt x="294" y="570"/>
                    </a:lnTo>
                    <a:lnTo>
                      <a:pt x="290" y="566"/>
                    </a:lnTo>
                    <a:lnTo>
                      <a:pt x="287" y="563"/>
                    </a:lnTo>
                    <a:lnTo>
                      <a:pt x="279" y="559"/>
                    </a:lnTo>
                    <a:lnTo>
                      <a:pt x="279" y="559"/>
                    </a:lnTo>
                    <a:lnTo>
                      <a:pt x="242" y="559"/>
                    </a:lnTo>
                    <a:lnTo>
                      <a:pt x="242" y="559"/>
                    </a:lnTo>
                    <a:lnTo>
                      <a:pt x="201" y="201"/>
                    </a:lnTo>
                    <a:lnTo>
                      <a:pt x="201" y="201"/>
                    </a:lnTo>
                    <a:lnTo>
                      <a:pt x="216" y="175"/>
                    </a:lnTo>
                    <a:lnTo>
                      <a:pt x="238" y="142"/>
                    </a:lnTo>
                    <a:lnTo>
                      <a:pt x="257" y="101"/>
                    </a:lnTo>
                    <a:lnTo>
                      <a:pt x="264" y="82"/>
                    </a:lnTo>
                    <a:lnTo>
                      <a:pt x="264" y="64"/>
                    </a:lnTo>
                    <a:lnTo>
                      <a:pt x="264" y="64"/>
                    </a:lnTo>
                    <a:lnTo>
                      <a:pt x="260" y="49"/>
                    </a:lnTo>
                    <a:lnTo>
                      <a:pt x="253" y="34"/>
                    </a:lnTo>
                    <a:lnTo>
                      <a:pt x="242" y="23"/>
                    </a:lnTo>
                    <a:lnTo>
                      <a:pt x="227" y="15"/>
                    </a:lnTo>
                    <a:lnTo>
                      <a:pt x="208" y="8"/>
                    </a:lnTo>
                    <a:lnTo>
                      <a:pt x="190" y="4"/>
                    </a:lnTo>
                    <a:lnTo>
                      <a:pt x="149" y="0"/>
                    </a:lnTo>
                    <a:lnTo>
                      <a:pt x="149" y="0"/>
                    </a:lnTo>
                    <a:lnTo>
                      <a:pt x="108" y="4"/>
                    </a:lnTo>
                    <a:lnTo>
                      <a:pt x="85" y="12"/>
                    </a:lnTo>
                    <a:lnTo>
                      <a:pt x="67" y="15"/>
                    </a:lnTo>
                    <a:lnTo>
                      <a:pt x="52" y="27"/>
                    </a:lnTo>
                    <a:lnTo>
                      <a:pt x="41" y="38"/>
                    </a:lnTo>
                    <a:lnTo>
                      <a:pt x="33" y="49"/>
                    </a:lnTo>
                    <a:lnTo>
                      <a:pt x="30" y="64"/>
                    </a:lnTo>
                    <a:lnTo>
                      <a:pt x="30" y="64"/>
                    </a:lnTo>
                    <a:close/>
                  </a:path>
                </a:pathLst>
              </a:custGeom>
              <a:solidFill>
                <a:srgbClr val="B5B2A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59"/>
              <p:cNvSpPr>
                <a:spLocks/>
              </p:cNvSpPr>
              <p:nvPr/>
            </p:nvSpPr>
            <p:spPr bwMode="auto">
              <a:xfrm>
                <a:off x="4267200" y="322263"/>
                <a:ext cx="188913" cy="874713"/>
              </a:xfrm>
              <a:custGeom>
                <a:avLst/>
                <a:gdLst/>
                <a:ahLst/>
                <a:cxnLst>
                  <a:cxn ang="0">
                    <a:pos x="78" y="190"/>
                  </a:cxn>
                  <a:cxn ang="0">
                    <a:pos x="78" y="190"/>
                  </a:cxn>
                  <a:cxn ang="0">
                    <a:pos x="60" y="167"/>
                  </a:cxn>
                  <a:cxn ang="0">
                    <a:pos x="41" y="134"/>
                  </a:cxn>
                  <a:cxn ang="0">
                    <a:pos x="22" y="93"/>
                  </a:cxn>
                  <a:cxn ang="0">
                    <a:pos x="15" y="74"/>
                  </a:cxn>
                  <a:cxn ang="0">
                    <a:pos x="11" y="56"/>
                  </a:cxn>
                  <a:cxn ang="0">
                    <a:pos x="11" y="56"/>
                  </a:cxn>
                  <a:cxn ang="0">
                    <a:pos x="11" y="48"/>
                  </a:cxn>
                  <a:cxn ang="0">
                    <a:pos x="15" y="41"/>
                  </a:cxn>
                  <a:cxn ang="0">
                    <a:pos x="26" y="30"/>
                  </a:cxn>
                  <a:cxn ang="0">
                    <a:pos x="45" y="19"/>
                  </a:cxn>
                  <a:cxn ang="0">
                    <a:pos x="63" y="11"/>
                  </a:cxn>
                  <a:cxn ang="0">
                    <a:pos x="101" y="4"/>
                  </a:cxn>
                  <a:cxn ang="0">
                    <a:pos x="119" y="0"/>
                  </a:cxn>
                  <a:cxn ang="0">
                    <a:pos x="119" y="0"/>
                  </a:cxn>
                  <a:cxn ang="0">
                    <a:pos x="75" y="4"/>
                  </a:cxn>
                  <a:cxn ang="0">
                    <a:pos x="56" y="7"/>
                  </a:cxn>
                  <a:cxn ang="0">
                    <a:pos x="37" y="15"/>
                  </a:cxn>
                  <a:cxn ang="0">
                    <a:pos x="22" y="22"/>
                  </a:cxn>
                  <a:cxn ang="0">
                    <a:pos x="8" y="30"/>
                  </a:cxn>
                  <a:cxn ang="0">
                    <a:pos x="0" y="45"/>
                  </a:cxn>
                  <a:cxn ang="0">
                    <a:pos x="0" y="56"/>
                  </a:cxn>
                  <a:cxn ang="0">
                    <a:pos x="0" y="56"/>
                  </a:cxn>
                  <a:cxn ang="0">
                    <a:pos x="0" y="74"/>
                  </a:cxn>
                  <a:cxn ang="0">
                    <a:pos x="8" y="93"/>
                  </a:cxn>
                  <a:cxn ang="0">
                    <a:pos x="26" y="134"/>
                  </a:cxn>
                  <a:cxn ang="0">
                    <a:pos x="48" y="167"/>
                  </a:cxn>
                  <a:cxn ang="0">
                    <a:pos x="63" y="190"/>
                  </a:cxn>
                  <a:cxn ang="0">
                    <a:pos x="63" y="190"/>
                  </a:cxn>
                  <a:cxn ang="0">
                    <a:pos x="22" y="551"/>
                  </a:cxn>
                  <a:cxn ang="0">
                    <a:pos x="22" y="551"/>
                  </a:cxn>
                  <a:cxn ang="0">
                    <a:pos x="34" y="551"/>
                  </a:cxn>
                  <a:cxn ang="0">
                    <a:pos x="34" y="551"/>
                  </a:cxn>
                  <a:cxn ang="0">
                    <a:pos x="78" y="190"/>
                  </a:cxn>
                  <a:cxn ang="0">
                    <a:pos x="78" y="190"/>
                  </a:cxn>
                </a:cxnLst>
                <a:rect l="0" t="0" r="r" b="b"/>
                <a:pathLst>
                  <a:path w="119" h="551">
                    <a:moveTo>
                      <a:pt x="78" y="190"/>
                    </a:moveTo>
                    <a:lnTo>
                      <a:pt x="78" y="190"/>
                    </a:lnTo>
                    <a:lnTo>
                      <a:pt x="60" y="167"/>
                    </a:lnTo>
                    <a:lnTo>
                      <a:pt x="41" y="134"/>
                    </a:lnTo>
                    <a:lnTo>
                      <a:pt x="22" y="93"/>
                    </a:lnTo>
                    <a:lnTo>
                      <a:pt x="15" y="74"/>
                    </a:lnTo>
                    <a:lnTo>
                      <a:pt x="11" y="56"/>
                    </a:lnTo>
                    <a:lnTo>
                      <a:pt x="11" y="56"/>
                    </a:lnTo>
                    <a:lnTo>
                      <a:pt x="11" y="48"/>
                    </a:lnTo>
                    <a:lnTo>
                      <a:pt x="15" y="41"/>
                    </a:lnTo>
                    <a:lnTo>
                      <a:pt x="26" y="30"/>
                    </a:lnTo>
                    <a:lnTo>
                      <a:pt x="45" y="19"/>
                    </a:lnTo>
                    <a:lnTo>
                      <a:pt x="63" y="11"/>
                    </a:lnTo>
                    <a:lnTo>
                      <a:pt x="101" y="4"/>
                    </a:lnTo>
                    <a:lnTo>
                      <a:pt x="119" y="0"/>
                    </a:lnTo>
                    <a:lnTo>
                      <a:pt x="119" y="0"/>
                    </a:lnTo>
                    <a:lnTo>
                      <a:pt x="75" y="4"/>
                    </a:lnTo>
                    <a:lnTo>
                      <a:pt x="56" y="7"/>
                    </a:lnTo>
                    <a:lnTo>
                      <a:pt x="37" y="15"/>
                    </a:lnTo>
                    <a:lnTo>
                      <a:pt x="22" y="22"/>
                    </a:lnTo>
                    <a:lnTo>
                      <a:pt x="8" y="30"/>
                    </a:lnTo>
                    <a:lnTo>
                      <a:pt x="0" y="45"/>
                    </a:lnTo>
                    <a:lnTo>
                      <a:pt x="0" y="56"/>
                    </a:lnTo>
                    <a:lnTo>
                      <a:pt x="0" y="56"/>
                    </a:lnTo>
                    <a:lnTo>
                      <a:pt x="0" y="74"/>
                    </a:lnTo>
                    <a:lnTo>
                      <a:pt x="8" y="93"/>
                    </a:lnTo>
                    <a:lnTo>
                      <a:pt x="26" y="134"/>
                    </a:lnTo>
                    <a:lnTo>
                      <a:pt x="48" y="167"/>
                    </a:lnTo>
                    <a:lnTo>
                      <a:pt x="63" y="190"/>
                    </a:lnTo>
                    <a:lnTo>
                      <a:pt x="63" y="190"/>
                    </a:lnTo>
                    <a:lnTo>
                      <a:pt x="22" y="551"/>
                    </a:lnTo>
                    <a:lnTo>
                      <a:pt x="22" y="551"/>
                    </a:lnTo>
                    <a:lnTo>
                      <a:pt x="34" y="551"/>
                    </a:lnTo>
                    <a:lnTo>
                      <a:pt x="34" y="551"/>
                    </a:lnTo>
                    <a:lnTo>
                      <a:pt x="78" y="190"/>
                    </a:lnTo>
                    <a:lnTo>
                      <a:pt x="78" y="190"/>
                    </a:lnTo>
                    <a:close/>
                  </a:path>
                </a:pathLst>
              </a:custGeom>
              <a:solidFill>
                <a:srgbClr val="F3F1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60"/>
              <p:cNvSpPr>
                <a:spLocks/>
              </p:cNvSpPr>
              <p:nvPr/>
            </p:nvSpPr>
            <p:spPr bwMode="auto">
              <a:xfrm>
                <a:off x="4468813" y="352425"/>
                <a:ext cx="141288" cy="885825"/>
              </a:xfrm>
              <a:custGeom>
                <a:avLst/>
                <a:gdLst/>
                <a:ahLst/>
                <a:cxnLst>
                  <a:cxn ang="0">
                    <a:pos x="67" y="543"/>
                  </a:cxn>
                  <a:cxn ang="0">
                    <a:pos x="22" y="174"/>
                  </a:cxn>
                  <a:cxn ang="0">
                    <a:pos x="22" y="174"/>
                  </a:cxn>
                  <a:cxn ang="0">
                    <a:pos x="26" y="163"/>
                  </a:cxn>
                  <a:cxn ang="0">
                    <a:pos x="26" y="163"/>
                  </a:cxn>
                  <a:cxn ang="0">
                    <a:pos x="48" y="134"/>
                  </a:cxn>
                  <a:cxn ang="0">
                    <a:pos x="67" y="96"/>
                  </a:cxn>
                  <a:cxn ang="0">
                    <a:pos x="82" y="63"/>
                  </a:cxn>
                  <a:cxn ang="0">
                    <a:pos x="89" y="48"/>
                  </a:cxn>
                  <a:cxn ang="0">
                    <a:pos x="89" y="37"/>
                  </a:cxn>
                  <a:cxn ang="0">
                    <a:pos x="89" y="37"/>
                  </a:cxn>
                  <a:cxn ang="0">
                    <a:pos x="89" y="29"/>
                  </a:cxn>
                  <a:cxn ang="0">
                    <a:pos x="82" y="22"/>
                  </a:cxn>
                  <a:cxn ang="0">
                    <a:pos x="63" y="11"/>
                  </a:cxn>
                  <a:cxn ang="0">
                    <a:pos x="37" y="3"/>
                  </a:cxn>
                  <a:cxn ang="0">
                    <a:pos x="3" y="0"/>
                  </a:cxn>
                  <a:cxn ang="0">
                    <a:pos x="3" y="0"/>
                  </a:cxn>
                  <a:cxn ang="0">
                    <a:pos x="0" y="0"/>
                  </a:cxn>
                  <a:cxn ang="0">
                    <a:pos x="0" y="0"/>
                  </a:cxn>
                  <a:cxn ang="0">
                    <a:pos x="29" y="3"/>
                  </a:cxn>
                  <a:cxn ang="0">
                    <a:pos x="52" y="11"/>
                  </a:cxn>
                  <a:cxn ang="0">
                    <a:pos x="70" y="22"/>
                  </a:cxn>
                  <a:cxn ang="0">
                    <a:pos x="74" y="29"/>
                  </a:cxn>
                  <a:cxn ang="0">
                    <a:pos x="74" y="37"/>
                  </a:cxn>
                  <a:cxn ang="0">
                    <a:pos x="74" y="37"/>
                  </a:cxn>
                  <a:cxn ang="0">
                    <a:pos x="74" y="48"/>
                  </a:cxn>
                  <a:cxn ang="0">
                    <a:pos x="70" y="63"/>
                  </a:cxn>
                  <a:cxn ang="0">
                    <a:pos x="55" y="96"/>
                  </a:cxn>
                  <a:cxn ang="0">
                    <a:pos x="33" y="134"/>
                  </a:cxn>
                  <a:cxn ang="0">
                    <a:pos x="15" y="163"/>
                  </a:cxn>
                  <a:cxn ang="0">
                    <a:pos x="15" y="163"/>
                  </a:cxn>
                  <a:cxn ang="0">
                    <a:pos x="11" y="174"/>
                  </a:cxn>
                  <a:cxn ang="0">
                    <a:pos x="55" y="543"/>
                  </a:cxn>
                  <a:cxn ang="0">
                    <a:pos x="55" y="543"/>
                  </a:cxn>
                  <a:cxn ang="0">
                    <a:pos x="59" y="554"/>
                  </a:cxn>
                  <a:cxn ang="0">
                    <a:pos x="70" y="558"/>
                  </a:cxn>
                  <a:cxn ang="0">
                    <a:pos x="82" y="558"/>
                  </a:cxn>
                  <a:cxn ang="0">
                    <a:pos x="82" y="558"/>
                  </a:cxn>
                  <a:cxn ang="0">
                    <a:pos x="74" y="554"/>
                  </a:cxn>
                  <a:cxn ang="0">
                    <a:pos x="67" y="543"/>
                  </a:cxn>
                  <a:cxn ang="0">
                    <a:pos x="67" y="543"/>
                  </a:cxn>
                </a:cxnLst>
                <a:rect l="0" t="0" r="r" b="b"/>
                <a:pathLst>
                  <a:path w="89" h="558">
                    <a:moveTo>
                      <a:pt x="67" y="543"/>
                    </a:moveTo>
                    <a:lnTo>
                      <a:pt x="22" y="174"/>
                    </a:lnTo>
                    <a:lnTo>
                      <a:pt x="22" y="174"/>
                    </a:lnTo>
                    <a:lnTo>
                      <a:pt x="26" y="163"/>
                    </a:lnTo>
                    <a:lnTo>
                      <a:pt x="26" y="163"/>
                    </a:lnTo>
                    <a:lnTo>
                      <a:pt x="48" y="134"/>
                    </a:lnTo>
                    <a:lnTo>
                      <a:pt x="67" y="96"/>
                    </a:lnTo>
                    <a:lnTo>
                      <a:pt x="82" y="63"/>
                    </a:lnTo>
                    <a:lnTo>
                      <a:pt x="89" y="48"/>
                    </a:lnTo>
                    <a:lnTo>
                      <a:pt x="89" y="37"/>
                    </a:lnTo>
                    <a:lnTo>
                      <a:pt x="89" y="37"/>
                    </a:lnTo>
                    <a:lnTo>
                      <a:pt x="89" y="29"/>
                    </a:lnTo>
                    <a:lnTo>
                      <a:pt x="82" y="22"/>
                    </a:lnTo>
                    <a:lnTo>
                      <a:pt x="63" y="11"/>
                    </a:lnTo>
                    <a:lnTo>
                      <a:pt x="37" y="3"/>
                    </a:lnTo>
                    <a:lnTo>
                      <a:pt x="3" y="0"/>
                    </a:lnTo>
                    <a:lnTo>
                      <a:pt x="3" y="0"/>
                    </a:lnTo>
                    <a:lnTo>
                      <a:pt x="0" y="0"/>
                    </a:lnTo>
                    <a:lnTo>
                      <a:pt x="0" y="0"/>
                    </a:lnTo>
                    <a:lnTo>
                      <a:pt x="29" y="3"/>
                    </a:lnTo>
                    <a:lnTo>
                      <a:pt x="52" y="11"/>
                    </a:lnTo>
                    <a:lnTo>
                      <a:pt x="70" y="22"/>
                    </a:lnTo>
                    <a:lnTo>
                      <a:pt x="74" y="29"/>
                    </a:lnTo>
                    <a:lnTo>
                      <a:pt x="74" y="37"/>
                    </a:lnTo>
                    <a:lnTo>
                      <a:pt x="74" y="37"/>
                    </a:lnTo>
                    <a:lnTo>
                      <a:pt x="74" y="48"/>
                    </a:lnTo>
                    <a:lnTo>
                      <a:pt x="70" y="63"/>
                    </a:lnTo>
                    <a:lnTo>
                      <a:pt x="55" y="96"/>
                    </a:lnTo>
                    <a:lnTo>
                      <a:pt x="33" y="134"/>
                    </a:lnTo>
                    <a:lnTo>
                      <a:pt x="15" y="163"/>
                    </a:lnTo>
                    <a:lnTo>
                      <a:pt x="15" y="163"/>
                    </a:lnTo>
                    <a:lnTo>
                      <a:pt x="11" y="174"/>
                    </a:lnTo>
                    <a:lnTo>
                      <a:pt x="55" y="543"/>
                    </a:lnTo>
                    <a:lnTo>
                      <a:pt x="55" y="543"/>
                    </a:lnTo>
                    <a:lnTo>
                      <a:pt x="59" y="554"/>
                    </a:lnTo>
                    <a:lnTo>
                      <a:pt x="70" y="558"/>
                    </a:lnTo>
                    <a:lnTo>
                      <a:pt x="82" y="558"/>
                    </a:lnTo>
                    <a:lnTo>
                      <a:pt x="82" y="558"/>
                    </a:lnTo>
                    <a:lnTo>
                      <a:pt x="74" y="554"/>
                    </a:lnTo>
                    <a:lnTo>
                      <a:pt x="67" y="543"/>
                    </a:lnTo>
                    <a:lnTo>
                      <a:pt x="67" y="543"/>
                    </a:lnTo>
                    <a:close/>
                  </a:path>
                </a:pathLst>
              </a:custGeom>
              <a:solidFill>
                <a:srgbClr val="F3F1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61"/>
              <p:cNvSpPr>
                <a:spLocks/>
              </p:cNvSpPr>
              <p:nvPr/>
            </p:nvSpPr>
            <p:spPr bwMode="auto">
              <a:xfrm>
                <a:off x="4024313" y="1214438"/>
                <a:ext cx="249238" cy="53975"/>
              </a:xfrm>
              <a:custGeom>
                <a:avLst/>
                <a:gdLst/>
                <a:ahLst/>
                <a:cxnLst>
                  <a:cxn ang="0">
                    <a:pos x="0" y="34"/>
                  </a:cxn>
                  <a:cxn ang="0">
                    <a:pos x="157" y="34"/>
                  </a:cxn>
                  <a:cxn ang="0">
                    <a:pos x="157" y="0"/>
                  </a:cxn>
                  <a:cxn ang="0">
                    <a:pos x="4" y="0"/>
                  </a:cxn>
                  <a:cxn ang="0">
                    <a:pos x="4" y="0"/>
                  </a:cxn>
                  <a:cxn ang="0">
                    <a:pos x="4" y="15"/>
                  </a:cxn>
                  <a:cxn ang="0">
                    <a:pos x="0" y="22"/>
                  </a:cxn>
                  <a:cxn ang="0">
                    <a:pos x="0" y="34"/>
                  </a:cxn>
                  <a:cxn ang="0">
                    <a:pos x="0" y="34"/>
                  </a:cxn>
                </a:cxnLst>
                <a:rect l="0" t="0" r="r" b="b"/>
                <a:pathLst>
                  <a:path w="157" h="34">
                    <a:moveTo>
                      <a:pt x="0" y="34"/>
                    </a:moveTo>
                    <a:lnTo>
                      <a:pt x="157" y="34"/>
                    </a:lnTo>
                    <a:lnTo>
                      <a:pt x="157" y="0"/>
                    </a:lnTo>
                    <a:lnTo>
                      <a:pt x="4" y="0"/>
                    </a:lnTo>
                    <a:lnTo>
                      <a:pt x="4" y="0"/>
                    </a:lnTo>
                    <a:lnTo>
                      <a:pt x="4" y="15"/>
                    </a:lnTo>
                    <a:lnTo>
                      <a:pt x="0" y="22"/>
                    </a:lnTo>
                    <a:lnTo>
                      <a:pt x="0" y="34"/>
                    </a:lnTo>
                    <a:lnTo>
                      <a:pt x="0" y="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62"/>
              <p:cNvSpPr>
                <a:spLocks noChangeArrowheads="1"/>
              </p:cNvSpPr>
              <p:nvPr/>
            </p:nvSpPr>
            <p:spPr bwMode="auto">
              <a:xfrm>
                <a:off x="4343400" y="1214438"/>
                <a:ext cx="195263" cy="539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3"/>
              <p:cNvSpPr>
                <a:spLocks/>
              </p:cNvSpPr>
              <p:nvPr/>
            </p:nvSpPr>
            <p:spPr bwMode="auto">
              <a:xfrm>
                <a:off x="4616450" y="1214438"/>
                <a:ext cx="247650" cy="53975"/>
              </a:xfrm>
              <a:custGeom>
                <a:avLst/>
                <a:gdLst/>
                <a:ahLst/>
                <a:cxnLst>
                  <a:cxn ang="0">
                    <a:pos x="0" y="34"/>
                  </a:cxn>
                  <a:cxn ang="0">
                    <a:pos x="156" y="34"/>
                  </a:cxn>
                  <a:cxn ang="0">
                    <a:pos x="156" y="34"/>
                  </a:cxn>
                  <a:cxn ang="0">
                    <a:pos x="156" y="22"/>
                  </a:cxn>
                  <a:cxn ang="0">
                    <a:pos x="152" y="0"/>
                  </a:cxn>
                  <a:cxn ang="0">
                    <a:pos x="0" y="0"/>
                  </a:cxn>
                  <a:cxn ang="0">
                    <a:pos x="0" y="34"/>
                  </a:cxn>
                </a:cxnLst>
                <a:rect l="0" t="0" r="r" b="b"/>
                <a:pathLst>
                  <a:path w="156" h="34">
                    <a:moveTo>
                      <a:pt x="0" y="34"/>
                    </a:moveTo>
                    <a:lnTo>
                      <a:pt x="156" y="34"/>
                    </a:lnTo>
                    <a:lnTo>
                      <a:pt x="156" y="34"/>
                    </a:lnTo>
                    <a:lnTo>
                      <a:pt x="156" y="22"/>
                    </a:lnTo>
                    <a:lnTo>
                      <a:pt x="152" y="0"/>
                    </a:lnTo>
                    <a:lnTo>
                      <a:pt x="0" y="0"/>
                    </a:lnTo>
                    <a:lnTo>
                      <a:pt x="0" y="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4"/>
              <p:cNvSpPr>
                <a:spLocks/>
              </p:cNvSpPr>
              <p:nvPr/>
            </p:nvSpPr>
            <p:spPr bwMode="auto">
              <a:xfrm>
                <a:off x="4030663" y="1190625"/>
                <a:ext cx="242888" cy="23813"/>
              </a:xfrm>
              <a:custGeom>
                <a:avLst/>
                <a:gdLst/>
                <a:ahLst/>
                <a:cxnLst>
                  <a:cxn ang="0">
                    <a:pos x="0" y="0"/>
                  </a:cxn>
                  <a:cxn ang="0">
                    <a:pos x="0" y="0"/>
                  </a:cxn>
                  <a:cxn ang="0">
                    <a:pos x="0" y="15"/>
                  </a:cxn>
                  <a:cxn ang="0">
                    <a:pos x="153" y="15"/>
                  </a:cxn>
                  <a:cxn ang="0">
                    <a:pos x="153" y="0"/>
                  </a:cxn>
                  <a:cxn ang="0">
                    <a:pos x="0" y="0"/>
                  </a:cxn>
                </a:cxnLst>
                <a:rect l="0" t="0" r="r" b="b"/>
                <a:pathLst>
                  <a:path w="153" h="15">
                    <a:moveTo>
                      <a:pt x="0" y="0"/>
                    </a:moveTo>
                    <a:lnTo>
                      <a:pt x="0" y="0"/>
                    </a:lnTo>
                    <a:lnTo>
                      <a:pt x="0" y="15"/>
                    </a:lnTo>
                    <a:lnTo>
                      <a:pt x="153" y="15"/>
                    </a:lnTo>
                    <a:lnTo>
                      <a:pt x="153" y="0"/>
                    </a:lnTo>
                    <a:lnTo>
                      <a:pt x="0"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65"/>
              <p:cNvSpPr>
                <a:spLocks noChangeArrowheads="1"/>
              </p:cNvSpPr>
              <p:nvPr/>
            </p:nvSpPr>
            <p:spPr bwMode="auto">
              <a:xfrm>
                <a:off x="4343400" y="1190625"/>
                <a:ext cx="195263" cy="23813"/>
              </a:xfrm>
              <a:prstGeom prst="rect">
                <a:avLst/>
              </a:prstGeom>
              <a:solidFill>
                <a:srgbClr val="33333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6"/>
              <p:cNvSpPr>
                <a:spLocks/>
              </p:cNvSpPr>
              <p:nvPr/>
            </p:nvSpPr>
            <p:spPr bwMode="auto">
              <a:xfrm>
                <a:off x="4616450" y="1190625"/>
                <a:ext cx="247650" cy="23813"/>
              </a:xfrm>
              <a:custGeom>
                <a:avLst/>
                <a:gdLst/>
                <a:ahLst/>
                <a:cxnLst>
                  <a:cxn ang="0">
                    <a:pos x="0" y="0"/>
                  </a:cxn>
                  <a:cxn ang="0">
                    <a:pos x="0" y="15"/>
                  </a:cxn>
                  <a:cxn ang="0">
                    <a:pos x="152" y="15"/>
                  </a:cxn>
                  <a:cxn ang="0">
                    <a:pos x="152" y="15"/>
                  </a:cxn>
                  <a:cxn ang="0">
                    <a:pos x="156" y="0"/>
                  </a:cxn>
                  <a:cxn ang="0">
                    <a:pos x="0" y="0"/>
                  </a:cxn>
                </a:cxnLst>
                <a:rect l="0" t="0" r="r" b="b"/>
                <a:pathLst>
                  <a:path w="156" h="15">
                    <a:moveTo>
                      <a:pt x="0" y="0"/>
                    </a:moveTo>
                    <a:lnTo>
                      <a:pt x="0" y="15"/>
                    </a:lnTo>
                    <a:lnTo>
                      <a:pt x="152" y="15"/>
                    </a:lnTo>
                    <a:lnTo>
                      <a:pt x="152" y="15"/>
                    </a:lnTo>
                    <a:lnTo>
                      <a:pt x="156" y="0"/>
                    </a:lnTo>
                    <a:lnTo>
                      <a:pt x="0"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6" name="Group 35"/>
          <p:cNvGrpSpPr/>
          <p:nvPr userDrawn="1"/>
        </p:nvGrpSpPr>
        <p:grpSpPr>
          <a:xfrm rot="168199">
            <a:off x="4293844" y="685544"/>
            <a:ext cx="3888432" cy="5377667"/>
            <a:chOff x="146453" y="831948"/>
            <a:chExt cx="4117844" cy="5603694"/>
          </a:xfrm>
        </p:grpSpPr>
        <p:pic>
          <p:nvPicPr>
            <p:cNvPr id="37" name="Picture 36" descr="yellow_linepaper.png"/>
            <p:cNvPicPr>
              <a:picLocks noChangeAspect="1"/>
            </p:cNvPicPr>
            <p:nvPr userDrawn="1">
              <p:custDataLst>
                <p:tags r:id="rId2"/>
              </p:custDataLst>
            </p:nvPr>
          </p:nvPicPr>
          <p:blipFill>
            <a:blip r:embed="rId10" cstate="email"/>
            <a:stretch>
              <a:fillRect/>
            </a:stretch>
          </p:blipFill>
          <p:spPr>
            <a:xfrm rot="21390884">
              <a:off x="146453" y="1492194"/>
              <a:ext cx="4117844" cy="4943448"/>
            </a:xfrm>
            <a:prstGeom prst="rect">
              <a:avLst/>
            </a:prstGeom>
          </p:spPr>
        </p:pic>
        <p:grpSp>
          <p:nvGrpSpPr>
            <p:cNvPr id="38" name="Group 17"/>
            <p:cNvGrpSpPr/>
            <p:nvPr userDrawn="1">
              <p:custDataLst>
                <p:tags r:id="rId3"/>
              </p:custDataLst>
            </p:nvPr>
          </p:nvGrpSpPr>
          <p:grpSpPr>
            <a:xfrm>
              <a:off x="1441664" y="831948"/>
              <a:ext cx="881063" cy="958850"/>
              <a:chOff x="4006850" y="309563"/>
              <a:chExt cx="881063" cy="958850"/>
            </a:xfrm>
          </p:grpSpPr>
          <p:sp>
            <p:nvSpPr>
              <p:cNvPr id="39" name="Freeform 55"/>
              <p:cNvSpPr>
                <a:spLocks/>
              </p:cNvSpPr>
              <p:nvPr/>
            </p:nvSpPr>
            <p:spPr bwMode="auto">
              <a:xfrm>
                <a:off x="4006850" y="847725"/>
                <a:ext cx="881063" cy="71438"/>
              </a:xfrm>
              <a:custGeom>
                <a:avLst/>
                <a:gdLst/>
                <a:ahLst/>
                <a:cxnLst>
                  <a:cxn ang="0">
                    <a:pos x="555" y="19"/>
                  </a:cxn>
                  <a:cxn ang="0">
                    <a:pos x="555" y="19"/>
                  </a:cxn>
                  <a:cxn ang="0">
                    <a:pos x="555" y="8"/>
                  </a:cxn>
                  <a:cxn ang="0">
                    <a:pos x="548" y="0"/>
                  </a:cxn>
                  <a:cxn ang="0">
                    <a:pos x="536" y="0"/>
                  </a:cxn>
                  <a:cxn ang="0">
                    <a:pos x="23" y="0"/>
                  </a:cxn>
                  <a:cxn ang="0">
                    <a:pos x="23" y="0"/>
                  </a:cxn>
                  <a:cxn ang="0">
                    <a:pos x="19" y="0"/>
                  </a:cxn>
                  <a:cxn ang="0">
                    <a:pos x="11" y="4"/>
                  </a:cxn>
                  <a:cxn ang="0">
                    <a:pos x="4" y="11"/>
                  </a:cxn>
                  <a:cxn ang="0">
                    <a:pos x="0" y="30"/>
                  </a:cxn>
                  <a:cxn ang="0">
                    <a:pos x="0" y="30"/>
                  </a:cxn>
                  <a:cxn ang="0">
                    <a:pos x="0" y="45"/>
                  </a:cxn>
                  <a:cxn ang="0">
                    <a:pos x="555" y="45"/>
                  </a:cxn>
                  <a:cxn ang="0">
                    <a:pos x="555" y="45"/>
                  </a:cxn>
                  <a:cxn ang="0">
                    <a:pos x="555" y="19"/>
                  </a:cxn>
                  <a:cxn ang="0">
                    <a:pos x="555" y="19"/>
                  </a:cxn>
                </a:cxnLst>
                <a:rect l="0" t="0" r="r" b="b"/>
                <a:pathLst>
                  <a:path w="555" h="45">
                    <a:moveTo>
                      <a:pt x="555" y="19"/>
                    </a:moveTo>
                    <a:lnTo>
                      <a:pt x="555" y="19"/>
                    </a:lnTo>
                    <a:lnTo>
                      <a:pt x="555" y="8"/>
                    </a:lnTo>
                    <a:lnTo>
                      <a:pt x="548" y="0"/>
                    </a:lnTo>
                    <a:lnTo>
                      <a:pt x="536" y="0"/>
                    </a:lnTo>
                    <a:lnTo>
                      <a:pt x="23" y="0"/>
                    </a:lnTo>
                    <a:lnTo>
                      <a:pt x="23" y="0"/>
                    </a:lnTo>
                    <a:lnTo>
                      <a:pt x="19" y="0"/>
                    </a:lnTo>
                    <a:lnTo>
                      <a:pt x="11" y="4"/>
                    </a:lnTo>
                    <a:lnTo>
                      <a:pt x="4" y="11"/>
                    </a:lnTo>
                    <a:lnTo>
                      <a:pt x="0" y="30"/>
                    </a:lnTo>
                    <a:lnTo>
                      <a:pt x="0" y="30"/>
                    </a:lnTo>
                    <a:lnTo>
                      <a:pt x="0" y="45"/>
                    </a:lnTo>
                    <a:lnTo>
                      <a:pt x="555" y="45"/>
                    </a:lnTo>
                    <a:lnTo>
                      <a:pt x="555" y="45"/>
                    </a:lnTo>
                    <a:lnTo>
                      <a:pt x="555" y="19"/>
                    </a:lnTo>
                    <a:lnTo>
                      <a:pt x="555" y="1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56"/>
              <p:cNvSpPr>
                <a:spLocks/>
              </p:cNvSpPr>
              <p:nvPr/>
            </p:nvSpPr>
            <p:spPr bwMode="auto">
              <a:xfrm>
                <a:off x="4013200" y="1001713"/>
                <a:ext cx="868363" cy="260350"/>
              </a:xfrm>
              <a:custGeom>
                <a:avLst/>
                <a:gdLst/>
                <a:ahLst/>
                <a:cxnLst>
                  <a:cxn ang="0">
                    <a:pos x="15" y="164"/>
                  </a:cxn>
                  <a:cxn ang="0">
                    <a:pos x="529" y="164"/>
                  </a:cxn>
                  <a:cxn ang="0">
                    <a:pos x="529" y="164"/>
                  </a:cxn>
                  <a:cxn ang="0">
                    <a:pos x="547" y="0"/>
                  </a:cxn>
                  <a:cxn ang="0">
                    <a:pos x="0" y="0"/>
                  </a:cxn>
                  <a:cxn ang="0">
                    <a:pos x="0" y="0"/>
                  </a:cxn>
                  <a:cxn ang="0">
                    <a:pos x="15" y="164"/>
                  </a:cxn>
                  <a:cxn ang="0">
                    <a:pos x="15" y="164"/>
                  </a:cxn>
                </a:cxnLst>
                <a:rect l="0" t="0" r="r" b="b"/>
                <a:pathLst>
                  <a:path w="547" h="164">
                    <a:moveTo>
                      <a:pt x="15" y="164"/>
                    </a:moveTo>
                    <a:lnTo>
                      <a:pt x="529" y="164"/>
                    </a:lnTo>
                    <a:lnTo>
                      <a:pt x="529" y="164"/>
                    </a:lnTo>
                    <a:lnTo>
                      <a:pt x="547" y="0"/>
                    </a:lnTo>
                    <a:lnTo>
                      <a:pt x="0" y="0"/>
                    </a:lnTo>
                    <a:lnTo>
                      <a:pt x="0" y="0"/>
                    </a:lnTo>
                    <a:lnTo>
                      <a:pt x="15" y="164"/>
                    </a:lnTo>
                    <a:lnTo>
                      <a:pt x="15" y="16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57"/>
              <p:cNvSpPr>
                <a:spLocks/>
              </p:cNvSpPr>
              <p:nvPr/>
            </p:nvSpPr>
            <p:spPr bwMode="auto">
              <a:xfrm>
                <a:off x="4006850" y="919163"/>
                <a:ext cx="881063" cy="82550"/>
              </a:xfrm>
              <a:custGeom>
                <a:avLst/>
                <a:gdLst/>
                <a:ahLst/>
                <a:cxnLst>
                  <a:cxn ang="0">
                    <a:pos x="0" y="0"/>
                  </a:cxn>
                  <a:cxn ang="0">
                    <a:pos x="0" y="0"/>
                  </a:cxn>
                  <a:cxn ang="0">
                    <a:pos x="4" y="52"/>
                  </a:cxn>
                  <a:cxn ang="0">
                    <a:pos x="551" y="52"/>
                  </a:cxn>
                  <a:cxn ang="0">
                    <a:pos x="551" y="52"/>
                  </a:cxn>
                  <a:cxn ang="0">
                    <a:pos x="555" y="0"/>
                  </a:cxn>
                  <a:cxn ang="0">
                    <a:pos x="0" y="0"/>
                  </a:cxn>
                </a:cxnLst>
                <a:rect l="0" t="0" r="r" b="b"/>
                <a:pathLst>
                  <a:path w="555" h="52">
                    <a:moveTo>
                      <a:pt x="0" y="0"/>
                    </a:moveTo>
                    <a:lnTo>
                      <a:pt x="0" y="0"/>
                    </a:lnTo>
                    <a:lnTo>
                      <a:pt x="4" y="52"/>
                    </a:lnTo>
                    <a:lnTo>
                      <a:pt x="551" y="52"/>
                    </a:lnTo>
                    <a:lnTo>
                      <a:pt x="551" y="52"/>
                    </a:lnTo>
                    <a:lnTo>
                      <a:pt x="555" y="0"/>
                    </a:lnTo>
                    <a:lnTo>
                      <a:pt x="0"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58"/>
              <p:cNvSpPr>
                <a:spLocks/>
              </p:cNvSpPr>
              <p:nvPr/>
            </p:nvSpPr>
            <p:spPr bwMode="auto">
              <a:xfrm>
                <a:off x="4208463" y="309563"/>
                <a:ext cx="466725" cy="939800"/>
              </a:xfrm>
              <a:custGeom>
                <a:avLst/>
                <a:gdLst/>
                <a:ahLst/>
                <a:cxnLst>
                  <a:cxn ang="0">
                    <a:pos x="30" y="64"/>
                  </a:cxn>
                  <a:cxn ang="0">
                    <a:pos x="41" y="101"/>
                  </a:cxn>
                  <a:cxn ang="0">
                    <a:pos x="78" y="175"/>
                  </a:cxn>
                  <a:cxn ang="0">
                    <a:pos x="97" y="201"/>
                  </a:cxn>
                  <a:cxn ang="0">
                    <a:pos x="52" y="559"/>
                  </a:cxn>
                  <a:cxn ang="0">
                    <a:pos x="15" y="559"/>
                  </a:cxn>
                  <a:cxn ang="0">
                    <a:pos x="4" y="566"/>
                  </a:cxn>
                  <a:cxn ang="0">
                    <a:pos x="0" y="578"/>
                  </a:cxn>
                  <a:cxn ang="0">
                    <a:pos x="0" y="581"/>
                  </a:cxn>
                  <a:cxn ang="0">
                    <a:pos x="11" y="589"/>
                  </a:cxn>
                  <a:cxn ang="0">
                    <a:pos x="67" y="592"/>
                  </a:cxn>
                  <a:cxn ang="0">
                    <a:pos x="78" y="589"/>
                  </a:cxn>
                  <a:cxn ang="0">
                    <a:pos x="126" y="198"/>
                  </a:cxn>
                  <a:cxn ang="0">
                    <a:pos x="126" y="187"/>
                  </a:cxn>
                  <a:cxn ang="0">
                    <a:pos x="104" y="161"/>
                  </a:cxn>
                  <a:cxn ang="0">
                    <a:pos x="67" y="90"/>
                  </a:cxn>
                  <a:cxn ang="0">
                    <a:pos x="63" y="64"/>
                  </a:cxn>
                  <a:cxn ang="0">
                    <a:pos x="63" y="60"/>
                  </a:cxn>
                  <a:cxn ang="0">
                    <a:pos x="85" y="41"/>
                  </a:cxn>
                  <a:cxn ang="0">
                    <a:pos x="149" y="34"/>
                  </a:cxn>
                  <a:cxn ang="0">
                    <a:pos x="182" y="34"/>
                  </a:cxn>
                  <a:cxn ang="0">
                    <a:pos x="227" y="53"/>
                  </a:cxn>
                  <a:cxn ang="0">
                    <a:pos x="234" y="64"/>
                  </a:cxn>
                  <a:cxn ang="0">
                    <a:pos x="231" y="75"/>
                  </a:cxn>
                  <a:cxn ang="0">
                    <a:pos x="212" y="123"/>
                  </a:cxn>
                  <a:cxn ang="0">
                    <a:pos x="171" y="187"/>
                  </a:cxn>
                  <a:cxn ang="0">
                    <a:pos x="167" y="198"/>
                  </a:cxn>
                  <a:cxn ang="0">
                    <a:pos x="212" y="578"/>
                  </a:cxn>
                  <a:cxn ang="0">
                    <a:pos x="227" y="592"/>
                  </a:cxn>
                  <a:cxn ang="0">
                    <a:pos x="279" y="592"/>
                  </a:cxn>
                  <a:cxn ang="0">
                    <a:pos x="290" y="585"/>
                  </a:cxn>
                  <a:cxn ang="0">
                    <a:pos x="294" y="578"/>
                  </a:cxn>
                  <a:cxn ang="0">
                    <a:pos x="294" y="570"/>
                  </a:cxn>
                  <a:cxn ang="0">
                    <a:pos x="287" y="563"/>
                  </a:cxn>
                  <a:cxn ang="0">
                    <a:pos x="279" y="559"/>
                  </a:cxn>
                  <a:cxn ang="0">
                    <a:pos x="242" y="559"/>
                  </a:cxn>
                  <a:cxn ang="0">
                    <a:pos x="201" y="201"/>
                  </a:cxn>
                  <a:cxn ang="0">
                    <a:pos x="238" y="142"/>
                  </a:cxn>
                  <a:cxn ang="0">
                    <a:pos x="264" y="82"/>
                  </a:cxn>
                  <a:cxn ang="0">
                    <a:pos x="264" y="64"/>
                  </a:cxn>
                  <a:cxn ang="0">
                    <a:pos x="253" y="34"/>
                  </a:cxn>
                  <a:cxn ang="0">
                    <a:pos x="227" y="15"/>
                  </a:cxn>
                  <a:cxn ang="0">
                    <a:pos x="190" y="4"/>
                  </a:cxn>
                  <a:cxn ang="0">
                    <a:pos x="149" y="0"/>
                  </a:cxn>
                  <a:cxn ang="0">
                    <a:pos x="85" y="12"/>
                  </a:cxn>
                  <a:cxn ang="0">
                    <a:pos x="52" y="27"/>
                  </a:cxn>
                  <a:cxn ang="0">
                    <a:pos x="33" y="49"/>
                  </a:cxn>
                  <a:cxn ang="0">
                    <a:pos x="30" y="64"/>
                  </a:cxn>
                </a:cxnLst>
                <a:rect l="0" t="0" r="r" b="b"/>
                <a:pathLst>
                  <a:path w="294" h="592">
                    <a:moveTo>
                      <a:pt x="30" y="64"/>
                    </a:moveTo>
                    <a:lnTo>
                      <a:pt x="30" y="64"/>
                    </a:lnTo>
                    <a:lnTo>
                      <a:pt x="33" y="82"/>
                    </a:lnTo>
                    <a:lnTo>
                      <a:pt x="41" y="101"/>
                    </a:lnTo>
                    <a:lnTo>
                      <a:pt x="59" y="142"/>
                    </a:lnTo>
                    <a:lnTo>
                      <a:pt x="78" y="175"/>
                    </a:lnTo>
                    <a:lnTo>
                      <a:pt x="97" y="201"/>
                    </a:lnTo>
                    <a:lnTo>
                      <a:pt x="97" y="201"/>
                    </a:lnTo>
                    <a:lnTo>
                      <a:pt x="52" y="559"/>
                    </a:lnTo>
                    <a:lnTo>
                      <a:pt x="52" y="559"/>
                    </a:lnTo>
                    <a:lnTo>
                      <a:pt x="15" y="559"/>
                    </a:lnTo>
                    <a:lnTo>
                      <a:pt x="15" y="559"/>
                    </a:lnTo>
                    <a:lnTo>
                      <a:pt x="11" y="563"/>
                    </a:lnTo>
                    <a:lnTo>
                      <a:pt x="4" y="566"/>
                    </a:lnTo>
                    <a:lnTo>
                      <a:pt x="0" y="570"/>
                    </a:lnTo>
                    <a:lnTo>
                      <a:pt x="0" y="578"/>
                    </a:lnTo>
                    <a:lnTo>
                      <a:pt x="0" y="578"/>
                    </a:lnTo>
                    <a:lnTo>
                      <a:pt x="0" y="581"/>
                    </a:lnTo>
                    <a:lnTo>
                      <a:pt x="4" y="585"/>
                    </a:lnTo>
                    <a:lnTo>
                      <a:pt x="11" y="589"/>
                    </a:lnTo>
                    <a:lnTo>
                      <a:pt x="15" y="592"/>
                    </a:lnTo>
                    <a:lnTo>
                      <a:pt x="67" y="592"/>
                    </a:lnTo>
                    <a:lnTo>
                      <a:pt x="67" y="592"/>
                    </a:lnTo>
                    <a:lnTo>
                      <a:pt x="78" y="589"/>
                    </a:lnTo>
                    <a:lnTo>
                      <a:pt x="82" y="578"/>
                    </a:lnTo>
                    <a:lnTo>
                      <a:pt x="126" y="198"/>
                    </a:lnTo>
                    <a:lnTo>
                      <a:pt x="126" y="198"/>
                    </a:lnTo>
                    <a:lnTo>
                      <a:pt x="126" y="187"/>
                    </a:lnTo>
                    <a:lnTo>
                      <a:pt x="126" y="187"/>
                    </a:lnTo>
                    <a:lnTo>
                      <a:pt x="104" y="161"/>
                    </a:lnTo>
                    <a:lnTo>
                      <a:pt x="85" y="123"/>
                    </a:lnTo>
                    <a:lnTo>
                      <a:pt x="67" y="90"/>
                    </a:lnTo>
                    <a:lnTo>
                      <a:pt x="63" y="75"/>
                    </a:lnTo>
                    <a:lnTo>
                      <a:pt x="63" y="64"/>
                    </a:lnTo>
                    <a:lnTo>
                      <a:pt x="63" y="64"/>
                    </a:lnTo>
                    <a:lnTo>
                      <a:pt x="63" y="60"/>
                    </a:lnTo>
                    <a:lnTo>
                      <a:pt x="67" y="53"/>
                    </a:lnTo>
                    <a:lnTo>
                      <a:pt x="85" y="41"/>
                    </a:lnTo>
                    <a:lnTo>
                      <a:pt x="115" y="38"/>
                    </a:lnTo>
                    <a:lnTo>
                      <a:pt x="149" y="34"/>
                    </a:lnTo>
                    <a:lnTo>
                      <a:pt x="149" y="34"/>
                    </a:lnTo>
                    <a:lnTo>
                      <a:pt x="182" y="34"/>
                    </a:lnTo>
                    <a:lnTo>
                      <a:pt x="208" y="41"/>
                    </a:lnTo>
                    <a:lnTo>
                      <a:pt x="227" y="53"/>
                    </a:lnTo>
                    <a:lnTo>
                      <a:pt x="231" y="56"/>
                    </a:lnTo>
                    <a:lnTo>
                      <a:pt x="234" y="64"/>
                    </a:lnTo>
                    <a:lnTo>
                      <a:pt x="234" y="64"/>
                    </a:lnTo>
                    <a:lnTo>
                      <a:pt x="231" y="75"/>
                    </a:lnTo>
                    <a:lnTo>
                      <a:pt x="227" y="90"/>
                    </a:lnTo>
                    <a:lnTo>
                      <a:pt x="212" y="123"/>
                    </a:lnTo>
                    <a:lnTo>
                      <a:pt x="190" y="161"/>
                    </a:lnTo>
                    <a:lnTo>
                      <a:pt x="171" y="187"/>
                    </a:lnTo>
                    <a:lnTo>
                      <a:pt x="171" y="187"/>
                    </a:lnTo>
                    <a:lnTo>
                      <a:pt x="167" y="198"/>
                    </a:lnTo>
                    <a:lnTo>
                      <a:pt x="212" y="578"/>
                    </a:lnTo>
                    <a:lnTo>
                      <a:pt x="212" y="578"/>
                    </a:lnTo>
                    <a:lnTo>
                      <a:pt x="219" y="589"/>
                    </a:lnTo>
                    <a:lnTo>
                      <a:pt x="227" y="592"/>
                    </a:lnTo>
                    <a:lnTo>
                      <a:pt x="279" y="592"/>
                    </a:lnTo>
                    <a:lnTo>
                      <a:pt x="279" y="592"/>
                    </a:lnTo>
                    <a:lnTo>
                      <a:pt x="287" y="589"/>
                    </a:lnTo>
                    <a:lnTo>
                      <a:pt x="290" y="585"/>
                    </a:lnTo>
                    <a:lnTo>
                      <a:pt x="294" y="581"/>
                    </a:lnTo>
                    <a:lnTo>
                      <a:pt x="294" y="578"/>
                    </a:lnTo>
                    <a:lnTo>
                      <a:pt x="294" y="578"/>
                    </a:lnTo>
                    <a:lnTo>
                      <a:pt x="294" y="570"/>
                    </a:lnTo>
                    <a:lnTo>
                      <a:pt x="290" y="566"/>
                    </a:lnTo>
                    <a:lnTo>
                      <a:pt x="287" y="563"/>
                    </a:lnTo>
                    <a:lnTo>
                      <a:pt x="279" y="559"/>
                    </a:lnTo>
                    <a:lnTo>
                      <a:pt x="279" y="559"/>
                    </a:lnTo>
                    <a:lnTo>
                      <a:pt x="242" y="559"/>
                    </a:lnTo>
                    <a:lnTo>
                      <a:pt x="242" y="559"/>
                    </a:lnTo>
                    <a:lnTo>
                      <a:pt x="201" y="201"/>
                    </a:lnTo>
                    <a:lnTo>
                      <a:pt x="201" y="201"/>
                    </a:lnTo>
                    <a:lnTo>
                      <a:pt x="216" y="175"/>
                    </a:lnTo>
                    <a:lnTo>
                      <a:pt x="238" y="142"/>
                    </a:lnTo>
                    <a:lnTo>
                      <a:pt x="257" y="101"/>
                    </a:lnTo>
                    <a:lnTo>
                      <a:pt x="264" y="82"/>
                    </a:lnTo>
                    <a:lnTo>
                      <a:pt x="264" y="64"/>
                    </a:lnTo>
                    <a:lnTo>
                      <a:pt x="264" y="64"/>
                    </a:lnTo>
                    <a:lnTo>
                      <a:pt x="260" y="49"/>
                    </a:lnTo>
                    <a:lnTo>
                      <a:pt x="253" y="34"/>
                    </a:lnTo>
                    <a:lnTo>
                      <a:pt x="242" y="23"/>
                    </a:lnTo>
                    <a:lnTo>
                      <a:pt x="227" y="15"/>
                    </a:lnTo>
                    <a:lnTo>
                      <a:pt x="208" y="8"/>
                    </a:lnTo>
                    <a:lnTo>
                      <a:pt x="190" y="4"/>
                    </a:lnTo>
                    <a:lnTo>
                      <a:pt x="149" y="0"/>
                    </a:lnTo>
                    <a:lnTo>
                      <a:pt x="149" y="0"/>
                    </a:lnTo>
                    <a:lnTo>
                      <a:pt x="108" y="4"/>
                    </a:lnTo>
                    <a:lnTo>
                      <a:pt x="85" y="12"/>
                    </a:lnTo>
                    <a:lnTo>
                      <a:pt x="67" y="15"/>
                    </a:lnTo>
                    <a:lnTo>
                      <a:pt x="52" y="27"/>
                    </a:lnTo>
                    <a:lnTo>
                      <a:pt x="41" y="38"/>
                    </a:lnTo>
                    <a:lnTo>
                      <a:pt x="33" y="49"/>
                    </a:lnTo>
                    <a:lnTo>
                      <a:pt x="30" y="64"/>
                    </a:lnTo>
                    <a:lnTo>
                      <a:pt x="30" y="64"/>
                    </a:lnTo>
                    <a:close/>
                  </a:path>
                </a:pathLst>
              </a:custGeom>
              <a:solidFill>
                <a:srgbClr val="B5B2A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59"/>
              <p:cNvSpPr>
                <a:spLocks/>
              </p:cNvSpPr>
              <p:nvPr/>
            </p:nvSpPr>
            <p:spPr bwMode="auto">
              <a:xfrm>
                <a:off x="4267200" y="322263"/>
                <a:ext cx="188913" cy="874713"/>
              </a:xfrm>
              <a:custGeom>
                <a:avLst/>
                <a:gdLst/>
                <a:ahLst/>
                <a:cxnLst>
                  <a:cxn ang="0">
                    <a:pos x="78" y="190"/>
                  </a:cxn>
                  <a:cxn ang="0">
                    <a:pos x="78" y="190"/>
                  </a:cxn>
                  <a:cxn ang="0">
                    <a:pos x="60" y="167"/>
                  </a:cxn>
                  <a:cxn ang="0">
                    <a:pos x="41" y="134"/>
                  </a:cxn>
                  <a:cxn ang="0">
                    <a:pos x="22" y="93"/>
                  </a:cxn>
                  <a:cxn ang="0">
                    <a:pos x="15" y="74"/>
                  </a:cxn>
                  <a:cxn ang="0">
                    <a:pos x="11" y="56"/>
                  </a:cxn>
                  <a:cxn ang="0">
                    <a:pos x="11" y="56"/>
                  </a:cxn>
                  <a:cxn ang="0">
                    <a:pos x="11" y="48"/>
                  </a:cxn>
                  <a:cxn ang="0">
                    <a:pos x="15" y="41"/>
                  </a:cxn>
                  <a:cxn ang="0">
                    <a:pos x="26" y="30"/>
                  </a:cxn>
                  <a:cxn ang="0">
                    <a:pos x="45" y="19"/>
                  </a:cxn>
                  <a:cxn ang="0">
                    <a:pos x="63" y="11"/>
                  </a:cxn>
                  <a:cxn ang="0">
                    <a:pos x="101" y="4"/>
                  </a:cxn>
                  <a:cxn ang="0">
                    <a:pos x="119" y="0"/>
                  </a:cxn>
                  <a:cxn ang="0">
                    <a:pos x="119" y="0"/>
                  </a:cxn>
                  <a:cxn ang="0">
                    <a:pos x="75" y="4"/>
                  </a:cxn>
                  <a:cxn ang="0">
                    <a:pos x="56" y="7"/>
                  </a:cxn>
                  <a:cxn ang="0">
                    <a:pos x="37" y="15"/>
                  </a:cxn>
                  <a:cxn ang="0">
                    <a:pos x="22" y="22"/>
                  </a:cxn>
                  <a:cxn ang="0">
                    <a:pos x="8" y="30"/>
                  </a:cxn>
                  <a:cxn ang="0">
                    <a:pos x="0" y="45"/>
                  </a:cxn>
                  <a:cxn ang="0">
                    <a:pos x="0" y="56"/>
                  </a:cxn>
                  <a:cxn ang="0">
                    <a:pos x="0" y="56"/>
                  </a:cxn>
                  <a:cxn ang="0">
                    <a:pos x="0" y="74"/>
                  </a:cxn>
                  <a:cxn ang="0">
                    <a:pos x="8" y="93"/>
                  </a:cxn>
                  <a:cxn ang="0">
                    <a:pos x="26" y="134"/>
                  </a:cxn>
                  <a:cxn ang="0">
                    <a:pos x="48" y="167"/>
                  </a:cxn>
                  <a:cxn ang="0">
                    <a:pos x="63" y="190"/>
                  </a:cxn>
                  <a:cxn ang="0">
                    <a:pos x="63" y="190"/>
                  </a:cxn>
                  <a:cxn ang="0">
                    <a:pos x="22" y="551"/>
                  </a:cxn>
                  <a:cxn ang="0">
                    <a:pos x="22" y="551"/>
                  </a:cxn>
                  <a:cxn ang="0">
                    <a:pos x="34" y="551"/>
                  </a:cxn>
                  <a:cxn ang="0">
                    <a:pos x="34" y="551"/>
                  </a:cxn>
                  <a:cxn ang="0">
                    <a:pos x="78" y="190"/>
                  </a:cxn>
                  <a:cxn ang="0">
                    <a:pos x="78" y="190"/>
                  </a:cxn>
                </a:cxnLst>
                <a:rect l="0" t="0" r="r" b="b"/>
                <a:pathLst>
                  <a:path w="119" h="551">
                    <a:moveTo>
                      <a:pt x="78" y="190"/>
                    </a:moveTo>
                    <a:lnTo>
                      <a:pt x="78" y="190"/>
                    </a:lnTo>
                    <a:lnTo>
                      <a:pt x="60" y="167"/>
                    </a:lnTo>
                    <a:lnTo>
                      <a:pt x="41" y="134"/>
                    </a:lnTo>
                    <a:lnTo>
                      <a:pt x="22" y="93"/>
                    </a:lnTo>
                    <a:lnTo>
                      <a:pt x="15" y="74"/>
                    </a:lnTo>
                    <a:lnTo>
                      <a:pt x="11" y="56"/>
                    </a:lnTo>
                    <a:lnTo>
                      <a:pt x="11" y="56"/>
                    </a:lnTo>
                    <a:lnTo>
                      <a:pt x="11" y="48"/>
                    </a:lnTo>
                    <a:lnTo>
                      <a:pt x="15" y="41"/>
                    </a:lnTo>
                    <a:lnTo>
                      <a:pt x="26" y="30"/>
                    </a:lnTo>
                    <a:lnTo>
                      <a:pt x="45" y="19"/>
                    </a:lnTo>
                    <a:lnTo>
                      <a:pt x="63" y="11"/>
                    </a:lnTo>
                    <a:lnTo>
                      <a:pt x="101" y="4"/>
                    </a:lnTo>
                    <a:lnTo>
                      <a:pt x="119" y="0"/>
                    </a:lnTo>
                    <a:lnTo>
                      <a:pt x="119" y="0"/>
                    </a:lnTo>
                    <a:lnTo>
                      <a:pt x="75" y="4"/>
                    </a:lnTo>
                    <a:lnTo>
                      <a:pt x="56" y="7"/>
                    </a:lnTo>
                    <a:lnTo>
                      <a:pt x="37" y="15"/>
                    </a:lnTo>
                    <a:lnTo>
                      <a:pt x="22" y="22"/>
                    </a:lnTo>
                    <a:lnTo>
                      <a:pt x="8" y="30"/>
                    </a:lnTo>
                    <a:lnTo>
                      <a:pt x="0" y="45"/>
                    </a:lnTo>
                    <a:lnTo>
                      <a:pt x="0" y="56"/>
                    </a:lnTo>
                    <a:lnTo>
                      <a:pt x="0" y="56"/>
                    </a:lnTo>
                    <a:lnTo>
                      <a:pt x="0" y="74"/>
                    </a:lnTo>
                    <a:lnTo>
                      <a:pt x="8" y="93"/>
                    </a:lnTo>
                    <a:lnTo>
                      <a:pt x="26" y="134"/>
                    </a:lnTo>
                    <a:lnTo>
                      <a:pt x="48" y="167"/>
                    </a:lnTo>
                    <a:lnTo>
                      <a:pt x="63" y="190"/>
                    </a:lnTo>
                    <a:lnTo>
                      <a:pt x="63" y="190"/>
                    </a:lnTo>
                    <a:lnTo>
                      <a:pt x="22" y="551"/>
                    </a:lnTo>
                    <a:lnTo>
                      <a:pt x="22" y="551"/>
                    </a:lnTo>
                    <a:lnTo>
                      <a:pt x="34" y="551"/>
                    </a:lnTo>
                    <a:lnTo>
                      <a:pt x="34" y="551"/>
                    </a:lnTo>
                    <a:lnTo>
                      <a:pt x="78" y="190"/>
                    </a:lnTo>
                    <a:lnTo>
                      <a:pt x="78" y="190"/>
                    </a:lnTo>
                    <a:close/>
                  </a:path>
                </a:pathLst>
              </a:custGeom>
              <a:solidFill>
                <a:srgbClr val="F3F1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0"/>
              <p:cNvSpPr>
                <a:spLocks/>
              </p:cNvSpPr>
              <p:nvPr/>
            </p:nvSpPr>
            <p:spPr bwMode="auto">
              <a:xfrm>
                <a:off x="4468813" y="352425"/>
                <a:ext cx="141288" cy="885825"/>
              </a:xfrm>
              <a:custGeom>
                <a:avLst/>
                <a:gdLst/>
                <a:ahLst/>
                <a:cxnLst>
                  <a:cxn ang="0">
                    <a:pos x="67" y="543"/>
                  </a:cxn>
                  <a:cxn ang="0">
                    <a:pos x="22" y="174"/>
                  </a:cxn>
                  <a:cxn ang="0">
                    <a:pos x="22" y="174"/>
                  </a:cxn>
                  <a:cxn ang="0">
                    <a:pos x="26" y="163"/>
                  </a:cxn>
                  <a:cxn ang="0">
                    <a:pos x="26" y="163"/>
                  </a:cxn>
                  <a:cxn ang="0">
                    <a:pos x="48" y="134"/>
                  </a:cxn>
                  <a:cxn ang="0">
                    <a:pos x="67" y="96"/>
                  </a:cxn>
                  <a:cxn ang="0">
                    <a:pos x="82" y="63"/>
                  </a:cxn>
                  <a:cxn ang="0">
                    <a:pos x="89" y="48"/>
                  </a:cxn>
                  <a:cxn ang="0">
                    <a:pos x="89" y="37"/>
                  </a:cxn>
                  <a:cxn ang="0">
                    <a:pos x="89" y="37"/>
                  </a:cxn>
                  <a:cxn ang="0">
                    <a:pos x="89" y="29"/>
                  </a:cxn>
                  <a:cxn ang="0">
                    <a:pos x="82" y="22"/>
                  </a:cxn>
                  <a:cxn ang="0">
                    <a:pos x="63" y="11"/>
                  </a:cxn>
                  <a:cxn ang="0">
                    <a:pos x="37" y="3"/>
                  </a:cxn>
                  <a:cxn ang="0">
                    <a:pos x="3" y="0"/>
                  </a:cxn>
                  <a:cxn ang="0">
                    <a:pos x="3" y="0"/>
                  </a:cxn>
                  <a:cxn ang="0">
                    <a:pos x="0" y="0"/>
                  </a:cxn>
                  <a:cxn ang="0">
                    <a:pos x="0" y="0"/>
                  </a:cxn>
                  <a:cxn ang="0">
                    <a:pos x="29" y="3"/>
                  </a:cxn>
                  <a:cxn ang="0">
                    <a:pos x="52" y="11"/>
                  </a:cxn>
                  <a:cxn ang="0">
                    <a:pos x="70" y="22"/>
                  </a:cxn>
                  <a:cxn ang="0">
                    <a:pos x="74" y="29"/>
                  </a:cxn>
                  <a:cxn ang="0">
                    <a:pos x="74" y="37"/>
                  </a:cxn>
                  <a:cxn ang="0">
                    <a:pos x="74" y="37"/>
                  </a:cxn>
                  <a:cxn ang="0">
                    <a:pos x="74" y="48"/>
                  </a:cxn>
                  <a:cxn ang="0">
                    <a:pos x="70" y="63"/>
                  </a:cxn>
                  <a:cxn ang="0">
                    <a:pos x="55" y="96"/>
                  </a:cxn>
                  <a:cxn ang="0">
                    <a:pos x="33" y="134"/>
                  </a:cxn>
                  <a:cxn ang="0">
                    <a:pos x="15" y="163"/>
                  </a:cxn>
                  <a:cxn ang="0">
                    <a:pos x="15" y="163"/>
                  </a:cxn>
                  <a:cxn ang="0">
                    <a:pos x="11" y="174"/>
                  </a:cxn>
                  <a:cxn ang="0">
                    <a:pos x="55" y="543"/>
                  </a:cxn>
                  <a:cxn ang="0">
                    <a:pos x="55" y="543"/>
                  </a:cxn>
                  <a:cxn ang="0">
                    <a:pos x="59" y="554"/>
                  </a:cxn>
                  <a:cxn ang="0">
                    <a:pos x="70" y="558"/>
                  </a:cxn>
                  <a:cxn ang="0">
                    <a:pos x="82" y="558"/>
                  </a:cxn>
                  <a:cxn ang="0">
                    <a:pos x="82" y="558"/>
                  </a:cxn>
                  <a:cxn ang="0">
                    <a:pos x="74" y="554"/>
                  </a:cxn>
                  <a:cxn ang="0">
                    <a:pos x="67" y="543"/>
                  </a:cxn>
                  <a:cxn ang="0">
                    <a:pos x="67" y="543"/>
                  </a:cxn>
                </a:cxnLst>
                <a:rect l="0" t="0" r="r" b="b"/>
                <a:pathLst>
                  <a:path w="89" h="558">
                    <a:moveTo>
                      <a:pt x="67" y="543"/>
                    </a:moveTo>
                    <a:lnTo>
                      <a:pt x="22" y="174"/>
                    </a:lnTo>
                    <a:lnTo>
                      <a:pt x="22" y="174"/>
                    </a:lnTo>
                    <a:lnTo>
                      <a:pt x="26" y="163"/>
                    </a:lnTo>
                    <a:lnTo>
                      <a:pt x="26" y="163"/>
                    </a:lnTo>
                    <a:lnTo>
                      <a:pt x="48" y="134"/>
                    </a:lnTo>
                    <a:lnTo>
                      <a:pt x="67" y="96"/>
                    </a:lnTo>
                    <a:lnTo>
                      <a:pt x="82" y="63"/>
                    </a:lnTo>
                    <a:lnTo>
                      <a:pt x="89" y="48"/>
                    </a:lnTo>
                    <a:lnTo>
                      <a:pt x="89" y="37"/>
                    </a:lnTo>
                    <a:lnTo>
                      <a:pt x="89" y="37"/>
                    </a:lnTo>
                    <a:lnTo>
                      <a:pt x="89" y="29"/>
                    </a:lnTo>
                    <a:lnTo>
                      <a:pt x="82" y="22"/>
                    </a:lnTo>
                    <a:lnTo>
                      <a:pt x="63" y="11"/>
                    </a:lnTo>
                    <a:lnTo>
                      <a:pt x="37" y="3"/>
                    </a:lnTo>
                    <a:lnTo>
                      <a:pt x="3" y="0"/>
                    </a:lnTo>
                    <a:lnTo>
                      <a:pt x="3" y="0"/>
                    </a:lnTo>
                    <a:lnTo>
                      <a:pt x="0" y="0"/>
                    </a:lnTo>
                    <a:lnTo>
                      <a:pt x="0" y="0"/>
                    </a:lnTo>
                    <a:lnTo>
                      <a:pt x="29" y="3"/>
                    </a:lnTo>
                    <a:lnTo>
                      <a:pt x="52" y="11"/>
                    </a:lnTo>
                    <a:lnTo>
                      <a:pt x="70" y="22"/>
                    </a:lnTo>
                    <a:lnTo>
                      <a:pt x="74" y="29"/>
                    </a:lnTo>
                    <a:lnTo>
                      <a:pt x="74" y="37"/>
                    </a:lnTo>
                    <a:lnTo>
                      <a:pt x="74" y="37"/>
                    </a:lnTo>
                    <a:lnTo>
                      <a:pt x="74" y="48"/>
                    </a:lnTo>
                    <a:lnTo>
                      <a:pt x="70" y="63"/>
                    </a:lnTo>
                    <a:lnTo>
                      <a:pt x="55" y="96"/>
                    </a:lnTo>
                    <a:lnTo>
                      <a:pt x="33" y="134"/>
                    </a:lnTo>
                    <a:lnTo>
                      <a:pt x="15" y="163"/>
                    </a:lnTo>
                    <a:lnTo>
                      <a:pt x="15" y="163"/>
                    </a:lnTo>
                    <a:lnTo>
                      <a:pt x="11" y="174"/>
                    </a:lnTo>
                    <a:lnTo>
                      <a:pt x="55" y="543"/>
                    </a:lnTo>
                    <a:lnTo>
                      <a:pt x="55" y="543"/>
                    </a:lnTo>
                    <a:lnTo>
                      <a:pt x="59" y="554"/>
                    </a:lnTo>
                    <a:lnTo>
                      <a:pt x="70" y="558"/>
                    </a:lnTo>
                    <a:lnTo>
                      <a:pt x="82" y="558"/>
                    </a:lnTo>
                    <a:lnTo>
                      <a:pt x="82" y="558"/>
                    </a:lnTo>
                    <a:lnTo>
                      <a:pt x="74" y="554"/>
                    </a:lnTo>
                    <a:lnTo>
                      <a:pt x="67" y="543"/>
                    </a:lnTo>
                    <a:lnTo>
                      <a:pt x="67" y="543"/>
                    </a:lnTo>
                    <a:close/>
                  </a:path>
                </a:pathLst>
              </a:custGeom>
              <a:solidFill>
                <a:srgbClr val="F3F1E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
              <p:cNvSpPr>
                <a:spLocks/>
              </p:cNvSpPr>
              <p:nvPr/>
            </p:nvSpPr>
            <p:spPr bwMode="auto">
              <a:xfrm>
                <a:off x="4024313" y="1214438"/>
                <a:ext cx="249238" cy="53975"/>
              </a:xfrm>
              <a:custGeom>
                <a:avLst/>
                <a:gdLst/>
                <a:ahLst/>
                <a:cxnLst>
                  <a:cxn ang="0">
                    <a:pos x="0" y="34"/>
                  </a:cxn>
                  <a:cxn ang="0">
                    <a:pos x="157" y="34"/>
                  </a:cxn>
                  <a:cxn ang="0">
                    <a:pos x="157" y="0"/>
                  </a:cxn>
                  <a:cxn ang="0">
                    <a:pos x="4" y="0"/>
                  </a:cxn>
                  <a:cxn ang="0">
                    <a:pos x="4" y="0"/>
                  </a:cxn>
                  <a:cxn ang="0">
                    <a:pos x="4" y="15"/>
                  </a:cxn>
                  <a:cxn ang="0">
                    <a:pos x="0" y="22"/>
                  </a:cxn>
                  <a:cxn ang="0">
                    <a:pos x="0" y="34"/>
                  </a:cxn>
                  <a:cxn ang="0">
                    <a:pos x="0" y="34"/>
                  </a:cxn>
                </a:cxnLst>
                <a:rect l="0" t="0" r="r" b="b"/>
                <a:pathLst>
                  <a:path w="157" h="34">
                    <a:moveTo>
                      <a:pt x="0" y="34"/>
                    </a:moveTo>
                    <a:lnTo>
                      <a:pt x="157" y="34"/>
                    </a:lnTo>
                    <a:lnTo>
                      <a:pt x="157" y="0"/>
                    </a:lnTo>
                    <a:lnTo>
                      <a:pt x="4" y="0"/>
                    </a:lnTo>
                    <a:lnTo>
                      <a:pt x="4" y="0"/>
                    </a:lnTo>
                    <a:lnTo>
                      <a:pt x="4" y="15"/>
                    </a:lnTo>
                    <a:lnTo>
                      <a:pt x="0" y="22"/>
                    </a:lnTo>
                    <a:lnTo>
                      <a:pt x="0" y="34"/>
                    </a:lnTo>
                    <a:lnTo>
                      <a:pt x="0" y="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62"/>
              <p:cNvSpPr>
                <a:spLocks noChangeArrowheads="1"/>
              </p:cNvSpPr>
              <p:nvPr/>
            </p:nvSpPr>
            <p:spPr bwMode="auto">
              <a:xfrm>
                <a:off x="4343400" y="1214438"/>
                <a:ext cx="195263" cy="539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63"/>
              <p:cNvSpPr>
                <a:spLocks/>
              </p:cNvSpPr>
              <p:nvPr/>
            </p:nvSpPr>
            <p:spPr bwMode="auto">
              <a:xfrm>
                <a:off x="4616450" y="1214438"/>
                <a:ext cx="247650" cy="53975"/>
              </a:xfrm>
              <a:custGeom>
                <a:avLst/>
                <a:gdLst/>
                <a:ahLst/>
                <a:cxnLst>
                  <a:cxn ang="0">
                    <a:pos x="0" y="34"/>
                  </a:cxn>
                  <a:cxn ang="0">
                    <a:pos x="156" y="34"/>
                  </a:cxn>
                  <a:cxn ang="0">
                    <a:pos x="156" y="34"/>
                  </a:cxn>
                  <a:cxn ang="0">
                    <a:pos x="156" y="22"/>
                  </a:cxn>
                  <a:cxn ang="0">
                    <a:pos x="152" y="0"/>
                  </a:cxn>
                  <a:cxn ang="0">
                    <a:pos x="0" y="0"/>
                  </a:cxn>
                  <a:cxn ang="0">
                    <a:pos x="0" y="34"/>
                  </a:cxn>
                </a:cxnLst>
                <a:rect l="0" t="0" r="r" b="b"/>
                <a:pathLst>
                  <a:path w="156" h="34">
                    <a:moveTo>
                      <a:pt x="0" y="34"/>
                    </a:moveTo>
                    <a:lnTo>
                      <a:pt x="156" y="34"/>
                    </a:lnTo>
                    <a:lnTo>
                      <a:pt x="156" y="34"/>
                    </a:lnTo>
                    <a:lnTo>
                      <a:pt x="156" y="22"/>
                    </a:lnTo>
                    <a:lnTo>
                      <a:pt x="152" y="0"/>
                    </a:lnTo>
                    <a:lnTo>
                      <a:pt x="0" y="0"/>
                    </a:lnTo>
                    <a:lnTo>
                      <a:pt x="0" y="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64"/>
              <p:cNvSpPr>
                <a:spLocks/>
              </p:cNvSpPr>
              <p:nvPr/>
            </p:nvSpPr>
            <p:spPr bwMode="auto">
              <a:xfrm>
                <a:off x="4030663" y="1190625"/>
                <a:ext cx="242888" cy="23813"/>
              </a:xfrm>
              <a:custGeom>
                <a:avLst/>
                <a:gdLst/>
                <a:ahLst/>
                <a:cxnLst>
                  <a:cxn ang="0">
                    <a:pos x="0" y="0"/>
                  </a:cxn>
                  <a:cxn ang="0">
                    <a:pos x="0" y="0"/>
                  </a:cxn>
                  <a:cxn ang="0">
                    <a:pos x="0" y="15"/>
                  </a:cxn>
                  <a:cxn ang="0">
                    <a:pos x="153" y="15"/>
                  </a:cxn>
                  <a:cxn ang="0">
                    <a:pos x="153" y="0"/>
                  </a:cxn>
                  <a:cxn ang="0">
                    <a:pos x="0" y="0"/>
                  </a:cxn>
                </a:cxnLst>
                <a:rect l="0" t="0" r="r" b="b"/>
                <a:pathLst>
                  <a:path w="153" h="15">
                    <a:moveTo>
                      <a:pt x="0" y="0"/>
                    </a:moveTo>
                    <a:lnTo>
                      <a:pt x="0" y="0"/>
                    </a:lnTo>
                    <a:lnTo>
                      <a:pt x="0" y="15"/>
                    </a:lnTo>
                    <a:lnTo>
                      <a:pt x="153" y="15"/>
                    </a:lnTo>
                    <a:lnTo>
                      <a:pt x="153" y="0"/>
                    </a:lnTo>
                    <a:lnTo>
                      <a:pt x="0"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65"/>
              <p:cNvSpPr>
                <a:spLocks noChangeArrowheads="1"/>
              </p:cNvSpPr>
              <p:nvPr/>
            </p:nvSpPr>
            <p:spPr bwMode="auto">
              <a:xfrm>
                <a:off x="4343400" y="1190625"/>
                <a:ext cx="195263" cy="23813"/>
              </a:xfrm>
              <a:prstGeom prst="rect">
                <a:avLst/>
              </a:prstGeom>
              <a:solidFill>
                <a:srgbClr val="33333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66"/>
              <p:cNvSpPr>
                <a:spLocks/>
              </p:cNvSpPr>
              <p:nvPr/>
            </p:nvSpPr>
            <p:spPr bwMode="auto">
              <a:xfrm>
                <a:off x="4616450" y="1190625"/>
                <a:ext cx="247650" cy="23813"/>
              </a:xfrm>
              <a:custGeom>
                <a:avLst/>
                <a:gdLst/>
                <a:ahLst/>
                <a:cxnLst>
                  <a:cxn ang="0">
                    <a:pos x="0" y="0"/>
                  </a:cxn>
                  <a:cxn ang="0">
                    <a:pos x="0" y="15"/>
                  </a:cxn>
                  <a:cxn ang="0">
                    <a:pos x="152" y="15"/>
                  </a:cxn>
                  <a:cxn ang="0">
                    <a:pos x="152" y="15"/>
                  </a:cxn>
                  <a:cxn ang="0">
                    <a:pos x="156" y="0"/>
                  </a:cxn>
                  <a:cxn ang="0">
                    <a:pos x="0" y="0"/>
                  </a:cxn>
                </a:cxnLst>
                <a:rect l="0" t="0" r="r" b="b"/>
                <a:pathLst>
                  <a:path w="156" h="15">
                    <a:moveTo>
                      <a:pt x="0" y="0"/>
                    </a:moveTo>
                    <a:lnTo>
                      <a:pt x="0" y="15"/>
                    </a:lnTo>
                    <a:lnTo>
                      <a:pt x="152" y="15"/>
                    </a:lnTo>
                    <a:lnTo>
                      <a:pt x="152" y="15"/>
                    </a:lnTo>
                    <a:lnTo>
                      <a:pt x="156" y="0"/>
                    </a:lnTo>
                    <a:lnTo>
                      <a:pt x="0"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51" name="Picture 4" descr="C:\Users\Tom\Desktop\Desktop - assets\Desktop - assets\desktop-coffee.png"/>
          <p:cNvPicPr>
            <a:picLocks noChangeAspect="1" noChangeArrowheads="1"/>
          </p:cNvPicPr>
          <p:nvPr userDrawn="1">
            <p:custDataLst>
              <p:tags r:id="rId1"/>
            </p:custDataLst>
          </p:nvPr>
        </p:nvPicPr>
        <p:blipFill>
          <a:blip r:embed="rId11" cstate="email"/>
          <a:srcRect/>
          <a:stretch>
            <a:fillRect/>
          </a:stretch>
        </p:blipFill>
        <p:spPr bwMode="auto">
          <a:xfrm rot="20835379">
            <a:off x="6804248" y="836712"/>
            <a:ext cx="1828800" cy="1493521"/>
          </a:xfrm>
          <a:prstGeom prst="rect">
            <a:avLst/>
          </a:prstGeom>
          <a:noFill/>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26" name="Picture 17" descr="stack_paper.png"/>
          <p:cNvPicPr>
            <a:picLocks noChangeAspect="1"/>
          </p:cNvPicPr>
          <p:nvPr userDrawn="1"/>
        </p:nvPicPr>
        <p:blipFill>
          <a:blip r:embed="rId3" cstate="print"/>
          <a:srcRect/>
          <a:stretch>
            <a:fillRect/>
          </a:stretch>
        </p:blipFill>
        <p:spPr bwMode="auto">
          <a:xfrm>
            <a:off x="4427984" y="1086144"/>
            <a:ext cx="4104456" cy="5161016"/>
          </a:xfrm>
          <a:prstGeom prst="rect">
            <a:avLst/>
          </a:prstGeom>
          <a:noFill/>
          <a:ln w="9525">
            <a:noFill/>
            <a:miter lim="800000"/>
            <a:headEnd/>
            <a:tailEnd/>
          </a:ln>
        </p:spPr>
      </p:pic>
      <p:pic>
        <p:nvPicPr>
          <p:cNvPr id="51" name="Picture 4" descr="C:\Users\Tom\Desktop\Desktop - assets\Desktop - assets\desktop-coffee.png"/>
          <p:cNvPicPr>
            <a:picLocks noChangeAspect="1" noChangeArrowheads="1"/>
          </p:cNvPicPr>
          <p:nvPr userDrawn="1">
            <p:custDataLst>
              <p:tags r:id="rId1"/>
            </p:custDataLst>
          </p:nvPr>
        </p:nvPicPr>
        <p:blipFill>
          <a:blip r:embed="rId4" cstate="email"/>
          <a:srcRect/>
          <a:stretch>
            <a:fillRect/>
          </a:stretch>
        </p:blipFill>
        <p:spPr bwMode="auto">
          <a:xfrm rot="20835379">
            <a:off x="6849468" y="836712"/>
            <a:ext cx="1828800" cy="1493521"/>
          </a:xfrm>
          <a:prstGeom prst="rect">
            <a:avLst/>
          </a:prstGeom>
          <a:noFill/>
        </p:spPr>
      </p:pic>
      <p:pic>
        <p:nvPicPr>
          <p:cNvPr id="6147" name="Picture 3"/>
          <p:cNvPicPr>
            <a:picLocks noChangeAspect="1" noChangeArrowheads="1"/>
          </p:cNvPicPr>
          <p:nvPr userDrawn="1"/>
        </p:nvPicPr>
        <p:blipFill>
          <a:blip r:embed="rId5" cstate="print"/>
          <a:srcRect l="7158"/>
          <a:stretch>
            <a:fillRect/>
          </a:stretch>
        </p:blipFill>
        <p:spPr bwMode="auto">
          <a:xfrm>
            <a:off x="559456" y="764704"/>
            <a:ext cx="3940536" cy="5385266"/>
          </a:xfrm>
          <a:prstGeom prst="rect">
            <a:avLst/>
          </a:prstGeom>
          <a:noFill/>
          <a:ln w="9525">
            <a:noFill/>
            <a:miter lim="800000"/>
            <a:headEnd/>
            <a:tailEnd/>
          </a:ln>
          <a:effectLst/>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981075"/>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557139"/>
            <a:ext cx="7775575" cy="4608165"/>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pic>
        <p:nvPicPr>
          <p:cNvPr id="4098" name="Picture 2" descr="G:\Tel Development Files\Tools and Software\toy-people\toy-people\woman2.png"/>
          <p:cNvPicPr>
            <a:picLocks noChangeAspect="1" noChangeArrowheads="1"/>
          </p:cNvPicPr>
          <p:nvPr userDrawn="1"/>
        </p:nvPicPr>
        <p:blipFill>
          <a:blip r:embed="rId2" cstate="print"/>
          <a:srcRect/>
          <a:stretch>
            <a:fillRect/>
          </a:stretch>
        </p:blipFill>
        <p:spPr bwMode="auto">
          <a:xfrm>
            <a:off x="755576" y="2132856"/>
            <a:ext cx="2419350" cy="3449637"/>
          </a:xfrm>
          <a:prstGeom prst="rect">
            <a:avLst/>
          </a:prstGeom>
          <a:noFill/>
        </p:spPr>
      </p:pic>
      <p:pic>
        <p:nvPicPr>
          <p:cNvPr id="4099" name="Picture 3" descr="G:\Tel Development Files\Tools and Software\toy-people\toy-people\woman1.png"/>
          <p:cNvPicPr>
            <a:picLocks noChangeAspect="1" noChangeArrowheads="1"/>
          </p:cNvPicPr>
          <p:nvPr userDrawn="1"/>
        </p:nvPicPr>
        <p:blipFill>
          <a:blip r:embed="rId3" cstate="print"/>
          <a:srcRect/>
          <a:stretch>
            <a:fillRect/>
          </a:stretch>
        </p:blipFill>
        <p:spPr bwMode="auto">
          <a:xfrm>
            <a:off x="3131840" y="2204864"/>
            <a:ext cx="2200275" cy="3443287"/>
          </a:xfrm>
          <a:prstGeom prst="rect">
            <a:avLst/>
          </a:prstGeom>
          <a:noFill/>
        </p:spPr>
      </p:pic>
      <p:pic>
        <p:nvPicPr>
          <p:cNvPr id="4100" name="Picture 4" descr="G:\Tel Development Files\Tools and Software\toy-people\toy-people\man1.png"/>
          <p:cNvPicPr>
            <a:picLocks noChangeAspect="1" noChangeArrowheads="1"/>
          </p:cNvPicPr>
          <p:nvPr userDrawn="1"/>
        </p:nvPicPr>
        <p:blipFill>
          <a:blip r:embed="rId4" cstate="print"/>
          <a:srcRect/>
          <a:stretch>
            <a:fillRect/>
          </a:stretch>
        </p:blipFill>
        <p:spPr bwMode="auto">
          <a:xfrm>
            <a:off x="5580112" y="2204864"/>
            <a:ext cx="2230437" cy="3443287"/>
          </a:xfrm>
          <a:prstGeom prst="rect">
            <a:avLst/>
          </a:prstGeom>
          <a:noFill/>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470547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768731"/>
            <a:ext cx="8230425" cy="5603875"/>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pic>
        <p:nvPicPr>
          <p:cNvPr id="5" name="Picture 3" descr="C:\Users\rimmedo\Desktop\foo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8326" b="5042"/>
          <a:stretch/>
        </p:blipFill>
        <p:spPr bwMode="auto">
          <a:xfrm>
            <a:off x="1475656" y="782801"/>
            <a:ext cx="7220288" cy="54726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1600" y="1340768"/>
            <a:ext cx="26035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ardrop 7"/>
          <p:cNvSpPr/>
          <p:nvPr userDrawn="1"/>
        </p:nvSpPr>
        <p:spPr>
          <a:xfrm rot="8099023">
            <a:off x="2126778" y="4217064"/>
            <a:ext cx="360000" cy="360000"/>
          </a:xfrm>
          <a:prstGeom prst="teardrop">
            <a:avLst>
              <a:gd name="adj" fmla="val 20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1" name="Teardrop 10"/>
          <p:cNvSpPr/>
          <p:nvPr userDrawn="1"/>
        </p:nvSpPr>
        <p:spPr>
          <a:xfrm rot="8099023">
            <a:off x="4630622" y="5015727"/>
            <a:ext cx="360000" cy="360000"/>
          </a:xfrm>
          <a:prstGeom prst="teardrop">
            <a:avLst>
              <a:gd name="adj" fmla="val 20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2" name="Teardrop 11"/>
          <p:cNvSpPr/>
          <p:nvPr userDrawn="1"/>
        </p:nvSpPr>
        <p:spPr>
          <a:xfrm rot="8099023">
            <a:off x="5708789" y="2864349"/>
            <a:ext cx="360000" cy="360000"/>
          </a:xfrm>
          <a:prstGeom prst="teardrop">
            <a:avLst>
              <a:gd name="adj" fmla="val 20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3" name="Teardrop 12"/>
          <p:cNvSpPr/>
          <p:nvPr userDrawn="1"/>
        </p:nvSpPr>
        <p:spPr>
          <a:xfrm rot="8099023">
            <a:off x="7417194" y="3571972"/>
            <a:ext cx="360000" cy="360000"/>
          </a:xfrm>
          <a:prstGeom prst="teardrop">
            <a:avLst>
              <a:gd name="adj" fmla="val 20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4" name="Teardrop 13"/>
          <p:cNvSpPr/>
          <p:nvPr userDrawn="1"/>
        </p:nvSpPr>
        <p:spPr>
          <a:xfrm rot="8099023">
            <a:off x="5010763" y="3719821"/>
            <a:ext cx="360000" cy="360000"/>
          </a:xfrm>
          <a:prstGeom prst="teardrop">
            <a:avLst>
              <a:gd name="adj" fmla="val 20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5" name="Teardrop 14"/>
          <p:cNvSpPr/>
          <p:nvPr userDrawn="1"/>
        </p:nvSpPr>
        <p:spPr>
          <a:xfrm rot="8099023">
            <a:off x="6002482" y="4483498"/>
            <a:ext cx="360000" cy="360000"/>
          </a:xfrm>
          <a:prstGeom prst="teardrop">
            <a:avLst>
              <a:gd name="adj" fmla="val 20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6" name="Teardrop 15"/>
          <p:cNvSpPr/>
          <p:nvPr userDrawn="1"/>
        </p:nvSpPr>
        <p:spPr>
          <a:xfrm rot="8099023">
            <a:off x="3926478" y="3974380"/>
            <a:ext cx="360000" cy="360000"/>
          </a:xfrm>
          <a:prstGeom prst="teardrop">
            <a:avLst>
              <a:gd name="adj" fmla="val 20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17" name="Teardrop 16"/>
          <p:cNvSpPr/>
          <p:nvPr userDrawn="1"/>
        </p:nvSpPr>
        <p:spPr>
          <a:xfrm rot="8099023">
            <a:off x="3062383" y="5162441"/>
            <a:ext cx="360000" cy="360000"/>
          </a:xfrm>
          <a:prstGeom prst="teardrop">
            <a:avLst>
              <a:gd name="adj" fmla="val 20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54756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70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476673"/>
            <a:ext cx="823042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693043"/>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268761"/>
            <a:ext cx="7775575"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sp>
        <p:nvSpPr>
          <p:cNvPr id="2" name="Rectangle 1"/>
          <p:cNvSpPr/>
          <p:nvPr userDrawn="1"/>
        </p:nvSpPr>
        <p:spPr>
          <a:xfrm>
            <a:off x="0" y="0"/>
            <a:ext cx="9144000" cy="6858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White Box"/>
          <p:cNvSpPr/>
          <p:nvPr userDrawn="1"/>
        </p:nvSpPr>
        <p:spPr>
          <a:xfrm>
            <a:off x="1177925" y="1340768"/>
            <a:ext cx="6788150" cy="468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8217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476673"/>
            <a:ext cx="823042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2" name="Rectangle 1"/>
          <p:cNvSpPr/>
          <p:nvPr userDrawn="1"/>
        </p:nvSpPr>
        <p:spPr>
          <a:xfrm>
            <a:off x="0" y="0"/>
            <a:ext cx="9144000" cy="6858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
          <p:cNvSpPr>
            <a:spLocks noChangeArrowheads="1"/>
          </p:cNvSpPr>
          <p:nvPr userDrawn="1"/>
        </p:nvSpPr>
        <p:spPr bwMode="auto">
          <a:xfrm>
            <a:off x="352747" y="948556"/>
            <a:ext cx="6000750" cy="1200150"/>
          </a:xfrm>
          <a:prstGeom prst="rect">
            <a:avLst/>
          </a:prstGeom>
          <a:noFill/>
          <a:ln w="9525">
            <a:noFill/>
            <a:miter lim="800000"/>
            <a:headEnd/>
            <a:tailEnd/>
          </a:ln>
        </p:spPr>
        <p:txBody>
          <a:bodyPr>
            <a:spAutoFit/>
          </a:bodyPr>
          <a:lstStyle/>
          <a:p>
            <a:pPr eaLnBrk="0" hangingPunct="0"/>
            <a:endParaRPr lang="en-GB">
              <a:solidFill>
                <a:srgbClr val="FFC000"/>
              </a:solidFill>
              <a:latin typeface="Calibri" pitchFamily="34" charset="0"/>
              <a:ea typeface="Calibri" pitchFamily="34" charset="0"/>
              <a:cs typeface="Articulate" pitchFamily="2" charset="0"/>
            </a:endParaRPr>
          </a:p>
          <a:p>
            <a:pPr eaLnBrk="0" hangingPunct="0"/>
            <a:endParaRPr lang="en-GB">
              <a:solidFill>
                <a:srgbClr val="FFC000"/>
              </a:solidFill>
              <a:latin typeface="Calibri" pitchFamily="34" charset="0"/>
              <a:ea typeface="Calibri" pitchFamily="34" charset="0"/>
              <a:cs typeface="Articulate" pitchFamily="2" charset="0"/>
            </a:endParaRPr>
          </a:p>
          <a:p>
            <a:pPr lvl="1"/>
            <a:endParaRPr lang="en-GB">
              <a:solidFill>
                <a:srgbClr val="FFC000"/>
              </a:solidFill>
              <a:latin typeface="Calibri" pitchFamily="34" charset="0"/>
              <a:ea typeface="Calibri" pitchFamily="34" charset="0"/>
              <a:cs typeface="Articulate" pitchFamily="2" charset="0"/>
            </a:endParaRPr>
          </a:p>
          <a:p>
            <a:pPr lvl="1"/>
            <a:endParaRPr lang="en-GB">
              <a:solidFill>
                <a:srgbClr val="FFC000"/>
              </a:solidFill>
              <a:latin typeface="Calibri" pitchFamily="34" charset="0"/>
              <a:ea typeface="Calibri" pitchFamily="34" charset="0"/>
              <a:cs typeface="Articulate" pitchFamily="2" charset="0"/>
            </a:endParaRPr>
          </a:p>
        </p:txBody>
      </p:sp>
      <p:sp>
        <p:nvSpPr>
          <p:cNvPr id="19" name="White Box"/>
          <p:cNvSpPr/>
          <p:nvPr userDrawn="1"/>
        </p:nvSpPr>
        <p:spPr>
          <a:xfrm>
            <a:off x="1173484" y="1432744"/>
            <a:ext cx="6788150" cy="3868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ound Same Side Corner Rectangle 19">
            <a:hlinkClick r:id="" action="ppaction://noaction"/>
          </p:cNvPr>
          <p:cNvSpPr/>
          <p:nvPr userDrawn="1"/>
        </p:nvSpPr>
        <p:spPr>
          <a:xfrm>
            <a:off x="7963222" y="1432744"/>
            <a:ext cx="857250" cy="428625"/>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u="sng" dirty="0">
                <a:solidFill>
                  <a:schemeClr val="tx1">
                    <a:lumMod val="65000"/>
                    <a:lumOff val="35000"/>
                  </a:schemeClr>
                </a:solidFill>
              </a:rPr>
              <a:t>N</a:t>
            </a:r>
            <a:r>
              <a:rPr lang="en-GB" b="1" dirty="0">
                <a:solidFill>
                  <a:schemeClr val="tx1">
                    <a:lumMod val="65000"/>
                    <a:lumOff val="35000"/>
                  </a:schemeClr>
                </a:solidFill>
              </a:rPr>
              <a:t>ext</a:t>
            </a:r>
            <a:endParaRPr lang="en-US" b="1" dirty="0">
              <a:solidFill>
                <a:schemeClr val="tx1">
                  <a:lumMod val="65000"/>
                  <a:lumOff val="35000"/>
                </a:schemeClr>
              </a:solidFill>
            </a:endParaRPr>
          </a:p>
        </p:txBody>
      </p:sp>
      <p:sp>
        <p:nvSpPr>
          <p:cNvPr id="22" name="Signpost"/>
          <p:cNvSpPr/>
          <p:nvPr userDrawn="1"/>
        </p:nvSpPr>
        <p:spPr>
          <a:xfrm>
            <a:off x="1138559" y="4800575"/>
            <a:ext cx="1428750"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smtClean="0">
                <a:solidFill>
                  <a:schemeClr val="tx1">
                    <a:lumMod val="65000"/>
                    <a:lumOff val="35000"/>
                  </a:schemeClr>
                </a:solidFill>
              </a:rPr>
              <a:t>Section</a:t>
            </a:r>
            <a:endParaRPr lang="en-GB" sz="1400" b="1" dirty="0">
              <a:solidFill>
                <a:schemeClr val="tx1">
                  <a:lumMod val="65000"/>
                  <a:lumOff val="35000"/>
                </a:schemeClr>
              </a:solidFill>
            </a:endParaRPr>
          </a:p>
          <a:p>
            <a:pPr algn="ctr">
              <a:defRPr/>
            </a:pPr>
            <a:r>
              <a:rPr lang="en-GB" sz="1400" dirty="0" smtClean="0">
                <a:solidFill>
                  <a:schemeClr val="tx1">
                    <a:lumMod val="65000"/>
                    <a:lumOff val="35000"/>
                  </a:schemeClr>
                </a:solidFill>
              </a:rPr>
              <a:t>1 </a:t>
            </a:r>
            <a:r>
              <a:rPr lang="en-GB" sz="1400" dirty="0">
                <a:solidFill>
                  <a:schemeClr val="tx1">
                    <a:lumMod val="65000"/>
                    <a:lumOff val="35000"/>
                  </a:schemeClr>
                </a:solidFill>
              </a:rPr>
              <a:t>of </a:t>
            </a:r>
            <a:r>
              <a:rPr lang="en-GB" sz="1400" dirty="0" smtClean="0">
                <a:solidFill>
                  <a:schemeClr val="tx1">
                    <a:lumMod val="65000"/>
                    <a:lumOff val="35000"/>
                  </a:schemeClr>
                </a:solidFill>
              </a:rPr>
              <a:t>?</a:t>
            </a:r>
            <a:endParaRPr lang="en-US" sz="1400" dirty="0">
              <a:solidFill>
                <a:schemeClr val="tx1">
                  <a:lumMod val="65000"/>
                  <a:lumOff val="35000"/>
                </a:schemeClr>
              </a:solidFill>
            </a:endParaRPr>
          </a:p>
        </p:txBody>
      </p:sp>
      <p:sp>
        <p:nvSpPr>
          <p:cNvPr id="23" name="Close">
            <a:hlinkClick r:id="" action="ppaction://noaction"/>
          </p:cNvPr>
          <p:cNvSpPr/>
          <p:nvPr userDrawn="1"/>
        </p:nvSpPr>
        <p:spPr>
          <a:xfrm>
            <a:off x="6924997" y="4800575"/>
            <a:ext cx="1071562"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lumMod val="65000"/>
                    <a:lumOff val="35000"/>
                  </a:schemeClr>
                </a:solidFill>
              </a:rPr>
              <a:t>Close    </a:t>
            </a:r>
            <a:r>
              <a:rPr lang="en-GB" sz="2400" b="1" dirty="0">
                <a:solidFill>
                  <a:schemeClr val="tx1">
                    <a:lumMod val="65000"/>
                    <a:lumOff val="35000"/>
                  </a:schemeClr>
                </a:solidFill>
              </a:rPr>
              <a:t>X</a:t>
            </a:r>
            <a:endParaRPr lang="en-US" sz="1400" b="1" dirty="0">
              <a:solidFill>
                <a:schemeClr val="tx1">
                  <a:lumMod val="65000"/>
                  <a:lumOff val="35000"/>
                </a:schemeClr>
              </a:solidFill>
            </a:endParaRPr>
          </a:p>
        </p:txBody>
      </p:sp>
      <p:sp>
        <p:nvSpPr>
          <p:cNvPr id="25" name="Text Placeholder 8"/>
          <p:cNvSpPr>
            <a:spLocks noGrp="1"/>
          </p:cNvSpPr>
          <p:nvPr>
            <p:ph type="body" sz="quarter" idx="10" hasCustomPrompt="1"/>
          </p:nvPr>
        </p:nvSpPr>
        <p:spPr>
          <a:xfrm>
            <a:off x="684213" y="693043"/>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Tree>
    <p:extLst>
      <p:ext uri="{BB962C8B-B14F-4D97-AF65-F5344CB8AC3E}">
        <p14:creationId xmlns:p14="http://schemas.microsoft.com/office/powerpoint/2010/main" val="56870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p:bldP spid="2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476673"/>
            <a:ext cx="823042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2" name="Rectangle 1"/>
          <p:cNvSpPr/>
          <p:nvPr userDrawn="1"/>
        </p:nvSpPr>
        <p:spPr>
          <a:xfrm>
            <a:off x="0" y="0"/>
            <a:ext cx="9144000" cy="68580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
          <p:cNvSpPr>
            <a:spLocks noChangeArrowheads="1"/>
          </p:cNvSpPr>
          <p:nvPr userDrawn="1"/>
        </p:nvSpPr>
        <p:spPr bwMode="auto">
          <a:xfrm>
            <a:off x="352747" y="948556"/>
            <a:ext cx="6000750" cy="1200150"/>
          </a:xfrm>
          <a:prstGeom prst="rect">
            <a:avLst/>
          </a:prstGeom>
          <a:noFill/>
          <a:ln w="9525">
            <a:noFill/>
            <a:miter lim="800000"/>
            <a:headEnd/>
            <a:tailEnd/>
          </a:ln>
        </p:spPr>
        <p:txBody>
          <a:bodyPr>
            <a:spAutoFit/>
          </a:bodyPr>
          <a:lstStyle/>
          <a:p>
            <a:pPr eaLnBrk="0" hangingPunct="0"/>
            <a:endParaRPr lang="en-GB">
              <a:solidFill>
                <a:srgbClr val="FFC000"/>
              </a:solidFill>
              <a:latin typeface="Calibri" pitchFamily="34" charset="0"/>
              <a:ea typeface="Calibri" pitchFamily="34" charset="0"/>
              <a:cs typeface="Articulate" pitchFamily="2" charset="0"/>
            </a:endParaRPr>
          </a:p>
          <a:p>
            <a:pPr eaLnBrk="0" hangingPunct="0"/>
            <a:endParaRPr lang="en-GB">
              <a:solidFill>
                <a:srgbClr val="FFC000"/>
              </a:solidFill>
              <a:latin typeface="Calibri" pitchFamily="34" charset="0"/>
              <a:ea typeface="Calibri" pitchFamily="34" charset="0"/>
              <a:cs typeface="Articulate" pitchFamily="2" charset="0"/>
            </a:endParaRPr>
          </a:p>
          <a:p>
            <a:pPr lvl="1"/>
            <a:endParaRPr lang="en-GB">
              <a:solidFill>
                <a:srgbClr val="FFC000"/>
              </a:solidFill>
              <a:latin typeface="Calibri" pitchFamily="34" charset="0"/>
              <a:ea typeface="Calibri" pitchFamily="34" charset="0"/>
              <a:cs typeface="Articulate" pitchFamily="2" charset="0"/>
            </a:endParaRPr>
          </a:p>
          <a:p>
            <a:pPr lvl="1"/>
            <a:endParaRPr lang="en-GB">
              <a:solidFill>
                <a:srgbClr val="FFC000"/>
              </a:solidFill>
              <a:latin typeface="Calibri" pitchFamily="34" charset="0"/>
              <a:ea typeface="Calibri" pitchFamily="34" charset="0"/>
              <a:cs typeface="Articulate" pitchFamily="2" charset="0"/>
            </a:endParaRPr>
          </a:p>
        </p:txBody>
      </p:sp>
      <p:sp>
        <p:nvSpPr>
          <p:cNvPr id="15" name="Text Placeholder 1"/>
          <p:cNvSpPr>
            <a:spLocks noGrp="1"/>
          </p:cNvSpPr>
          <p:nvPr>
            <p:ph type="body" sz="quarter" idx="10"/>
          </p:nvPr>
        </p:nvSpPr>
        <p:spPr>
          <a:xfrm>
            <a:off x="679772" y="1485131"/>
            <a:ext cx="7775575" cy="359693"/>
          </a:xfrm>
          <a:prstGeom prst="rect">
            <a:avLst/>
          </a:prstGeom>
        </p:spPr>
        <p:txBody>
          <a:bodyPr/>
          <a:lstStyle/>
          <a:p>
            <a:endParaRPr lang="en-GB"/>
          </a:p>
        </p:txBody>
      </p:sp>
      <p:sp>
        <p:nvSpPr>
          <p:cNvPr id="16" name="Rectangle 1"/>
          <p:cNvSpPr>
            <a:spLocks noChangeArrowheads="1"/>
          </p:cNvSpPr>
          <p:nvPr userDrawn="1"/>
        </p:nvSpPr>
        <p:spPr bwMode="auto">
          <a:xfrm>
            <a:off x="352747" y="948556"/>
            <a:ext cx="6000750" cy="1200150"/>
          </a:xfrm>
          <a:prstGeom prst="rect">
            <a:avLst/>
          </a:prstGeom>
          <a:noFill/>
          <a:ln w="9525">
            <a:noFill/>
            <a:miter lim="800000"/>
            <a:headEnd/>
            <a:tailEnd/>
          </a:ln>
        </p:spPr>
        <p:txBody>
          <a:bodyPr>
            <a:spAutoFit/>
          </a:bodyPr>
          <a:lstStyle/>
          <a:p>
            <a:pPr eaLnBrk="0" hangingPunct="0"/>
            <a:endParaRPr lang="en-GB">
              <a:solidFill>
                <a:srgbClr val="FFC000"/>
              </a:solidFill>
              <a:latin typeface="Calibri" pitchFamily="34" charset="0"/>
              <a:ea typeface="Calibri" pitchFamily="34" charset="0"/>
              <a:cs typeface="Articulate" pitchFamily="2" charset="0"/>
            </a:endParaRPr>
          </a:p>
          <a:p>
            <a:pPr eaLnBrk="0" hangingPunct="0"/>
            <a:endParaRPr lang="en-GB">
              <a:solidFill>
                <a:srgbClr val="FFC000"/>
              </a:solidFill>
              <a:latin typeface="Calibri" pitchFamily="34" charset="0"/>
              <a:ea typeface="Calibri" pitchFamily="34" charset="0"/>
              <a:cs typeface="Articulate" pitchFamily="2" charset="0"/>
            </a:endParaRPr>
          </a:p>
          <a:p>
            <a:pPr lvl="1"/>
            <a:endParaRPr lang="en-GB">
              <a:solidFill>
                <a:srgbClr val="FFC000"/>
              </a:solidFill>
              <a:latin typeface="Calibri" pitchFamily="34" charset="0"/>
              <a:ea typeface="Calibri" pitchFamily="34" charset="0"/>
              <a:cs typeface="Articulate" pitchFamily="2" charset="0"/>
            </a:endParaRPr>
          </a:p>
          <a:p>
            <a:pPr lvl="1"/>
            <a:endParaRPr lang="en-GB">
              <a:solidFill>
                <a:srgbClr val="FFC000"/>
              </a:solidFill>
              <a:latin typeface="Calibri" pitchFamily="34" charset="0"/>
              <a:ea typeface="Calibri" pitchFamily="34" charset="0"/>
              <a:cs typeface="Articulate" pitchFamily="2" charset="0"/>
            </a:endParaRPr>
          </a:p>
        </p:txBody>
      </p:sp>
      <p:sp>
        <p:nvSpPr>
          <p:cNvPr id="19" name="White Box"/>
          <p:cNvSpPr/>
          <p:nvPr userDrawn="1"/>
        </p:nvSpPr>
        <p:spPr>
          <a:xfrm>
            <a:off x="1173484" y="1432744"/>
            <a:ext cx="6788150" cy="3868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ound Same Side Corner Rectangle 19">
            <a:hlinkClick r:id="" action="ppaction://noaction"/>
          </p:cNvPr>
          <p:cNvSpPr/>
          <p:nvPr userDrawn="1"/>
        </p:nvSpPr>
        <p:spPr>
          <a:xfrm>
            <a:off x="7963222" y="1432744"/>
            <a:ext cx="857250" cy="428625"/>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u="sng" dirty="0">
                <a:solidFill>
                  <a:schemeClr val="tx1">
                    <a:lumMod val="65000"/>
                    <a:lumOff val="35000"/>
                  </a:schemeClr>
                </a:solidFill>
              </a:rPr>
              <a:t>N</a:t>
            </a:r>
            <a:r>
              <a:rPr lang="en-GB" b="1" dirty="0">
                <a:solidFill>
                  <a:schemeClr val="tx1">
                    <a:lumMod val="65000"/>
                    <a:lumOff val="35000"/>
                  </a:schemeClr>
                </a:solidFill>
              </a:rPr>
              <a:t>ext</a:t>
            </a:r>
            <a:endParaRPr lang="en-US" b="1" dirty="0">
              <a:solidFill>
                <a:schemeClr val="tx1">
                  <a:lumMod val="65000"/>
                  <a:lumOff val="35000"/>
                </a:schemeClr>
              </a:solidFill>
            </a:endParaRPr>
          </a:p>
        </p:txBody>
      </p:sp>
      <p:sp>
        <p:nvSpPr>
          <p:cNvPr id="23" name="Close">
            <a:hlinkClick r:id="" action="ppaction://noaction"/>
          </p:cNvPr>
          <p:cNvSpPr/>
          <p:nvPr userDrawn="1"/>
        </p:nvSpPr>
        <p:spPr>
          <a:xfrm>
            <a:off x="6924997" y="4800575"/>
            <a:ext cx="1071562"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lumMod val="65000"/>
                    <a:lumOff val="35000"/>
                  </a:schemeClr>
                </a:solidFill>
              </a:rPr>
              <a:t>Close    </a:t>
            </a:r>
            <a:r>
              <a:rPr lang="en-GB" sz="2400" b="1" dirty="0">
                <a:solidFill>
                  <a:schemeClr val="tx1">
                    <a:lumMod val="65000"/>
                    <a:lumOff val="35000"/>
                  </a:schemeClr>
                </a:solidFill>
              </a:rPr>
              <a:t>X</a:t>
            </a:r>
            <a:endParaRPr lang="en-US" sz="1400" b="1" dirty="0">
              <a:solidFill>
                <a:schemeClr val="tx1">
                  <a:lumMod val="65000"/>
                  <a:lumOff val="35000"/>
                </a:schemeClr>
              </a:solidFill>
            </a:endParaRPr>
          </a:p>
        </p:txBody>
      </p:sp>
      <p:sp>
        <p:nvSpPr>
          <p:cNvPr id="24" name="Round Same Side Corner Rectangle 23">
            <a:hlinkClick r:id="" action="ppaction://noaction"/>
          </p:cNvPr>
          <p:cNvSpPr/>
          <p:nvPr userDrawn="1"/>
        </p:nvSpPr>
        <p:spPr>
          <a:xfrm>
            <a:off x="319087" y="1432654"/>
            <a:ext cx="857250" cy="428625"/>
          </a:xfrm>
          <a:prstGeom prst="round2Same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u="sng" dirty="0" err="1" smtClean="0">
                <a:solidFill>
                  <a:schemeClr val="tx1">
                    <a:lumMod val="65000"/>
                    <a:lumOff val="35000"/>
                  </a:schemeClr>
                </a:solidFill>
              </a:rPr>
              <a:t>P</a:t>
            </a:r>
            <a:r>
              <a:rPr lang="en-GB" b="1" dirty="0" err="1" smtClean="0">
                <a:solidFill>
                  <a:schemeClr val="tx1">
                    <a:lumMod val="65000"/>
                    <a:lumOff val="35000"/>
                  </a:schemeClr>
                </a:solidFill>
              </a:rPr>
              <a:t>rev</a:t>
            </a:r>
            <a:endParaRPr lang="en-US" b="1" dirty="0">
              <a:solidFill>
                <a:schemeClr val="tx1">
                  <a:lumMod val="65000"/>
                  <a:lumOff val="35000"/>
                </a:schemeClr>
              </a:solidFill>
            </a:endParaRPr>
          </a:p>
        </p:txBody>
      </p:sp>
      <p:sp>
        <p:nvSpPr>
          <p:cNvPr id="13" name="Text Placeholder 8"/>
          <p:cNvSpPr>
            <a:spLocks noGrp="1"/>
          </p:cNvSpPr>
          <p:nvPr>
            <p:ph type="body" sz="quarter" idx="11" hasCustomPrompt="1"/>
          </p:nvPr>
        </p:nvSpPr>
        <p:spPr>
          <a:xfrm>
            <a:off x="684213" y="693043"/>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Tree>
    <p:extLst>
      <p:ext uri="{BB962C8B-B14F-4D97-AF65-F5344CB8AC3E}">
        <p14:creationId xmlns:p14="http://schemas.microsoft.com/office/powerpoint/2010/main" val="150396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p:bldP spid="2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482283"/>
            <a:ext cx="8230425" cy="5895934"/>
          </a:xfrm>
          <a:prstGeom prst="roundRect">
            <a:avLst>
              <a:gd name="adj" fmla="val 2759"/>
            </a:avLst>
          </a:prstGeom>
          <a:solidFill>
            <a:schemeClr val="bg1"/>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9" name="Text Placeholder 8"/>
          <p:cNvSpPr>
            <a:spLocks noGrp="1"/>
          </p:cNvSpPr>
          <p:nvPr>
            <p:ph type="body" sz="quarter" idx="10" hasCustomPrompt="1"/>
          </p:nvPr>
        </p:nvSpPr>
        <p:spPr>
          <a:xfrm>
            <a:off x="684213" y="693043"/>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10" name="Text Placeholder 8"/>
          <p:cNvSpPr>
            <a:spLocks noGrp="1"/>
          </p:cNvSpPr>
          <p:nvPr>
            <p:ph type="body" sz="quarter" idx="11" hasCustomPrompt="1"/>
          </p:nvPr>
        </p:nvSpPr>
        <p:spPr>
          <a:xfrm>
            <a:off x="684213" y="1268761"/>
            <a:ext cx="7775575"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grpSp>
        <p:nvGrpSpPr>
          <p:cNvPr id="2" name="Group 1"/>
          <p:cNvGrpSpPr/>
          <p:nvPr userDrawn="1"/>
        </p:nvGrpSpPr>
        <p:grpSpPr>
          <a:xfrm>
            <a:off x="4795838" y="1268413"/>
            <a:ext cx="2522537" cy="5027612"/>
            <a:chOff x="4795838" y="1268413"/>
            <a:chExt cx="2522537" cy="5027612"/>
          </a:xfrm>
        </p:grpSpPr>
        <p:grpSp>
          <p:nvGrpSpPr>
            <p:cNvPr id="5" name="Group 3"/>
            <p:cNvGrpSpPr>
              <a:grpSpLocks/>
            </p:cNvGrpSpPr>
            <p:nvPr userDrawn="1"/>
          </p:nvGrpSpPr>
          <p:grpSpPr bwMode="auto">
            <a:xfrm>
              <a:off x="4795838" y="1268413"/>
              <a:ext cx="2522537" cy="5027612"/>
              <a:chOff x="6011341" y="980728"/>
              <a:chExt cx="2521099" cy="5027957"/>
            </a:xfrm>
          </p:grpSpPr>
          <p:grpSp>
            <p:nvGrpSpPr>
              <p:cNvPr id="7" name="Group 6"/>
              <p:cNvGrpSpPr>
                <a:grpSpLocks/>
              </p:cNvGrpSpPr>
              <p:nvPr/>
            </p:nvGrpSpPr>
            <p:grpSpPr bwMode="auto">
              <a:xfrm>
                <a:off x="6011341" y="5589240"/>
                <a:ext cx="2521099" cy="419445"/>
                <a:chOff x="4787205" y="1700808"/>
                <a:chExt cx="2521099" cy="419445"/>
              </a:xfrm>
            </p:grpSpPr>
            <p:sp>
              <p:nvSpPr>
                <p:cNvPr id="18" name="Rounded Rectangle 17"/>
                <p:cNvSpPr/>
                <p:nvPr/>
              </p:nvSpPr>
              <p:spPr>
                <a:xfrm>
                  <a:off x="4787205" y="1701124"/>
                  <a:ext cx="2521099" cy="419129"/>
                </a:xfrm>
                <a:prstGeom prst="roundRect">
                  <a:avLst>
                    <a:gd name="adj" fmla="val 19921"/>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GB"/>
                </a:p>
              </p:txBody>
            </p:sp>
            <p:pic>
              <p:nvPicPr>
                <p:cNvPr id="19" name="Picture 4" descr="C:\Users\rimmedo\AppData\Local\Microsoft\Windows\Temporary Internet Files\Content.IE5\TUMU8470\MC90044212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0437" y="1728518"/>
                  <a:ext cx="369796"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9"/>
                <p:cNvSpPr txBox="1">
                  <a:spLocks noChangeArrowheads="1"/>
                </p:cNvSpPr>
                <p:nvPr/>
              </p:nvSpPr>
              <p:spPr bwMode="auto">
                <a:xfrm>
                  <a:off x="5292080" y="1700808"/>
                  <a:ext cx="1717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GB" altLang="en-US" dirty="0">
                      <a:solidFill>
                        <a:srgbClr val="C00000"/>
                      </a:solidFill>
                    </a:rPr>
                    <a:t>SELECT TO VIEW</a:t>
                  </a:r>
                </a:p>
              </p:txBody>
            </p:sp>
          </p:grpSp>
          <p:pic>
            <p:nvPicPr>
              <p:cNvPr id="1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015" t="2112" r="30875" b="4121"/>
              <a:stretch>
                <a:fillRect/>
              </a:stretch>
            </p:blipFill>
            <p:spPr bwMode="auto">
              <a:xfrm>
                <a:off x="6020373" y="980728"/>
                <a:ext cx="2440059" cy="4502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ectangle 20"/>
            <p:cNvSpPr/>
            <p:nvPr userDrawn="1"/>
          </p:nvSpPr>
          <p:spPr bwMode="auto">
            <a:xfrm>
              <a:off x="5064125" y="2448532"/>
              <a:ext cx="1908000" cy="2304000"/>
            </a:xfrm>
            <a:prstGeom prst="rect">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GB"/>
            </a:p>
          </p:txBody>
        </p:sp>
      </p:grpSp>
      <p:pic>
        <p:nvPicPr>
          <p:cNvPr id="22" name="Picture 5" descr="Y:\FOHSC\Tel Development Files\Team Folders\David Watson\Templates + Images\curved\arrow-black-curve2.png"/>
          <p:cNvPicPr>
            <a:picLocks noChangeAspect="1" noChangeArrowheads="1"/>
          </p:cNvPicPr>
          <p:nvPr userDrawn="1"/>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3753239" flipV="1">
            <a:off x="2356972" y="2738666"/>
            <a:ext cx="2161043" cy="151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97382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Full Text Layout">
    <p:spTree>
      <p:nvGrpSpPr>
        <p:cNvPr id="1" name=""/>
        <p:cNvGrpSpPr/>
        <p:nvPr/>
      </p:nvGrpSpPr>
      <p:grpSpPr>
        <a:xfrm>
          <a:off x="0" y="0"/>
          <a:ext cx="0" cy="0"/>
          <a:chOff x="0" y="0"/>
          <a:chExt cx="0" cy="0"/>
        </a:xfrm>
      </p:grpSpPr>
      <p:sp>
        <p:nvSpPr>
          <p:cNvPr id="6" name="Rounded Rectangle 5"/>
          <p:cNvSpPr/>
          <p:nvPr userDrawn="1"/>
        </p:nvSpPr>
        <p:spPr bwMode="auto">
          <a:xfrm>
            <a:off x="465519" y="476673"/>
            <a:ext cx="8230425" cy="5895934"/>
          </a:xfrm>
          <a:prstGeom prst="roundRect">
            <a:avLst>
              <a:gd name="adj" fmla="val 2759"/>
            </a:avLst>
          </a:prstGeom>
          <a:solidFill>
            <a:schemeClr val="bg1">
              <a:lumMod val="50000"/>
            </a:schemeClr>
          </a:solid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fontAlgn="auto">
              <a:spcBef>
                <a:spcPts val="0"/>
              </a:spcBef>
              <a:spcAft>
                <a:spcPts val="0"/>
              </a:spcAft>
              <a:defRPr/>
            </a:pPr>
            <a:endParaRPr lang="en-GB" dirty="0">
              <a:solidFill>
                <a:schemeClr val="tx2"/>
              </a:solidFill>
            </a:endParaRPr>
          </a:p>
        </p:txBody>
      </p:sp>
      <p:sp>
        <p:nvSpPr>
          <p:cNvPr id="5" name="Text Placeholder 8"/>
          <p:cNvSpPr>
            <a:spLocks noGrp="1"/>
          </p:cNvSpPr>
          <p:nvPr>
            <p:ph type="body" sz="quarter" idx="10" hasCustomPrompt="1"/>
          </p:nvPr>
        </p:nvSpPr>
        <p:spPr>
          <a:xfrm>
            <a:off x="684213" y="693043"/>
            <a:ext cx="7775575" cy="359693"/>
          </a:xfrm>
          <a:prstGeom prst="rect">
            <a:avLst/>
          </a:prstGeom>
        </p:spPr>
        <p:txBody>
          <a:bodyPr/>
          <a:lstStyle>
            <a:lvl1pPr marL="0" indent="0">
              <a:spcBef>
                <a:spcPts val="0"/>
              </a:spcBef>
              <a:buNone/>
              <a:defRPr sz="1800" b="1">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title…</a:t>
            </a:r>
          </a:p>
        </p:txBody>
      </p:sp>
      <p:sp>
        <p:nvSpPr>
          <p:cNvPr id="7" name="Text Placeholder 8"/>
          <p:cNvSpPr>
            <a:spLocks noGrp="1"/>
          </p:cNvSpPr>
          <p:nvPr>
            <p:ph type="body" sz="quarter" idx="11" hasCustomPrompt="1"/>
          </p:nvPr>
        </p:nvSpPr>
        <p:spPr>
          <a:xfrm>
            <a:off x="684213" y="1268761"/>
            <a:ext cx="7775575" cy="4896544"/>
          </a:xfrm>
          <a:prstGeom prst="rect">
            <a:avLst/>
          </a:prstGeom>
        </p:spPr>
        <p:txBody>
          <a:bodyPr/>
          <a:lstStyle>
            <a:lvl1pPr marL="0" indent="0">
              <a:spcBef>
                <a:spcPts val="0"/>
              </a:spcBef>
              <a:spcAft>
                <a:spcPts val="1000"/>
              </a:spcAft>
              <a:buFont typeface="Arial" pitchFamily="34" charset="0"/>
              <a:buNone/>
              <a:defRPr sz="1800" b="0">
                <a:solidFill>
                  <a:schemeClr val="tx2"/>
                </a:solidFill>
              </a:defRPr>
            </a:lvl1pPr>
            <a:lvl2pPr marL="0" indent="0">
              <a:buNone/>
              <a:defRPr sz="1800" b="1">
                <a:solidFill>
                  <a:schemeClr val="tx2"/>
                </a:solidFill>
              </a:defRPr>
            </a:lvl2pPr>
            <a:lvl3pPr marL="0" indent="0">
              <a:buNone/>
              <a:defRPr sz="1800" b="1">
                <a:solidFill>
                  <a:schemeClr val="tx2"/>
                </a:solidFill>
              </a:defRPr>
            </a:lvl3pPr>
            <a:lvl4pPr marL="0" indent="0">
              <a:buNone/>
              <a:defRPr sz="1800" b="1">
                <a:solidFill>
                  <a:schemeClr val="tx2"/>
                </a:solidFill>
              </a:defRPr>
            </a:lvl4pPr>
            <a:lvl5pPr marL="0" indent="0">
              <a:buNone/>
              <a:defRPr sz="1800" b="1">
                <a:solidFill>
                  <a:schemeClr val="tx2"/>
                </a:solidFill>
              </a:defRPr>
            </a:lvl5pPr>
          </a:lstStyle>
          <a:p>
            <a:pPr lvl="0"/>
            <a:r>
              <a:rPr lang="en-US" dirty="0" smtClean="0"/>
              <a:t>Click to edit page content…</a:t>
            </a:r>
          </a:p>
        </p:txBody>
      </p:sp>
    </p:spTree>
    <p:extLst>
      <p:ext uri="{BB962C8B-B14F-4D97-AF65-F5344CB8AC3E}">
        <p14:creationId xmlns:p14="http://schemas.microsoft.com/office/powerpoint/2010/main" val="15371903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ounded Rectangle 15"/>
          <p:cNvSpPr/>
          <p:nvPr userDrawn="1"/>
        </p:nvSpPr>
        <p:spPr>
          <a:xfrm>
            <a:off x="284163" y="260648"/>
            <a:ext cx="8575675" cy="6311602"/>
          </a:xfrm>
          <a:prstGeom prst="roundRect">
            <a:avLst>
              <a:gd name="adj" fmla="val 4392"/>
            </a:avLst>
          </a:prstGeom>
          <a:solidFill>
            <a:schemeClr val="accent1"/>
          </a:solidFill>
          <a:ln w="50800" cmpd="thickThin">
            <a:solidFill>
              <a:schemeClr val="accent1"/>
            </a:solidFill>
          </a:ln>
          <a:effectLst>
            <a:outerShdw blurRad="63500" dist="50800" dir="9840000" algn="b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 id="2147483691" r:id="rId4"/>
    <p:sldLayoutId id="2147483692" r:id="rId5"/>
    <p:sldLayoutId id="2147483693" r:id="rId6"/>
    <p:sldLayoutId id="2147483694" r:id="rId7"/>
    <p:sldLayoutId id="2147483681" r:id="rId8"/>
    <p:sldLayoutId id="2147483676" r:id="rId9"/>
    <p:sldLayoutId id="2147483651" r:id="rId10"/>
    <p:sldLayoutId id="2147483680" r:id="rId11"/>
    <p:sldLayoutId id="2147483684" r:id="rId12"/>
    <p:sldLayoutId id="2147483685" r:id="rId13"/>
    <p:sldLayoutId id="2147483679" r:id="rId14"/>
    <p:sldLayoutId id="2147483695" r:id="rId15"/>
    <p:sldLayoutId id="2147483683" r:id="rId16"/>
    <p:sldLayoutId id="2147483652" r:id="rId17"/>
    <p:sldLayoutId id="2147483686" r:id="rId18"/>
    <p:sldLayoutId id="2147483682" r:id="rId19"/>
    <p:sldLayoutId id="2147483678" r:id="rId20"/>
    <p:sldLayoutId id="2147483675" r:id="rId21"/>
    <p:sldLayoutId id="2147483655" r:id="rId22"/>
    <p:sldLayoutId id="2147483656" r:id="rId23"/>
    <p:sldLayoutId id="2147483654" r:id="rId24"/>
    <p:sldLayoutId id="2147483653" r:id="rId25"/>
    <p:sldLayoutId id="2147483689" r:id="rId26"/>
    <p:sldLayoutId id="2147483677" r:id="rId27"/>
    <p:sldLayoutId id="2147483688" r:id="rId28"/>
    <p:sldLayoutId id="2147483687" r:id="rId29"/>
    <p:sldLayoutId id="2147483671" r:id="rId30"/>
    <p:sldLayoutId id="2147483657" r:id="rId31"/>
    <p:sldLayoutId id="2147483658" r:id="rId32"/>
    <p:sldLayoutId id="2147483659" r:id="rId33"/>
    <p:sldLayoutId id="2147483660" r:id="rId34"/>
    <p:sldLayoutId id="2147483661" r:id="rId35"/>
    <p:sldLayoutId id="2147483662" r:id="rId36"/>
    <p:sldLayoutId id="2147483663" r:id="rId37"/>
    <p:sldLayoutId id="2147483664" r:id="rId38"/>
    <p:sldLayoutId id="2147483666" r:id="rId39"/>
    <p:sldLayoutId id="2147483667" r:id="rId40"/>
    <p:sldLayoutId id="2147483669" r:id="rId41"/>
    <p:sldLayoutId id="2147483665" r:id="rId42"/>
    <p:sldLayoutId id="2147483670" r:id="rId43"/>
    <p:sldLayoutId id="2147483668" r:id="rId44"/>
    <p:sldLayoutId id="2147483672" r:id="rId45"/>
    <p:sldLayoutId id="2147483673" r:id="rId46"/>
    <p:sldLayoutId id="2147483674" r:id="rId4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70.xml"/><Relationship Id="rId6" Type="http://schemas.openxmlformats.org/officeDocument/2006/relationships/image" Target="../media/image57.png"/><Relationship Id="rId5" Type="http://schemas.openxmlformats.org/officeDocument/2006/relationships/image" Target="../media/image30.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21.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5.xml"/><Relationship Id="rId1" Type="http://schemas.openxmlformats.org/officeDocument/2006/relationships/tags" Target="../tags/tag71.xml"/><Relationship Id="rId5" Type="http://schemas.openxmlformats.org/officeDocument/2006/relationships/image" Target="../media/image67.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72.xml"/><Relationship Id="rId6" Type="http://schemas.openxmlformats.org/officeDocument/2006/relationships/image" Target="../media/image14.png"/><Relationship Id="rId5" Type="http://schemas.openxmlformats.org/officeDocument/2006/relationships/image" Target="../media/image70.png"/><Relationship Id="rId4" Type="http://schemas.openxmlformats.org/officeDocument/2006/relationships/image" Target="../media/image69.gif"/></Relationships>
</file>

<file path=ppt/slides/_rels/slide15.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slideLayout" Target="../slideLayouts/slideLayout4.xml"/><Relationship Id="rId1" Type="http://schemas.openxmlformats.org/officeDocument/2006/relationships/tags" Target="../tags/tag73.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image" Target="../media/image75.jpeg"/><Relationship Id="rId5" Type="http://schemas.openxmlformats.org/officeDocument/2006/relationships/image" Target="../media/image71.pn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75.xml"/><Relationship Id="rId5" Type="http://schemas.openxmlformats.org/officeDocument/2006/relationships/image" Target="../media/image76.gif"/><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76.xml"/><Relationship Id="rId5" Type="http://schemas.openxmlformats.org/officeDocument/2006/relationships/image" Target="../media/image77.jpe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6.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69.xml"/><Relationship Id="rId7" Type="http://schemas.openxmlformats.org/officeDocument/2006/relationships/image" Target="../media/image55.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54.png"/><Relationship Id="rId5" Type="http://schemas.openxmlformats.org/officeDocument/2006/relationships/notesSlide" Target="../notesSlides/notesSlide3.xml"/><Relationship Id="rId4" Type="http://schemas.openxmlformats.org/officeDocument/2006/relationships/slideLayout" Target="../slideLayouts/slideLayout4.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www.sepho.org.uk/extras/maps/NHSatlas2011/atlas.html" TargetMode="External"/><Relationship Id="rId5" Type="http://schemas.openxmlformats.org/officeDocument/2006/relationships/image" Target="../media/image5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a:p>
        </p:txBody>
      </p:sp>
      <p:sp>
        <p:nvSpPr>
          <p:cNvPr id="3" name="Picture Placeholder 2"/>
          <p:cNvSpPr>
            <a:spLocks noGrp="1"/>
          </p:cNvSpPr>
          <p:nvPr>
            <p:ph type="pic" sz="quarter" idx="11"/>
          </p:nvPr>
        </p:nvSpPr>
        <p:spPr/>
      </p:sp>
      <p:sp>
        <p:nvSpPr>
          <p:cNvPr id="4" name="Text Placeholder 3"/>
          <p:cNvSpPr>
            <a:spLocks noGrp="1"/>
          </p:cNvSpPr>
          <p:nvPr>
            <p:ph type="body" sz="quarter" idx="12"/>
          </p:nvPr>
        </p:nvSpPr>
        <p:spPr/>
        <p:txBody>
          <a:bodyPr/>
          <a:lstStyle/>
          <a:p>
            <a:endParaRPr lang="en-GB"/>
          </a:p>
        </p:txBody>
      </p:sp>
      <p:sp>
        <p:nvSpPr>
          <p:cNvPr id="5" name="Rectangle 4">
            <a:hlinkClick r:id="" action="ppaction://hlinkshowjump?jump=nextslide"/>
          </p:cNvPr>
          <p:cNvSpPr/>
          <p:nvPr/>
        </p:nvSpPr>
        <p:spPr>
          <a:xfrm>
            <a:off x="395536" y="2060848"/>
            <a:ext cx="5400600" cy="151216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3463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Diabetic </a:t>
            </a:r>
            <a:r>
              <a:rPr lang="en-GB" dirty="0"/>
              <a:t>foot assessment </a:t>
            </a:r>
          </a:p>
          <a:p>
            <a:endParaRPr lang="en-GB" dirty="0"/>
          </a:p>
        </p:txBody>
      </p:sp>
      <p:sp>
        <p:nvSpPr>
          <p:cNvPr id="3" name="Text Placeholder 2"/>
          <p:cNvSpPr>
            <a:spLocks noGrp="1"/>
          </p:cNvSpPr>
          <p:nvPr>
            <p:ph type="body" sz="quarter" idx="11"/>
          </p:nvPr>
        </p:nvSpPr>
        <p:spPr>
          <a:xfrm>
            <a:off x="684213" y="1268761"/>
            <a:ext cx="4247827" cy="4896544"/>
          </a:xfrm>
        </p:spPr>
        <p:txBody>
          <a:bodyPr/>
          <a:lstStyle/>
          <a:p>
            <a:r>
              <a:rPr lang="en-US" dirty="0"/>
              <a:t>Regular, accurate &amp; reliable screening is essential to be able to focus on those most at risk </a:t>
            </a:r>
          </a:p>
          <a:p>
            <a:pPr algn="r"/>
            <a:r>
              <a:rPr lang="en-US" sz="1200" dirty="0">
                <a:solidFill>
                  <a:srgbClr val="C00000"/>
                </a:solidFill>
              </a:rPr>
              <a:t>(Foster &amp; Edmonds 2001, St Vincent Workgroup Report 1996; SIGN 2001; NICE 2004)</a:t>
            </a:r>
          </a:p>
          <a:p>
            <a:endParaRPr lang="en-GB" dirty="0"/>
          </a:p>
        </p:txBody>
      </p:sp>
      <p:grpSp>
        <p:nvGrpSpPr>
          <p:cNvPr id="23" name="Group 22"/>
          <p:cNvGrpSpPr/>
          <p:nvPr/>
        </p:nvGrpSpPr>
        <p:grpSpPr>
          <a:xfrm>
            <a:off x="5220072" y="859862"/>
            <a:ext cx="3600400" cy="4903000"/>
            <a:chOff x="683568" y="1628800"/>
            <a:chExt cx="3600400" cy="4903000"/>
          </a:xfrm>
        </p:grpSpPr>
        <p:grpSp>
          <p:nvGrpSpPr>
            <p:cNvPr id="4" name="Group 51"/>
            <p:cNvGrpSpPr/>
            <p:nvPr>
              <p:custDataLst>
                <p:tags r:id="rId1"/>
              </p:custDataLst>
            </p:nvPr>
          </p:nvGrpSpPr>
          <p:grpSpPr>
            <a:xfrm>
              <a:off x="683568" y="1628800"/>
              <a:ext cx="3600400" cy="4903000"/>
              <a:chOff x="1682798" y="357166"/>
              <a:chExt cx="3959225" cy="5436073"/>
            </a:xfrm>
          </p:grpSpPr>
          <p:sp>
            <p:nvSpPr>
              <p:cNvPr id="5" name="Rounded Rectangle 4"/>
              <p:cNvSpPr/>
              <p:nvPr/>
            </p:nvSpPr>
            <p:spPr>
              <a:xfrm>
                <a:off x="1857356" y="1071546"/>
                <a:ext cx="3571900" cy="4643470"/>
              </a:xfrm>
              <a:prstGeom prst="roundRect">
                <a:avLst>
                  <a:gd name="adj" fmla="val 4067"/>
                </a:avLst>
              </a:prstGeom>
              <a:blipFill dpi="0" rotWithShape="1">
                <a:blip r:embed="rId4" cstate="print"/>
                <a:srcRect/>
                <a:tile tx="0" ty="0" sx="50000" sy="50000" flip="none" algn="ctr"/>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17" descr="stack_paper.png"/>
              <p:cNvPicPr>
                <a:picLocks noChangeAspect="1"/>
              </p:cNvPicPr>
              <p:nvPr/>
            </p:nvPicPr>
            <p:blipFill>
              <a:blip r:embed="rId5" cstate="print"/>
              <a:srcRect/>
              <a:stretch>
                <a:fillRect/>
              </a:stretch>
            </p:blipFill>
            <p:spPr bwMode="auto">
              <a:xfrm>
                <a:off x="1682798" y="807216"/>
                <a:ext cx="3959225" cy="4986023"/>
              </a:xfrm>
              <a:prstGeom prst="rect">
                <a:avLst/>
              </a:prstGeom>
              <a:noFill/>
              <a:ln w="9525">
                <a:noFill/>
                <a:miter lim="800000"/>
                <a:headEnd/>
                <a:tailEnd/>
              </a:ln>
            </p:spPr>
          </p:pic>
          <p:grpSp>
            <p:nvGrpSpPr>
              <p:cNvPr id="7" name="Group 39"/>
              <p:cNvGrpSpPr>
                <a:grpSpLocks/>
              </p:cNvGrpSpPr>
              <p:nvPr/>
            </p:nvGrpSpPr>
            <p:grpSpPr bwMode="auto">
              <a:xfrm>
                <a:off x="3214678" y="357166"/>
                <a:ext cx="881063" cy="958850"/>
                <a:chOff x="4006850" y="309563"/>
                <a:chExt cx="881063" cy="958850"/>
              </a:xfrm>
            </p:grpSpPr>
            <p:sp>
              <p:nvSpPr>
                <p:cNvPr id="8" name="Freeform 55"/>
                <p:cNvSpPr>
                  <a:spLocks/>
                </p:cNvSpPr>
                <p:nvPr/>
              </p:nvSpPr>
              <p:spPr bwMode="auto">
                <a:xfrm>
                  <a:off x="4006850" y="847725"/>
                  <a:ext cx="881063" cy="71438"/>
                </a:xfrm>
                <a:custGeom>
                  <a:avLst/>
                  <a:gdLst>
                    <a:gd name="T0" fmla="*/ 2147483647 w 555"/>
                    <a:gd name="T1" fmla="*/ 2147483647 h 45"/>
                    <a:gd name="T2" fmla="*/ 2147483647 w 555"/>
                    <a:gd name="T3" fmla="*/ 2147483647 h 45"/>
                    <a:gd name="T4" fmla="*/ 2147483647 w 555"/>
                    <a:gd name="T5" fmla="*/ 2147483647 h 45"/>
                    <a:gd name="T6" fmla="*/ 2147483647 w 555"/>
                    <a:gd name="T7" fmla="*/ 0 h 45"/>
                    <a:gd name="T8" fmla="*/ 2147483647 w 555"/>
                    <a:gd name="T9" fmla="*/ 0 h 45"/>
                    <a:gd name="T10" fmla="*/ 2147483647 w 555"/>
                    <a:gd name="T11" fmla="*/ 0 h 45"/>
                    <a:gd name="T12" fmla="*/ 2147483647 w 555"/>
                    <a:gd name="T13" fmla="*/ 0 h 45"/>
                    <a:gd name="T14" fmla="*/ 2147483647 w 555"/>
                    <a:gd name="T15" fmla="*/ 0 h 45"/>
                    <a:gd name="T16" fmla="*/ 2147483647 w 555"/>
                    <a:gd name="T17" fmla="*/ 2147483647 h 45"/>
                    <a:gd name="T18" fmla="*/ 2147483647 w 555"/>
                    <a:gd name="T19" fmla="*/ 2147483647 h 45"/>
                    <a:gd name="T20" fmla="*/ 0 w 555"/>
                    <a:gd name="T21" fmla="*/ 2147483647 h 45"/>
                    <a:gd name="T22" fmla="*/ 0 w 555"/>
                    <a:gd name="T23" fmla="*/ 2147483647 h 45"/>
                    <a:gd name="T24" fmla="*/ 0 w 555"/>
                    <a:gd name="T25" fmla="*/ 2147483647 h 45"/>
                    <a:gd name="T26" fmla="*/ 2147483647 w 555"/>
                    <a:gd name="T27" fmla="*/ 2147483647 h 45"/>
                    <a:gd name="T28" fmla="*/ 2147483647 w 555"/>
                    <a:gd name="T29" fmla="*/ 2147483647 h 45"/>
                    <a:gd name="T30" fmla="*/ 2147483647 w 555"/>
                    <a:gd name="T31" fmla="*/ 2147483647 h 45"/>
                    <a:gd name="T32" fmla="*/ 2147483647 w 555"/>
                    <a:gd name="T33" fmla="*/ 2147483647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5"/>
                    <a:gd name="T52" fmla="*/ 0 h 45"/>
                    <a:gd name="T53" fmla="*/ 555 w 555"/>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5" h="45">
                      <a:moveTo>
                        <a:pt x="555" y="19"/>
                      </a:moveTo>
                      <a:lnTo>
                        <a:pt x="555" y="19"/>
                      </a:lnTo>
                      <a:lnTo>
                        <a:pt x="555" y="8"/>
                      </a:lnTo>
                      <a:lnTo>
                        <a:pt x="548" y="0"/>
                      </a:lnTo>
                      <a:lnTo>
                        <a:pt x="536" y="0"/>
                      </a:lnTo>
                      <a:lnTo>
                        <a:pt x="23" y="0"/>
                      </a:lnTo>
                      <a:lnTo>
                        <a:pt x="19" y="0"/>
                      </a:lnTo>
                      <a:lnTo>
                        <a:pt x="11" y="4"/>
                      </a:lnTo>
                      <a:lnTo>
                        <a:pt x="4" y="11"/>
                      </a:lnTo>
                      <a:lnTo>
                        <a:pt x="0" y="30"/>
                      </a:lnTo>
                      <a:lnTo>
                        <a:pt x="0" y="45"/>
                      </a:lnTo>
                      <a:lnTo>
                        <a:pt x="555" y="45"/>
                      </a:lnTo>
                      <a:lnTo>
                        <a:pt x="555" y="19"/>
                      </a:lnTo>
                      <a:close/>
                    </a:path>
                  </a:pathLst>
                </a:custGeom>
                <a:solidFill>
                  <a:srgbClr val="000000"/>
                </a:solidFill>
                <a:ln w="9525">
                  <a:noFill/>
                  <a:round/>
                  <a:headEnd/>
                  <a:tailEnd/>
                </a:ln>
              </p:spPr>
              <p:txBody>
                <a:bodyPr/>
                <a:lstStyle/>
                <a:p>
                  <a:endParaRPr lang="en-GB"/>
                </a:p>
              </p:txBody>
            </p:sp>
            <p:sp>
              <p:nvSpPr>
                <p:cNvPr id="9" name="Freeform 56"/>
                <p:cNvSpPr>
                  <a:spLocks/>
                </p:cNvSpPr>
                <p:nvPr/>
              </p:nvSpPr>
              <p:spPr bwMode="auto">
                <a:xfrm>
                  <a:off x="4013200" y="1001713"/>
                  <a:ext cx="868363" cy="260350"/>
                </a:xfrm>
                <a:custGeom>
                  <a:avLst/>
                  <a:gdLst>
                    <a:gd name="T0" fmla="*/ 2147483647 w 547"/>
                    <a:gd name="T1" fmla="*/ 2147483647 h 164"/>
                    <a:gd name="T2" fmla="*/ 2147483647 w 547"/>
                    <a:gd name="T3" fmla="*/ 2147483647 h 164"/>
                    <a:gd name="T4" fmla="*/ 2147483647 w 547"/>
                    <a:gd name="T5" fmla="*/ 2147483647 h 164"/>
                    <a:gd name="T6" fmla="*/ 2147483647 w 547"/>
                    <a:gd name="T7" fmla="*/ 0 h 164"/>
                    <a:gd name="T8" fmla="*/ 0 w 547"/>
                    <a:gd name="T9" fmla="*/ 0 h 164"/>
                    <a:gd name="T10" fmla="*/ 0 w 547"/>
                    <a:gd name="T11" fmla="*/ 0 h 164"/>
                    <a:gd name="T12" fmla="*/ 2147483647 w 547"/>
                    <a:gd name="T13" fmla="*/ 2147483647 h 164"/>
                    <a:gd name="T14" fmla="*/ 2147483647 w 547"/>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547"/>
                    <a:gd name="T25" fmla="*/ 0 h 164"/>
                    <a:gd name="T26" fmla="*/ 547 w 547"/>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7" h="164">
                      <a:moveTo>
                        <a:pt x="15" y="164"/>
                      </a:moveTo>
                      <a:lnTo>
                        <a:pt x="529" y="164"/>
                      </a:lnTo>
                      <a:lnTo>
                        <a:pt x="547" y="0"/>
                      </a:lnTo>
                      <a:lnTo>
                        <a:pt x="0" y="0"/>
                      </a:lnTo>
                      <a:lnTo>
                        <a:pt x="15" y="164"/>
                      </a:lnTo>
                      <a:close/>
                    </a:path>
                  </a:pathLst>
                </a:custGeom>
                <a:solidFill>
                  <a:srgbClr val="000000"/>
                </a:solidFill>
                <a:ln w="9525">
                  <a:noFill/>
                  <a:round/>
                  <a:headEnd/>
                  <a:tailEnd/>
                </a:ln>
              </p:spPr>
              <p:txBody>
                <a:bodyPr/>
                <a:lstStyle/>
                <a:p>
                  <a:endParaRPr lang="en-GB"/>
                </a:p>
              </p:txBody>
            </p:sp>
            <p:sp>
              <p:nvSpPr>
                <p:cNvPr id="10" name="Freeform 57"/>
                <p:cNvSpPr>
                  <a:spLocks/>
                </p:cNvSpPr>
                <p:nvPr/>
              </p:nvSpPr>
              <p:spPr bwMode="auto">
                <a:xfrm>
                  <a:off x="4006850" y="919163"/>
                  <a:ext cx="881063" cy="82550"/>
                </a:xfrm>
                <a:custGeom>
                  <a:avLst/>
                  <a:gdLst>
                    <a:gd name="T0" fmla="*/ 0 w 555"/>
                    <a:gd name="T1" fmla="*/ 0 h 52"/>
                    <a:gd name="T2" fmla="*/ 0 w 555"/>
                    <a:gd name="T3" fmla="*/ 0 h 52"/>
                    <a:gd name="T4" fmla="*/ 2147483647 w 555"/>
                    <a:gd name="T5" fmla="*/ 2147483647 h 52"/>
                    <a:gd name="T6" fmla="*/ 2147483647 w 555"/>
                    <a:gd name="T7" fmla="*/ 2147483647 h 52"/>
                    <a:gd name="T8" fmla="*/ 2147483647 w 555"/>
                    <a:gd name="T9" fmla="*/ 2147483647 h 52"/>
                    <a:gd name="T10" fmla="*/ 2147483647 w 555"/>
                    <a:gd name="T11" fmla="*/ 0 h 52"/>
                    <a:gd name="T12" fmla="*/ 0 w 555"/>
                    <a:gd name="T13" fmla="*/ 0 h 52"/>
                    <a:gd name="T14" fmla="*/ 0 60000 65536"/>
                    <a:gd name="T15" fmla="*/ 0 60000 65536"/>
                    <a:gd name="T16" fmla="*/ 0 60000 65536"/>
                    <a:gd name="T17" fmla="*/ 0 60000 65536"/>
                    <a:gd name="T18" fmla="*/ 0 60000 65536"/>
                    <a:gd name="T19" fmla="*/ 0 60000 65536"/>
                    <a:gd name="T20" fmla="*/ 0 60000 65536"/>
                    <a:gd name="T21" fmla="*/ 0 w 555"/>
                    <a:gd name="T22" fmla="*/ 0 h 52"/>
                    <a:gd name="T23" fmla="*/ 555 w 55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5" h="52">
                      <a:moveTo>
                        <a:pt x="0" y="0"/>
                      </a:moveTo>
                      <a:lnTo>
                        <a:pt x="0" y="0"/>
                      </a:lnTo>
                      <a:lnTo>
                        <a:pt x="4" y="52"/>
                      </a:lnTo>
                      <a:lnTo>
                        <a:pt x="551" y="52"/>
                      </a:lnTo>
                      <a:lnTo>
                        <a:pt x="555" y="0"/>
                      </a:lnTo>
                      <a:lnTo>
                        <a:pt x="0" y="0"/>
                      </a:lnTo>
                      <a:close/>
                    </a:path>
                  </a:pathLst>
                </a:custGeom>
                <a:solidFill>
                  <a:srgbClr val="333333"/>
                </a:solidFill>
                <a:ln w="9525">
                  <a:noFill/>
                  <a:round/>
                  <a:headEnd/>
                  <a:tailEnd/>
                </a:ln>
              </p:spPr>
              <p:txBody>
                <a:bodyPr/>
                <a:lstStyle/>
                <a:p>
                  <a:endParaRPr lang="en-GB"/>
                </a:p>
              </p:txBody>
            </p:sp>
            <p:sp>
              <p:nvSpPr>
                <p:cNvPr id="11" name="Freeform 58"/>
                <p:cNvSpPr>
                  <a:spLocks/>
                </p:cNvSpPr>
                <p:nvPr/>
              </p:nvSpPr>
              <p:spPr bwMode="auto">
                <a:xfrm>
                  <a:off x="4208463" y="309563"/>
                  <a:ext cx="466725" cy="939800"/>
                </a:xfrm>
                <a:custGeom>
                  <a:avLst/>
                  <a:gdLst>
                    <a:gd name="T0" fmla="*/ 2147483647 w 294"/>
                    <a:gd name="T1" fmla="*/ 2147483647 h 592"/>
                    <a:gd name="T2" fmla="*/ 2147483647 w 294"/>
                    <a:gd name="T3" fmla="*/ 2147483647 h 592"/>
                    <a:gd name="T4" fmla="*/ 2147483647 w 294"/>
                    <a:gd name="T5" fmla="*/ 2147483647 h 592"/>
                    <a:gd name="T6" fmla="*/ 2147483647 w 294"/>
                    <a:gd name="T7" fmla="*/ 2147483647 h 592"/>
                    <a:gd name="T8" fmla="*/ 2147483647 w 294"/>
                    <a:gd name="T9" fmla="*/ 2147483647 h 592"/>
                    <a:gd name="T10" fmla="*/ 2147483647 w 294"/>
                    <a:gd name="T11" fmla="*/ 2147483647 h 592"/>
                    <a:gd name="T12" fmla="*/ 2147483647 w 294"/>
                    <a:gd name="T13" fmla="*/ 2147483647 h 592"/>
                    <a:gd name="T14" fmla="*/ 0 w 294"/>
                    <a:gd name="T15" fmla="*/ 2147483647 h 592"/>
                    <a:gd name="T16" fmla="*/ 0 w 294"/>
                    <a:gd name="T17" fmla="*/ 2147483647 h 592"/>
                    <a:gd name="T18" fmla="*/ 2147483647 w 294"/>
                    <a:gd name="T19" fmla="*/ 2147483647 h 592"/>
                    <a:gd name="T20" fmla="*/ 2147483647 w 294"/>
                    <a:gd name="T21" fmla="*/ 2147483647 h 592"/>
                    <a:gd name="T22" fmla="*/ 2147483647 w 294"/>
                    <a:gd name="T23" fmla="*/ 2147483647 h 592"/>
                    <a:gd name="T24" fmla="*/ 2147483647 w 294"/>
                    <a:gd name="T25" fmla="*/ 2147483647 h 592"/>
                    <a:gd name="T26" fmla="*/ 2147483647 w 294"/>
                    <a:gd name="T27" fmla="*/ 2147483647 h 592"/>
                    <a:gd name="T28" fmla="*/ 2147483647 w 294"/>
                    <a:gd name="T29" fmla="*/ 2147483647 h 592"/>
                    <a:gd name="T30" fmla="*/ 2147483647 w 294"/>
                    <a:gd name="T31" fmla="*/ 2147483647 h 592"/>
                    <a:gd name="T32" fmla="*/ 2147483647 w 294"/>
                    <a:gd name="T33" fmla="*/ 2147483647 h 592"/>
                    <a:gd name="T34" fmla="*/ 2147483647 w 294"/>
                    <a:gd name="T35" fmla="*/ 2147483647 h 592"/>
                    <a:gd name="T36" fmla="*/ 2147483647 w 294"/>
                    <a:gd name="T37" fmla="*/ 2147483647 h 592"/>
                    <a:gd name="T38" fmla="*/ 2147483647 w 294"/>
                    <a:gd name="T39" fmla="*/ 2147483647 h 592"/>
                    <a:gd name="T40" fmla="*/ 2147483647 w 294"/>
                    <a:gd name="T41" fmla="*/ 2147483647 h 592"/>
                    <a:gd name="T42" fmla="*/ 2147483647 w 294"/>
                    <a:gd name="T43" fmla="*/ 2147483647 h 592"/>
                    <a:gd name="T44" fmla="*/ 2147483647 w 294"/>
                    <a:gd name="T45" fmla="*/ 2147483647 h 592"/>
                    <a:gd name="T46" fmla="*/ 2147483647 w 294"/>
                    <a:gd name="T47" fmla="*/ 2147483647 h 592"/>
                    <a:gd name="T48" fmla="*/ 2147483647 w 294"/>
                    <a:gd name="T49" fmla="*/ 2147483647 h 592"/>
                    <a:gd name="T50" fmla="*/ 2147483647 w 294"/>
                    <a:gd name="T51" fmla="*/ 2147483647 h 592"/>
                    <a:gd name="T52" fmla="*/ 2147483647 w 294"/>
                    <a:gd name="T53" fmla="*/ 2147483647 h 592"/>
                    <a:gd name="T54" fmla="*/ 2147483647 w 294"/>
                    <a:gd name="T55" fmla="*/ 2147483647 h 592"/>
                    <a:gd name="T56" fmla="*/ 2147483647 w 294"/>
                    <a:gd name="T57" fmla="*/ 2147483647 h 592"/>
                    <a:gd name="T58" fmla="*/ 2147483647 w 294"/>
                    <a:gd name="T59" fmla="*/ 2147483647 h 592"/>
                    <a:gd name="T60" fmla="*/ 2147483647 w 294"/>
                    <a:gd name="T61" fmla="*/ 2147483647 h 592"/>
                    <a:gd name="T62" fmla="*/ 2147483647 w 294"/>
                    <a:gd name="T63" fmla="*/ 2147483647 h 592"/>
                    <a:gd name="T64" fmla="*/ 2147483647 w 294"/>
                    <a:gd name="T65" fmla="*/ 2147483647 h 592"/>
                    <a:gd name="T66" fmla="*/ 2147483647 w 294"/>
                    <a:gd name="T67" fmla="*/ 2147483647 h 592"/>
                    <a:gd name="T68" fmla="*/ 2147483647 w 294"/>
                    <a:gd name="T69" fmla="*/ 2147483647 h 592"/>
                    <a:gd name="T70" fmla="*/ 2147483647 w 294"/>
                    <a:gd name="T71" fmla="*/ 2147483647 h 592"/>
                    <a:gd name="T72" fmla="*/ 2147483647 w 294"/>
                    <a:gd name="T73" fmla="*/ 2147483647 h 592"/>
                    <a:gd name="T74" fmla="*/ 2147483647 w 294"/>
                    <a:gd name="T75" fmla="*/ 2147483647 h 592"/>
                    <a:gd name="T76" fmla="*/ 2147483647 w 294"/>
                    <a:gd name="T77" fmla="*/ 2147483647 h 592"/>
                    <a:gd name="T78" fmla="*/ 2147483647 w 294"/>
                    <a:gd name="T79" fmla="*/ 2147483647 h 592"/>
                    <a:gd name="T80" fmla="*/ 2147483647 w 294"/>
                    <a:gd name="T81" fmla="*/ 2147483647 h 592"/>
                    <a:gd name="T82" fmla="*/ 2147483647 w 294"/>
                    <a:gd name="T83" fmla="*/ 2147483647 h 592"/>
                    <a:gd name="T84" fmla="*/ 2147483647 w 294"/>
                    <a:gd name="T85" fmla="*/ 2147483647 h 592"/>
                    <a:gd name="T86" fmla="*/ 2147483647 w 294"/>
                    <a:gd name="T87" fmla="*/ 0 h 592"/>
                    <a:gd name="T88" fmla="*/ 2147483647 w 294"/>
                    <a:gd name="T89" fmla="*/ 2147483647 h 592"/>
                    <a:gd name="T90" fmla="*/ 2147483647 w 294"/>
                    <a:gd name="T91" fmla="*/ 2147483647 h 592"/>
                    <a:gd name="T92" fmla="*/ 2147483647 w 294"/>
                    <a:gd name="T93" fmla="*/ 2147483647 h 592"/>
                    <a:gd name="T94" fmla="*/ 2147483647 w 294"/>
                    <a:gd name="T95" fmla="*/ 2147483647 h 5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4"/>
                    <a:gd name="T145" fmla="*/ 0 h 592"/>
                    <a:gd name="T146" fmla="*/ 294 w 294"/>
                    <a:gd name="T147" fmla="*/ 592 h 59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4" h="592">
                      <a:moveTo>
                        <a:pt x="30" y="64"/>
                      </a:moveTo>
                      <a:lnTo>
                        <a:pt x="30" y="64"/>
                      </a:lnTo>
                      <a:lnTo>
                        <a:pt x="33" y="82"/>
                      </a:lnTo>
                      <a:lnTo>
                        <a:pt x="41" y="101"/>
                      </a:lnTo>
                      <a:lnTo>
                        <a:pt x="59" y="142"/>
                      </a:lnTo>
                      <a:lnTo>
                        <a:pt x="78" y="175"/>
                      </a:lnTo>
                      <a:lnTo>
                        <a:pt x="97" y="201"/>
                      </a:lnTo>
                      <a:lnTo>
                        <a:pt x="52" y="559"/>
                      </a:lnTo>
                      <a:lnTo>
                        <a:pt x="15" y="559"/>
                      </a:lnTo>
                      <a:lnTo>
                        <a:pt x="11" y="563"/>
                      </a:lnTo>
                      <a:lnTo>
                        <a:pt x="4" y="566"/>
                      </a:lnTo>
                      <a:lnTo>
                        <a:pt x="0" y="570"/>
                      </a:lnTo>
                      <a:lnTo>
                        <a:pt x="0" y="578"/>
                      </a:lnTo>
                      <a:lnTo>
                        <a:pt x="0" y="581"/>
                      </a:lnTo>
                      <a:lnTo>
                        <a:pt x="4" y="585"/>
                      </a:lnTo>
                      <a:lnTo>
                        <a:pt x="11" y="589"/>
                      </a:lnTo>
                      <a:lnTo>
                        <a:pt x="15" y="592"/>
                      </a:lnTo>
                      <a:lnTo>
                        <a:pt x="67" y="592"/>
                      </a:lnTo>
                      <a:lnTo>
                        <a:pt x="78" y="589"/>
                      </a:lnTo>
                      <a:lnTo>
                        <a:pt x="82" y="578"/>
                      </a:lnTo>
                      <a:lnTo>
                        <a:pt x="126" y="198"/>
                      </a:lnTo>
                      <a:lnTo>
                        <a:pt x="126" y="187"/>
                      </a:lnTo>
                      <a:lnTo>
                        <a:pt x="104" y="161"/>
                      </a:lnTo>
                      <a:lnTo>
                        <a:pt x="85" y="123"/>
                      </a:lnTo>
                      <a:lnTo>
                        <a:pt x="67" y="90"/>
                      </a:lnTo>
                      <a:lnTo>
                        <a:pt x="63" y="75"/>
                      </a:lnTo>
                      <a:lnTo>
                        <a:pt x="63" y="64"/>
                      </a:lnTo>
                      <a:lnTo>
                        <a:pt x="63" y="60"/>
                      </a:lnTo>
                      <a:lnTo>
                        <a:pt x="67" y="53"/>
                      </a:lnTo>
                      <a:lnTo>
                        <a:pt x="85" y="41"/>
                      </a:lnTo>
                      <a:lnTo>
                        <a:pt x="115" y="38"/>
                      </a:lnTo>
                      <a:lnTo>
                        <a:pt x="149" y="34"/>
                      </a:lnTo>
                      <a:lnTo>
                        <a:pt x="182" y="34"/>
                      </a:lnTo>
                      <a:lnTo>
                        <a:pt x="208" y="41"/>
                      </a:lnTo>
                      <a:lnTo>
                        <a:pt x="227" y="53"/>
                      </a:lnTo>
                      <a:lnTo>
                        <a:pt x="231" y="56"/>
                      </a:lnTo>
                      <a:lnTo>
                        <a:pt x="234" y="64"/>
                      </a:lnTo>
                      <a:lnTo>
                        <a:pt x="231" y="75"/>
                      </a:lnTo>
                      <a:lnTo>
                        <a:pt x="227" y="90"/>
                      </a:lnTo>
                      <a:lnTo>
                        <a:pt x="212" y="123"/>
                      </a:lnTo>
                      <a:lnTo>
                        <a:pt x="190" y="161"/>
                      </a:lnTo>
                      <a:lnTo>
                        <a:pt x="171" y="187"/>
                      </a:lnTo>
                      <a:lnTo>
                        <a:pt x="167" y="198"/>
                      </a:lnTo>
                      <a:lnTo>
                        <a:pt x="212" y="578"/>
                      </a:lnTo>
                      <a:lnTo>
                        <a:pt x="219" y="589"/>
                      </a:lnTo>
                      <a:lnTo>
                        <a:pt x="227" y="592"/>
                      </a:lnTo>
                      <a:lnTo>
                        <a:pt x="279" y="592"/>
                      </a:lnTo>
                      <a:lnTo>
                        <a:pt x="287" y="589"/>
                      </a:lnTo>
                      <a:lnTo>
                        <a:pt x="290" y="585"/>
                      </a:lnTo>
                      <a:lnTo>
                        <a:pt x="294" y="581"/>
                      </a:lnTo>
                      <a:lnTo>
                        <a:pt x="294" y="578"/>
                      </a:lnTo>
                      <a:lnTo>
                        <a:pt x="294" y="570"/>
                      </a:lnTo>
                      <a:lnTo>
                        <a:pt x="290" y="566"/>
                      </a:lnTo>
                      <a:lnTo>
                        <a:pt x="287" y="563"/>
                      </a:lnTo>
                      <a:lnTo>
                        <a:pt x="279" y="559"/>
                      </a:lnTo>
                      <a:lnTo>
                        <a:pt x="242" y="559"/>
                      </a:lnTo>
                      <a:lnTo>
                        <a:pt x="201" y="201"/>
                      </a:lnTo>
                      <a:lnTo>
                        <a:pt x="216" y="175"/>
                      </a:lnTo>
                      <a:lnTo>
                        <a:pt x="238" y="142"/>
                      </a:lnTo>
                      <a:lnTo>
                        <a:pt x="257" y="101"/>
                      </a:lnTo>
                      <a:lnTo>
                        <a:pt x="264" y="82"/>
                      </a:lnTo>
                      <a:lnTo>
                        <a:pt x="264" y="64"/>
                      </a:lnTo>
                      <a:lnTo>
                        <a:pt x="260" y="49"/>
                      </a:lnTo>
                      <a:lnTo>
                        <a:pt x="253" y="34"/>
                      </a:lnTo>
                      <a:lnTo>
                        <a:pt x="242" y="23"/>
                      </a:lnTo>
                      <a:lnTo>
                        <a:pt x="227" y="15"/>
                      </a:lnTo>
                      <a:lnTo>
                        <a:pt x="208" y="8"/>
                      </a:lnTo>
                      <a:lnTo>
                        <a:pt x="190" y="4"/>
                      </a:lnTo>
                      <a:lnTo>
                        <a:pt x="149" y="0"/>
                      </a:lnTo>
                      <a:lnTo>
                        <a:pt x="108" y="4"/>
                      </a:lnTo>
                      <a:lnTo>
                        <a:pt x="85" y="12"/>
                      </a:lnTo>
                      <a:lnTo>
                        <a:pt x="67" y="15"/>
                      </a:lnTo>
                      <a:lnTo>
                        <a:pt x="52" y="27"/>
                      </a:lnTo>
                      <a:lnTo>
                        <a:pt x="41" y="38"/>
                      </a:lnTo>
                      <a:lnTo>
                        <a:pt x="33" y="49"/>
                      </a:lnTo>
                      <a:lnTo>
                        <a:pt x="30" y="64"/>
                      </a:lnTo>
                      <a:close/>
                    </a:path>
                  </a:pathLst>
                </a:custGeom>
                <a:solidFill>
                  <a:srgbClr val="B5B2AF"/>
                </a:solidFill>
                <a:ln w="9525">
                  <a:noFill/>
                  <a:round/>
                  <a:headEnd/>
                  <a:tailEnd/>
                </a:ln>
              </p:spPr>
              <p:txBody>
                <a:bodyPr/>
                <a:lstStyle/>
                <a:p>
                  <a:endParaRPr lang="en-GB"/>
                </a:p>
              </p:txBody>
            </p:sp>
            <p:sp>
              <p:nvSpPr>
                <p:cNvPr id="12" name="Freeform 59"/>
                <p:cNvSpPr>
                  <a:spLocks/>
                </p:cNvSpPr>
                <p:nvPr/>
              </p:nvSpPr>
              <p:spPr bwMode="auto">
                <a:xfrm>
                  <a:off x="4267200" y="322263"/>
                  <a:ext cx="188913" cy="874713"/>
                </a:xfrm>
                <a:custGeom>
                  <a:avLst/>
                  <a:gdLst>
                    <a:gd name="T0" fmla="*/ 2147483647 w 119"/>
                    <a:gd name="T1" fmla="*/ 2147483647 h 551"/>
                    <a:gd name="T2" fmla="*/ 2147483647 w 119"/>
                    <a:gd name="T3" fmla="*/ 2147483647 h 551"/>
                    <a:gd name="T4" fmla="*/ 2147483647 w 119"/>
                    <a:gd name="T5" fmla="*/ 2147483647 h 551"/>
                    <a:gd name="T6" fmla="*/ 2147483647 w 119"/>
                    <a:gd name="T7" fmla="*/ 2147483647 h 551"/>
                    <a:gd name="T8" fmla="*/ 2147483647 w 119"/>
                    <a:gd name="T9" fmla="*/ 2147483647 h 551"/>
                    <a:gd name="T10" fmla="*/ 2147483647 w 119"/>
                    <a:gd name="T11" fmla="*/ 2147483647 h 551"/>
                    <a:gd name="T12" fmla="*/ 2147483647 w 119"/>
                    <a:gd name="T13" fmla="*/ 2147483647 h 551"/>
                    <a:gd name="T14" fmla="*/ 2147483647 w 119"/>
                    <a:gd name="T15" fmla="*/ 2147483647 h 551"/>
                    <a:gd name="T16" fmla="*/ 2147483647 w 119"/>
                    <a:gd name="T17" fmla="*/ 2147483647 h 551"/>
                    <a:gd name="T18" fmla="*/ 2147483647 w 119"/>
                    <a:gd name="T19" fmla="*/ 2147483647 h 551"/>
                    <a:gd name="T20" fmla="*/ 2147483647 w 119"/>
                    <a:gd name="T21" fmla="*/ 2147483647 h 551"/>
                    <a:gd name="T22" fmla="*/ 2147483647 w 119"/>
                    <a:gd name="T23" fmla="*/ 2147483647 h 551"/>
                    <a:gd name="T24" fmla="*/ 2147483647 w 119"/>
                    <a:gd name="T25" fmla="*/ 2147483647 h 551"/>
                    <a:gd name="T26" fmla="*/ 2147483647 w 119"/>
                    <a:gd name="T27" fmla="*/ 2147483647 h 551"/>
                    <a:gd name="T28" fmla="*/ 2147483647 w 119"/>
                    <a:gd name="T29" fmla="*/ 0 h 551"/>
                    <a:gd name="T30" fmla="*/ 2147483647 w 119"/>
                    <a:gd name="T31" fmla="*/ 0 h 551"/>
                    <a:gd name="T32" fmla="*/ 2147483647 w 119"/>
                    <a:gd name="T33" fmla="*/ 2147483647 h 551"/>
                    <a:gd name="T34" fmla="*/ 2147483647 w 119"/>
                    <a:gd name="T35" fmla="*/ 2147483647 h 551"/>
                    <a:gd name="T36" fmla="*/ 2147483647 w 119"/>
                    <a:gd name="T37" fmla="*/ 2147483647 h 551"/>
                    <a:gd name="T38" fmla="*/ 2147483647 w 119"/>
                    <a:gd name="T39" fmla="*/ 2147483647 h 551"/>
                    <a:gd name="T40" fmla="*/ 2147483647 w 119"/>
                    <a:gd name="T41" fmla="*/ 2147483647 h 551"/>
                    <a:gd name="T42" fmla="*/ 0 w 119"/>
                    <a:gd name="T43" fmla="*/ 2147483647 h 551"/>
                    <a:gd name="T44" fmla="*/ 0 w 119"/>
                    <a:gd name="T45" fmla="*/ 2147483647 h 551"/>
                    <a:gd name="T46" fmla="*/ 0 w 119"/>
                    <a:gd name="T47" fmla="*/ 2147483647 h 551"/>
                    <a:gd name="T48" fmla="*/ 0 w 119"/>
                    <a:gd name="T49" fmla="*/ 2147483647 h 551"/>
                    <a:gd name="T50" fmla="*/ 2147483647 w 119"/>
                    <a:gd name="T51" fmla="*/ 2147483647 h 551"/>
                    <a:gd name="T52" fmla="*/ 2147483647 w 119"/>
                    <a:gd name="T53" fmla="*/ 2147483647 h 551"/>
                    <a:gd name="T54" fmla="*/ 2147483647 w 119"/>
                    <a:gd name="T55" fmla="*/ 2147483647 h 551"/>
                    <a:gd name="T56" fmla="*/ 2147483647 w 119"/>
                    <a:gd name="T57" fmla="*/ 2147483647 h 551"/>
                    <a:gd name="T58" fmla="*/ 2147483647 w 119"/>
                    <a:gd name="T59" fmla="*/ 2147483647 h 551"/>
                    <a:gd name="T60" fmla="*/ 2147483647 w 119"/>
                    <a:gd name="T61" fmla="*/ 2147483647 h 551"/>
                    <a:gd name="T62" fmla="*/ 2147483647 w 119"/>
                    <a:gd name="T63" fmla="*/ 2147483647 h 551"/>
                    <a:gd name="T64" fmla="*/ 2147483647 w 119"/>
                    <a:gd name="T65" fmla="*/ 2147483647 h 551"/>
                    <a:gd name="T66" fmla="*/ 2147483647 w 119"/>
                    <a:gd name="T67" fmla="*/ 2147483647 h 551"/>
                    <a:gd name="T68" fmla="*/ 2147483647 w 119"/>
                    <a:gd name="T69" fmla="*/ 2147483647 h 551"/>
                    <a:gd name="T70" fmla="*/ 2147483647 w 119"/>
                    <a:gd name="T71" fmla="*/ 2147483647 h 5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551"/>
                    <a:gd name="T110" fmla="*/ 119 w 119"/>
                    <a:gd name="T111" fmla="*/ 551 h 55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551">
                      <a:moveTo>
                        <a:pt x="78" y="190"/>
                      </a:moveTo>
                      <a:lnTo>
                        <a:pt x="78" y="190"/>
                      </a:lnTo>
                      <a:lnTo>
                        <a:pt x="60" y="167"/>
                      </a:lnTo>
                      <a:lnTo>
                        <a:pt x="41" y="134"/>
                      </a:lnTo>
                      <a:lnTo>
                        <a:pt x="22" y="93"/>
                      </a:lnTo>
                      <a:lnTo>
                        <a:pt x="15" y="74"/>
                      </a:lnTo>
                      <a:lnTo>
                        <a:pt x="11" y="56"/>
                      </a:lnTo>
                      <a:lnTo>
                        <a:pt x="11" y="48"/>
                      </a:lnTo>
                      <a:lnTo>
                        <a:pt x="15" y="41"/>
                      </a:lnTo>
                      <a:lnTo>
                        <a:pt x="26" y="30"/>
                      </a:lnTo>
                      <a:lnTo>
                        <a:pt x="45" y="19"/>
                      </a:lnTo>
                      <a:lnTo>
                        <a:pt x="63" y="11"/>
                      </a:lnTo>
                      <a:lnTo>
                        <a:pt x="101" y="4"/>
                      </a:lnTo>
                      <a:lnTo>
                        <a:pt x="119" y="0"/>
                      </a:lnTo>
                      <a:lnTo>
                        <a:pt x="75" y="4"/>
                      </a:lnTo>
                      <a:lnTo>
                        <a:pt x="56" y="7"/>
                      </a:lnTo>
                      <a:lnTo>
                        <a:pt x="37" y="15"/>
                      </a:lnTo>
                      <a:lnTo>
                        <a:pt x="22" y="22"/>
                      </a:lnTo>
                      <a:lnTo>
                        <a:pt x="8" y="30"/>
                      </a:lnTo>
                      <a:lnTo>
                        <a:pt x="0" y="45"/>
                      </a:lnTo>
                      <a:lnTo>
                        <a:pt x="0" y="56"/>
                      </a:lnTo>
                      <a:lnTo>
                        <a:pt x="0" y="74"/>
                      </a:lnTo>
                      <a:lnTo>
                        <a:pt x="8" y="93"/>
                      </a:lnTo>
                      <a:lnTo>
                        <a:pt x="26" y="134"/>
                      </a:lnTo>
                      <a:lnTo>
                        <a:pt x="48" y="167"/>
                      </a:lnTo>
                      <a:lnTo>
                        <a:pt x="63" y="190"/>
                      </a:lnTo>
                      <a:lnTo>
                        <a:pt x="22" y="551"/>
                      </a:lnTo>
                      <a:lnTo>
                        <a:pt x="34" y="551"/>
                      </a:lnTo>
                      <a:lnTo>
                        <a:pt x="78" y="190"/>
                      </a:lnTo>
                      <a:close/>
                    </a:path>
                  </a:pathLst>
                </a:custGeom>
                <a:solidFill>
                  <a:srgbClr val="F3F1EF"/>
                </a:solidFill>
                <a:ln w="9525">
                  <a:noFill/>
                  <a:round/>
                  <a:headEnd/>
                  <a:tailEnd/>
                </a:ln>
              </p:spPr>
              <p:txBody>
                <a:bodyPr/>
                <a:lstStyle/>
                <a:p>
                  <a:endParaRPr lang="en-GB"/>
                </a:p>
              </p:txBody>
            </p:sp>
            <p:sp>
              <p:nvSpPr>
                <p:cNvPr id="13" name="Freeform 60"/>
                <p:cNvSpPr>
                  <a:spLocks/>
                </p:cNvSpPr>
                <p:nvPr/>
              </p:nvSpPr>
              <p:spPr bwMode="auto">
                <a:xfrm>
                  <a:off x="4468813" y="352425"/>
                  <a:ext cx="141288" cy="885825"/>
                </a:xfrm>
                <a:custGeom>
                  <a:avLst/>
                  <a:gdLst>
                    <a:gd name="T0" fmla="*/ 2147483647 w 89"/>
                    <a:gd name="T1" fmla="*/ 2147483647 h 558"/>
                    <a:gd name="T2" fmla="*/ 2147483647 w 89"/>
                    <a:gd name="T3" fmla="*/ 2147483647 h 558"/>
                    <a:gd name="T4" fmla="*/ 2147483647 w 89"/>
                    <a:gd name="T5" fmla="*/ 2147483647 h 558"/>
                    <a:gd name="T6" fmla="*/ 2147483647 w 89"/>
                    <a:gd name="T7" fmla="*/ 2147483647 h 558"/>
                    <a:gd name="T8" fmla="*/ 2147483647 w 89"/>
                    <a:gd name="T9" fmla="*/ 2147483647 h 558"/>
                    <a:gd name="T10" fmla="*/ 2147483647 w 89"/>
                    <a:gd name="T11" fmla="*/ 2147483647 h 558"/>
                    <a:gd name="T12" fmla="*/ 2147483647 w 89"/>
                    <a:gd name="T13" fmla="*/ 2147483647 h 558"/>
                    <a:gd name="T14" fmla="*/ 2147483647 w 89"/>
                    <a:gd name="T15" fmla="*/ 2147483647 h 558"/>
                    <a:gd name="T16" fmla="*/ 2147483647 w 89"/>
                    <a:gd name="T17" fmla="*/ 2147483647 h 558"/>
                    <a:gd name="T18" fmla="*/ 2147483647 w 89"/>
                    <a:gd name="T19" fmla="*/ 2147483647 h 558"/>
                    <a:gd name="T20" fmla="*/ 2147483647 w 89"/>
                    <a:gd name="T21" fmla="*/ 2147483647 h 558"/>
                    <a:gd name="T22" fmla="*/ 2147483647 w 89"/>
                    <a:gd name="T23" fmla="*/ 2147483647 h 558"/>
                    <a:gd name="T24" fmla="*/ 2147483647 w 89"/>
                    <a:gd name="T25" fmla="*/ 2147483647 h 558"/>
                    <a:gd name="T26" fmla="*/ 2147483647 w 89"/>
                    <a:gd name="T27" fmla="*/ 2147483647 h 558"/>
                    <a:gd name="T28" fmla="*/ 2147483647 w 89"/>
                    <a:gd name="T29" fmla="*/ 2147483647 h 558"/>
                    <a:gd name="T30" fmla="*/ 2147483647 w 89"/>
                    <a:gd name="T31" fmla="*/ 0 h 558"/>
                    <a:gd name="T32" fmla="*/ 2147483647 w 89"/>
                    <a:gd name="T33" fmla="*/ 0 h 558"/>
                    <a:gd name="T34" fmla="*/ 0 w 89"/>
                    <a:gd name="T35" fmla="*/ 0 h 558"/>
                    <a:gd name="T36" fmla="*/ 0 w 89"/>
                    <a:gd name="T37" fmla="*/ 0 h 558"/>
                    <a:gd name="T38" fmla="*/ 2147483647 w 89"/>
                    <a:gd name="T39" fmla="*/ 2147483647 h 558"/>
                    <a:gd name="T40" fmla="*/ 2147483647 w 89"/>
                    <a:gd name="T41" fmla="*/ 2147483647 h 558"/>
                    <a:gd name="T42" fmla="*/ 2147483647 w 89"/>
                    <a:gd name="T43" fmla="*/ 2147483647 h 558"/>
                    <a:gd name="T44" fmla="*/ 2147483647 w 89"/>
                    <a:gd name="T45" fmla="*/ 2147483647 h 558"/>
                    <a:gd name="T46" fmla="*/ 2147483647 w 89"/>
                    <a:gd name="T47" fmla="*/ 2147483647 h 558"/>
                    <a:gd name="T48" fmla="*/ 2147483647 w 89"/>
                    <a:gd name="T49" fmla="*/ 2147483647 h 558"/>
                    <a:gd name="T50" fmla="*/ 2147483647 w 89"/>
                    <a:gd name="T51" fmla="*/ 2147483647 h 558"/>
                    <a:gd name="T52" fmla="*/ 2147483647 w 89"/>
                    <a:gd name="T53" fmla="*/ 2147483647 h 558"/>
                    <a:gd name="T54" fmla="*/ 2147483647 w 89"/>
                    <a:gd name="T55" fmla="*/ 2147483647 h 558"/>
                    <a:gd name="T56" fmla="*/ 2147483647 w 89"/>
                    <a:gd name="T57" fmla="*/ 2147483647 h 558"/>
                    <a:gd name="T58" fmla="*/ 2147483647 w 89"/>
                    <a:gd name="T59" fmla="*/ 2147483647 h 558"/>
                    <a:gd name="T60" fmla="*/ 2147483647 w 89"/>
                    <a:gd name="T61" fmla="*/ 2147483647 h 558"/>
                    <a:gd name="T62" fmla="*/ 2147483647 w 89"/>
                    <a:gd name="T63" fmla="*/ 2147483647 h 558"/>
                    <a:gd name="T64" fmla="*/ 2147483647 w 89"/>
                    <a:gd name="T65" fmla="*/ 2147483647 h 558"/>
                    <a:gd name="T66" fmla="*/ 2147483647 w 89"/>
                    <a:gd name="T67" fmla="*/ 2147483647 h 558"/>
                    <a:gd name="T68" fmla="*/ 2147483647 w 89"/>
                    <a:gd name="T69" fmla="*/ 2147483647 h 558"/>
                    <a:gd name="T70" fmla="*/ 2147483647 w 89"/>
                    <a:gd name="T71" fmla="*/ 2147483647 h 558"/>
                    <a:gd name="T72" fmla="*/ 2147483647 w 89"/>
                    <a:gd name="T73" fmla="*/ 2147483647 h 558"/>
                    <a:gd name="T74" fmla="*/ 2147483647 w 89"/>
                    <a:gd name="T75" fmla="*/ 2147483647 h 558"/>
                    <a:gd name="T76" fmla="*/ 2147483647 w 89"/>
                    <a:gd name="T77" fmla="*/ 2147483647 h 558"/>
                    <a:gd name="T78" fmla="*/ 2147483647 w 89"/>
                    <a:gd name="T79" fmla="*/ 2147483647 h 558"/>
                    <a:gd name="T80" fmla="*/ 2147483647 w 89"/>
                    <a:gd name="T81" fmla="*/ 2147483647 h 5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9"/>
                    <a:gd name="T124" fmla="*/ 0 h 558"/>
                    <a:gd name="T125" fmla="*/ 89 w 89"/>
                    <a:gd name="T126" fmla="*/ 558 h 5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9" h="558">
                      <a:moveTo>
                        <a:pt x="67" y="543"/>
                      </a:moveTo>
                      <a:lnTo>
                        <a:pt x="22" y="174"/>
                      </a:lnTo>
                      <a:lnTo>
                        <a:pt x="26" y="163"/>
                      </a:lnTo>
                      <a:lnTo>
                        <a:pt x="48" y="134"/>
                      </a:lnTo>
                      <a:lnTo>
                        <a:pt x="67" y="96"/>
                      </a:lnTo>
                      <a:lnTo>
                        <a:pt x="82" y="63"/>
                      </a:lnTo>
                      <a:lnTo>
                        <a:pt x="89" y="48"/>
                      </a:lnTo>
                      <a:lnTo>
                        <a:pt x="89" y="37"/>
                      </a:lnTo>
                      <a:lnTo>
                        <a:pt x="89" y="29"/>
                      </a:lnTo>
                      <a:lnTo>
                        <a:pt x="82" y="22"/>
                      </a:lnTo>
                      <a:lnTo>
                        <a:pt x="63" y="11"/>
                      </a:lnTo>
                      <a:lnTo>
                        <a:pt x="37" y="3"/>
                      </a:lnTo>
                      <a:lnTo>
                        <a:pt x="3" y="0"/>
                      </a:lnTo>
                      <a:lnTo>
                        <a:pt x="0" y="0"/>
                      </a:lnTo>
                      <a:lnTo>
                        <a:pt x="29" y="3"/>
                      </a:lnTo>
                      <a:lnTo>
                        <a:pt x="52" y="11"/>
                      </a:lnTo>
                      <a:lnTo>
                        <a:pt x="70" y="22"/>
                      </a:lnTo>
                      <a:lnTo>
                        <a:pt x="74" y="29"/>
                      </a:lnTo>
                      <a:lnTo>
                        <a:pt x="74" y="37"/>
                      </a:lnTo>
                      <a:lnTo>
                        <a:pt x="74" y="48"/>
                      </a:lnTo>
                      <a:lnTo>
                        <a:pt x="70" y="63"/>
                      </a:lnTo>
                      <a:lnTo>
                        <a:pt x="55" y="96"/>
                      </a:lnTo>
                      <a:lnTo>
                        <a:pt x="33" y="134"/>
                      </a:lnTo>
                      <a:lnTo>
                        <a:pt x="15" y="163"/>
                      </a:lnTo>
                      <a:lnTo>
                        <a:pt x="11" y="174"/>
                      </a:lnTo>
                      <a:lnTo>
                        <a:pt x="55" y="543"/>
                      </a:lnTo>
                      <a:lnTo>
                        <a:pt x="59" y="554"/>
                      </a:lnTo>
                      <a:lnTo>
                        <a:pt x="70" y="558"/>
                      </a:lnTo>
                      <a:lnTo>
                        <a:pt x="82" y="558"/>
                      </a:lnTo>
                      <a:lnTo>
                        <a:pt x="74" y="554"/>
                      </a:lnTo>
                      <a:lnTo>
                        <a:pt x="67" y="543"/>
                      </a:lnTo>
                      <a:close/>
                    </a:path>
                  </a:pathLst>
                </a:custGeom>
                <a:solidFill>
                  <a:srgbClr val="F3F1EF"/>
                </a:solidFill>
                <a:ln w="9525">
                  <a:noFill/>
                  <a:round/>
                  <a:headEnd/>
                  <a:tailEnd/>
                </a:ln>
              </p:spPr>
              <p:txBody>
                <a:bodyPr/>
                <a:lstStyle/>
                <a:p>
                  <a:endParaRPr lang="en-GB"/>
                </a:p>
              </p:txBody>
            </p:sp>
            <p:sp>
              <p:nvSpPr>
                <p:cNvPr id="14" name="Freeform 61"/>
                <p:cNvSpPr>
                  <a:spLocks/>
                </p:cNvSpPr>
                <p:nvPr/>
              </p:nvSpPr>
              <p:spPr bwMode="auto">
                <a:xfrm>
                  <a:off x="4024313" y="1214438"/>
                  <a:ext cx="249238" cy="53975"/>
                </a:xfrm>
                <a:custGeom>
                  <a:avLst/>
                  <a:gdLst>
                    <a:gd name="T0" fmla="*/ 0 w 157"/>
                    <a:gd name="T1" fmla="*/ 2147483647 h 34"/>
                    <a:gd name="T2" fmla="*/ 2147483647 w 157"/>
                    <a:gd name="T3" fmla="*/ 2147483647 h 34"/>
                    <a:gd name="T4" fmla="*/ 2147483647 w 157"/>
                    <a:gd name="T5" fmla="*/ 0 h 34"/>
                    <a:gd name="T6" fmla="*/ 2147483647 w 157"/>
                    <a:gd name="T7" fmla="*/ 0 h 34"/>
                    <a:gd name="T8" fmla="*/ 2147483647 w 157"/>
                    <a:gd name="T9" fmla="*/ 0 h 34"/>
                    <a:gd name="T10" fmla="*/ 2147483647 w 157"/>
                    <a:gd name="T11" fmla="*/ 2147483647 h 34"/>
                    <a:gd name="T12" fmla="*/ 0 w 157"/>
                    <a:gd name="T13" fmla="*/ 2147483647 h 34"/>
                    <a:gd name="T14" fmla="*/ 0 w 157"/>
                    <a:gd name="T15" fmla="*/ 2147483647 h 34"/>
                    <a:gd name="T16" fmla="*/ 0 w 157"/>
                    <a:gd name="T17" fmla="*/ 2147483647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34"/>
                    <a:gd name="T29" fmla="*/ 157 w 157"/>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34">
                      <a:moveTo>
                        <a:pt x="0" y="34"/>
                      </a:moveTo>
                      <a:lnTo>
                        <a:pt x="157" y="34"/>
                      </a:lnTo>
                      <a:lnTo>
                        <a:pt x="157" y="0"/>
                      </a:lnTo>
                      <a:lnTo>
                        <a:pt x="4" y="0"/>
                      </a:lnTo>
                      <a:lnTo>
                        <a:pt x="4" y="15"/>
                      </a:lnTo>
                      <a:lnTo>
                        <a:pt x="0" y="22"/>
                      </a:lnTo>
                      <a:lnTo>
                        <a:pt x="0" y="34"/>
                      </a:lnTo>
                      <a:close/>
                    </a:path>
                  </a:pathLst>
                </a:custGeom>
                <a:solidFill>
                  <a:srgbClr val="000000"/>
                </a:solidFill>
                <a:ln w="9525">
                  <a:noFill/>
                  <a:round/>
                  <a:headEnd/>
                  <a:tailEnd/>
                </a:ln>
              </p:spPr>
              <p:txBody>
                <a:bodyPr/>
                <a:lstStyle/>
                <a:p>
                  <a:endParaRPr lang="en-GB"/>
                </a:p>
              </p:txBody>
            </p:sp>
            <p:sp>
              <p:nvSpPr>
                <p:cNvPr id="15" name="Rectangle 62"/>
                <p:cNvSpPr>
                  <a:spLocks noChangeArrowheads="1"/>
                </p:cNvSpPr>
                <p:nvPr/>
              </p:nvSpPr>
              <p:spPr bwMode="auto">
                <a:xfrm>
                  <a:off x="4343400" y="1214438"/>
                  <a:ext cx="195263" cy="53975"/>
                </a:xfrm>
                <a:prstGeom prst="rect">
                  <a:avLst/>
                </a:prstGeom>
                <a:solidFill>
                  <a:srgbClr val="000000"/>
                </a:solidFill>
                <a:ln w="9525">
                  <a:noFill/>
                  <a:miter lim="800000"/>
                  <a:headEnd/>
                  <a:tailEnd/>
                </a:ln>
              </p:spPr>
              <p:txBody>
                <a:bodyPr/>
                <a:lstStyle/>
                <a:p>
                  <a:endParaRPr lang="en-US"/>
                </a:p>
              </p:txBody>
            </p:sp>
            <p:sp>
              <p:nvSpPr>
                <p:cNvPr id="16" name="Freeform 63"/>
                <p:cNvSpPr>
                  <a:spLocks/>
                </p:cNvSpPr>
                <p:nvPr/>
              </p:nvSpPr>
              <p:spPr bwMode="auto">
                <a:xfrm>
                  <a:off x="4616450" y="1214438"/>
                  <a:ext cx="247650" cy="53975"/>
                </a:xfrm>
                <a:custGeom>
                  <a:avLst/>
                  <a:gdLst>
                    <a:gd name="T0" fmla="*/ 0 w 156"/>
                    <a:gd name="T1" fmla="*/ 2147483647 h 34"/>
                    <a:gd name="T2" fmla="*/ 2147483647 w 156"/>
                    <a:gd name="T3" fmla="*/ 2147483647 h 34"/>
                    <a:gd name="T4" fmla="*/ 2147483647 w 156"/>
                    <a:gd name="T5" fmla="*/ 2147483647 h 34"/>
                    <a:gd name="T6" fmla="*/ 2147483647 w 156"/>
                    <a:gd name="T7" fmla="*/ 2147483647 h 34"/>
                    <a:gd name="T8" fmla="*/ 2147483647 w 156"/>
                    <a:gd name="T9" fmla="*/ 0 h 34"/>
                    <a:gd name="T10" fmla="*/ 0 w 156"/>
                    <a:gd name="T11" fmla="*/ 0 h 34"/>
                    <a:gd name="T12" fmla="*/ 0 w 156"/>
                    <a:gd name="T13" fmla="*/ 2147483647 h 34"/>
                    <a:gd name="T14" fmla="*/ 0 60000 65536"/>
                    <a:gd name="T15" fmla="*/ 0 60000 65536"/>
                    <a:gd name="T16" fmla="*/ 0 60000 65536"/>
                    <a:gd name="T17" fmla="*/ 0 60000 65536"/>
                    <a:gd name="T18" fmla="*/ 0 60000 65536"/>
                    <a:gd name="T19" fmla="*/ 0 60000 65536"/>
                    <a:gd name="T20" fmla="*/ 0 60000 65536"/>
                    <a:gd name="T21" fmla="*/ 0 w 156"/>
                    <a:gd name="T22" fmla="*/ 0 h 34"/>
                    <a:gd name="T23" fmla="*/ 156 w 15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34">
                      <a:moveTo>
                        <a:pt x="0" y="34"/>
                      </a:moveTo>
                      <a:lnTo>
                        <a:pt x="156" y="34"/>
                      </a:lnTo>
                      <a:lnTo>
                        <a:pt x="156" y="22"/>
                      </a:lnTo>
                      <a:lnTo>
                        <a:pt x="152" y="0"/>
                      </a:lnTo>
                      <a:lnTo>
                        <a:pt x="0" y="0"/>
                      </a:lnTo>
                      <a:lnTo>
                        <a:pt x="0" y="34"/>
                      </a:lnTo>
                      <a:close/>
                    </a:path>
                  </a:pathLst>
                </a:custGeom>
                <a:solidFill>
                  <a:srgbClr val="000000"/>
                </a:solidFill>
                <a:ln w="9525">
                  <a:noFill/>
                  <a:round/>
                  <a:headEnd/>
                  <a:tailEnd/>
                </a:ln>
              </p:spPr>
              <p:txBody>
                <a:bodyPr/>
                <a:lstStyle/>
                <a:p>
                  <a:endParaRPr lang="en-GB"/>
                </a:p>
              </p:txBody>
            </p:sp>
            <p:sp>
              <p:nvSpPr>
                <p:cNvPr id="17" name="Freeform 64"/>
                <p:cNvSpPr>
                  <a:spLocks/>
                </p:cNvSpPr>
                <p:nvPr/>
              </p:nvSpPr>
              <p:spPr bwMode="auto">
                <a:xfrm>
                  <a:off x="4030663" y="1190625"/>
                  <a:ext cx="242888" cy="23813"/>
                </a:xfrm>
                <a:custGeom>
                  <a:avLst/>
                  <a:gdLst>
                    <a:gd name="T0" fmla="*/ 0 w 153"/>
                    <a:gd name="T1" fmla="*/ 0 h 15"/>
                    <a:gd name="T2" fmla="*/ 0 w 153"/>
                    <a:gd name="T3" fmla="*/ 0 h 15"/>
                    <a:gd name="T4" fmla="*/ 0 w 153"/>
                    <a:gd name="T5" fmla="*/ 2147483647 h 15"/>
                    <a:gd name="T6" fmla="*/ 2147483647 w 153"/>
                    <a:gd name="T7" fmla="*/ 2147483647 h 15"/>
                    <a:gd name="T8" fmla="*/ 2147483647 w 153"/>
                    <a:gd name="T9" fmla="*/ 0 h 15"/>
                    <a:gd name="T10" fmla="*/ 0 w 153"/>
                    <a:gd name="T11" fmla="*/ 0 h 15"/>
                    <a:gd name="T12" fmla="*/ 0 60000 65536"/>
                    <a:gd name="T13" fmla="*/ 0 60000 65536"/>
                    <a:gd name="T14" fmla="*/ 0 60000 65536"/>
                    <a:gd name="T15" fmla="*/ 0 60000 65536"/>
                    <a:gd name="T16" fmla="*/ 0 60000 65536"/>
                    <a:gd name="T17" fmla="*/ 0 60000 65536"/>
                    <a:gd name="T18" fmla="*/ 0 w 153"/>
                    <a:gd name="T19" fmla="*/ 0 h 15"/>
                    <a:gd name="T20" fmla="*/ 153 w 15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3" h="15">
                      <a:moveTo>
                        <a:pt x="0" y="0"/>
                      </a:moveTo>
                      <a:lnTo>
                        <a:pt x="0" y="0"/>
                      </a:lnTo>
                      <a:lnTo>
                        <a:pt x="0" y="15"/>
                      </a:lnTo>
                      <a:lnTo>
                        <a:pt x="153" y="15"/>
                      </a:lnTo>
                      <a:lnTo>
                        <a:pt x="153" y="0"/>
                      </a:lnTo>
                      <a:lnTo>
                        <a:pt x="0" y="0"/>
                      </a:lnTo>
                      <a:close/>
                    </a:path>
                  </a:pathLst>
                </a:custGeom>
                <a:solidFill>
                  <a:srgbClr val="333333"/>
                </a:solidFill>
                <a:ln w="9525">
                  <a:noFill/>
                  <a:round/>
                  <a:headEnd/>
                  <a:tailEnd/>
                </a:ln>
              </p:spPr>
              <p:txBody>
                <a:bodyPr/>
                <a:lstStyle/>
                <a:p>
                  <a:endParaRPr lang="en-GB"/>
                </a:p>
              </p:txBody>
            </p:sp>
            <p:sp>
              <p:nvSpPr>
                <p:cNvPr id="18" name="Rectangle 65"/>
                <p:cNvSpPr>
                  <a:spLocks noChangeArrowheads="1"/>
                </p:cNvSpPr>
                <p:nvPr/>
              </p:nvSpPr>
              <p:spPr bwMode="auto">
                <a:xfrm>
                  <a:off x="4343400" y="1190625"/>
                  <a:ext cx="195263" cy="23813"/>
                </a:xfrm>
                <a:prstGeom prst="rect">
                  <a:avLst/>
                </a:prstGeom>
                <a:solidFill>
                  <a:srgbClr val="333333"/>
                </a:solidFill>
                <a:ln w="9525">
                  <a:noFill/>
                  <a:miter lim="800000"/>
                  <a:headEnd/>
                  <a:tailEnd/>
                </a:ln>
              </p:spPr>
              <p:txBody>
                <a:bodyPr/>
                <a:lstStyle/>
                <a:p>
                  <a:endParaRPr lang="en-US"/>
                </a:p>
              </p:txBody>
            </p:sp>
            <p:sp>
              <p:nvSpPr>
                <p:cNvPr id="19" name="Freeform 66"/>
                <p:cNvSpPr>
                  <a:spLocks/>
                </p:cNvSpPr>
                <p:nvPr/>
              </p:nvSpPr>
              <p:spPr bwMode="auto">
                <a:xfrm>
                  <a:off x="4616450" y="1190625"/>
                  <a:ext cx="247650" cy="23813"/>
                </a:xfrm>
                <a:custGeom>
                  <a:avLst/>
                  <a:gdLst>
                    <a:gd name="T0" fmla="*/ 0 w 156"/>
                    <a:gd name="T1" fmla="*/ 0 h 15"/>
                    <a:gd name="T2" fmla="*/ 0 w 156"/>
                    <a:gd name="T3" fmla="*/ 2147483647 h 15"/>
                    <a:gd name="T4" fmla="*/ 2147483647 w 156"/>
                    <a:gd name="T5" fmla="*/ 2147483647 h 15"/>
                    <a:gd name="T6" fmla="*/ 2147483647 w 156"/>
                    <a:gd name="T7" fmla="*/ 2147483647 h 15"/>
                    <a:gd name="T8" fmla="*/ 2147483647 w 156"/>
                    <a:gd name="T9" fmla="*/ 0 h 15"/>
                    <a:gd name="T10" fmla="*/ 0 w 156"/>
                    <a:gd name="T11" fmla="*/ 0 h 15"/>
                    <a:gd name="T12" fmla="*/ 0 60000 65536"/>
                    <a:gd name="T13" fmla="*/ 0 60000 65536"/>
                    <a:gd name="T14" fmla="*/ 0 60000 65536"/>
                    <a:gd name="T15" fmla="*/ 0 60000 65536"/>
                    <a:gd name="T16" fmla="*/ 0 60000 65536"/>
                    <a:gd name="T17" fmla="*/ 0 60000 65536"/>
                    <a:gd name="T18" fmla="*/ 0 w 156"/>
                    <a:gd name="T19" fmla="*/ 0 h 15"/>
                    <a:gd name="T20" fmla="*/ 156 w 15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6" h="15">
                      <a:moveTo>
                        <a:pt x="0" y="0"/>
                      </a:moveTo>
                      <a:lnTo>
                        <a:pt x="0" y="15"/>
                      </a:lnTo>
                      <a:lnTo>
                        <a:pt x="152" y="15"/>
                      </a:lnTo>
                      <a:lnTo>
                        <a:pt x="156" y="0"/>
                      </a:lnTo>
                      <a:lnTo>
                        <a:pt x="0" y="0"/>
                      </a:lnTo>
                      <a:close/>
                    </a:path>
                  </a:pathLst>
                </a:custGeom>
                <a:solidFill>
                  <a:srgbClr val="333333"/>
                </a:solidFill>
                <a:ln w="9525">
                  <a:noFill/>
                  <a:round/>
                  <a:headEnd/>
                  <a:tailEnd/>
                </a:ln>
              </p:spPr>
              <p:txBody>
                <a:bodyPr/>
                <a:lstStyle/>
                <a:p>
                  <a:endParaRPr lang="en-GB"/>
                </a:p>
              </p:txBody>
            </p:sp>
          </p:grpSp>
        </p:grpSp>
        <p:sp>
          <p:nvSpPr>
            <p:cNvPr id="21" name="Rectangle 20"/>
            <p:cNvSpPr/>
            <p:nvPr/>
          </p:nvSpPr>
          <p:spPr>
            <a:xfrm>
              <a:off x="1073530" y="2629323"/>
              <a:ext cx="2873548" cy="584775"/>
            </a:xfrm>
            <a:prstGeom prst="rect">
              <a:avLst/>
            </a:prstGeom>
          </p:spPr>
          <p:txBody>
            <a:bodyPr wrap="square">
              <a:spAutoFit/>
            </a:bodyPr>
            <a:lstStyle/>
            <a:p>
              <a:r>
                <a:rPr lang="en-US" sz="1600" dirty="0"/>
                <a:t>The NICE clinical guideline on type 2 diabetes </a:t>
              </a:r>
              <a:r>
                <a:rPr lang="en-US" sz="1600" dirty="0" smtClean="0"/>
                <a:t>recommend.</a:t>
              </a:r>
              <a:endParaRPr lang="en-US" sz="1600" dirty="0"/>
            </a:p>
          </p:txBody>
        </p:sp>
        <p:sp>
          <p:nvSpPr>
            <p:cNvPr id="22" name="Rectangle 21"/>
            <p:cNvSpPr/>
            <p:nvPr/>
          </p:nvSpPr>
          <p:spPr>
            <a:xfrm>
              <a:off x="1050380" y="3557334"/>
              <a:ext cx="2873548" cy="2308324"/>
            </a:xfrm>
            <a:prstGeom prst="rect">
              <a:avLst/>
            </a:prstGeom>
          </p:spPr>
          <p:txBody>
            <a:bodyPr wrap="square">
              <a:spAutoFit/>
            </a:bodyPr>
            <a:lstStyle/>
            <a:p>
              <a:pPr marL="173038" indent="-173038">
                <a:buFont typeface="Arial" panose="020B0604020202020204" pitchFamily="34" charset="0"/>
                <a:buChar char="•"/>
              </a:pPr>
              <a:r>
                <a:rPr lang="en-US" sz="1600" dirty="0"/>
                <a:t>Test </a:t>
              </a:r>
              <a:r>
                <a:rPr lang="en-US" sz="1600" dirty="0">
                  <a:solidFill>
                    <a:srgbClr val="C00000"/>
                  </a:solidFill>
                </a:rPr>
                <a:t>foot sensations </a:t>
              </a:r>
              <a:r>
                <a:rPr lang="en-US" sz="1600" dirty="0"/>
                <a:t>using 10g monofilament or vibration</a:t>
              </a:r>
            </a:p>
            <a:p>
              <a:pPr marL="173038" indent="-173038">
                <a:buFont typeface="Arial" panose="020B0604020202020204" pitchFamily="34" charset="0"/>
                <a:buChar char="•"/>
              </a:pPr>
              <a:r>
                <a:rPr lang="en-US" sz="1600" dirty="0"/>
                <a:t>Palpate </a:t>
              </a:r>
              <a:r>
                <a:rPr lang="en-US" sz="1600" dirty="0">
                  <a:solidFill>
                    <a:srgbClr val="C00000"/>
                  </a:solidFill>
                </a:rPr>
                <a:t>foot pulses</a:t>
              </a:r>
            </a:p>
            <a:p>
              <a:pPr marL="173038" indent="-173038">
                <a:buFont typeface="Arial" panose="020B0604020202020204" pitchFamily="34" charset="0"/>
                <a:buChar char="•"/>
              </a:pPr>
              <a:r>
                <a:rPr lang="en-US" sz="1600" dirty="0"/>
                <a:t>Inspect for any </a:t>
              </a:r>
              <a:r>
                <a:rPr lang="en-US" sz="1600" dirty="0">
                  <a:solidFill>
                    <a:srgbClr val="C00000"/>
                  </a:solidFill>
                </a:rPr>
                <a:t>deformity</a:t>
              </a:r>
            </a:p>
            <a:p>
              <a:pPr marL="173038" indent="-173038">
                <a:buFont typeface="Arial" panose="020B0604020202020204" pitchFamily="34" charset="0"/>
                <a:buChar char="•"/>
              </a:pPr>
              <a:r>
                <a:rPr lang="en-US" sz="1600" dirty="0"/>
                <a:t>Inspect for significant </a:t>
              </a:r>
              <a:r>
                <a:rPr lang="en-US" sz="1600" dirty="0">
                  <a:solidFill>
                    <a:srgbClr val="C00000"/>
                  </a:solidFill>
                </a:rPr>
                <a:t>callus</a:t>
              </a:r>
            </a:p>
            <a:p>
              <a:pPr marL="173038" indent="-173038">
                <a:buFont typeface="Arial" panose="020B0604020202020204" pitchFamily="34" charset="0"/>
                <a:buChar char="•"/>
              </a:pPr>
              <a:r>
                <a:rPr lang="en-US" sz="1600" dirty="0"/>
                <a:t>Check for signs of </a:t>
              </a:r>
              <a:r>
                <a:rPr lang="en-US" sz="1600" dirty="0">
                  <a:solidFill>
                    <a:srgbClr val="C00000"/>
                  </a:solidFill>
                </a:rPr>
                <a:t>ulceration</a:t>
              </a:r>
            </a:p>
            <a:p>
              <a:pPr marL="173038" indent="-173038">
                <a:buFont typeface="Arial" panose="020B0604020202020204" pitchFamily="34" charset="0"/>
                <a:buChar char="•"/>
              </a:pPr>
              <a:r>
                <a:rPr lang="en-US" sz="1600" dirty="0"/>
                <a:t>Ask about any previous ulceration</a:t>
              </a:r>
            </a:p>
            <a:p>
              <a:pPr marL="173038" indent="-173038">
                <a:buFont typeface="Arial" panose="020B0604020202020204" pitchFamily="34" charset="0"/>
                <a:buChar char="•"/>
              </a:pPr>
              <a:r>
                <a:rPr lang="en-US" sz="1600" dirty="0"/>
                <a:t>Inspect </a:t>
              </a:r>
              <a:r>
                <a:rPr lang="en-US" sz="1600" dirty="0">
                  <a:solidFill>
                    <a:srgbClr val="C00000"/>
                  </a:solidFill>
                </a:rPr>
                <a:t>footwear</a:t>
              </a:r>
            </a:p>
          </p:txBody>
        </p:sp>
      </p:grpSp>
      <p:grpSp>
        <p:nvGrpSpPr>
          <p:cNvPr id="24" name="Group 23"/>
          <p:cNvGrpSpPr/>
          <p:nvPr/>
        </p:nvGrpSpPr>
        <p:grpSpPr>
          <a:xfrm>
            <a:off x="697701" y="3212976"/>
            <a:ext cx="4536504" cy="1908883"/>
            <a:chOff x="1259632" y="3933056"/>
            <a:chExt cx="4536504" cy="1908883"/>
          </a:xfrm>
        </p:grpSpPr>
        <p:sp>
          <p:nvSpPr>
            <p:cNvPr id="25" name="Round Diagonal Corner Rectangle 24"/>
            <p:cNvSpPr/>
            <p:nvPr/>
          </p:nvSpPr>
          <p:spPr>
            <a:xfrm>
              <a:off x="1259632" y="4113747"/>
              <a:ext cx="4536504" cy="1728192"/>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Type 2 diabetes foot problems: Prevention and management of foot problems</a:t>
              </a:r>
              <a:endParaRPr lang="en-GB" sz="2400" dirty="0"/>
            </a:p>
          </p:txBody>
        </p:sp>
        <p:pic>
          <p:nvPicPr>
            <p:cNvPr id="26" name="Picture 2" descr="C:\Users\TEMP.EDGEHILL.002\AppData\Local\Microsoft\Windows\Temporary Internet Files\Content.IE5\6IJ2I3SN\MC90043151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9632" y="3933056"/>
              <a:ext cx="554246" cy="5542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1836080" y="4912309"/>
            <a:ext cx="2522537" cy="419100"/>
            <a:chOff x="4795838" y="5876925"/>
            <a:chExt cx="2522537" cy="419100"/>
          </a:xfrm>
        </p:grpSpPr>
        <p:sp>
          <p:nvSpPr>
            <p:cNvPr id="28" name="Rounded Rectangle 27"/>
            <p:cNvSpPr/>
            <p:nvPr/>
          </p:nvSpPr>
          <p:spPr bwMode="auto">
            <a:xfrm>
              <a:off x="4795838" y="5876925"/>
              <a:ext cx="2522537" cy="419100"/>
            </a:xfrm>
            <a:prstGeom prst="roundRect">
              <a:avLst>
                <a:gd name="adj" fmla="val 19921"/>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GB"/>
            </a:p>
          </p:txBody>
        </p:sp>
        <p:pic>
          <p:nvPicPr>
            <p:cNvPr id="29" name="Picture 4" descr="C:\Users\rimmedo\AppData\Local\Microsoft\Windows\Temporary Internet Files\Content.IE5\TUMU8470\MC900442125[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9180" y="5904317"/>
              <a:ext cx="370007" cy="3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9"/>
            <p:cNvSpPr txBox="1">
              <a:spLocks noChangeArrowheads="1"/>
            </p:cNvSpPr>
            <p:nvPr/>
          </p:nvSpPr>
          <p:spPr bwMode="auto">
            <a:xfrm>
              <a:off x="5301001" y="5890897"/>
              <a:ext cx="1438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GB" altLang="en-US" dirty="0" smtClean="0">
                  <a:solidFill>
                    <a:srgbClr val="C00000"/>
                  </a:solidFill>
                </a:rPr>
                <a:t>LEARN MORE</a:t>
              </a:r>
              <a:endParaRPr lang="en-GB" altLang="en-US" dirty="0">
                <a:solidFill>
                  <a:srgbClr val="C00000"/>
                </a:solidFill>
              </a:endParaRPr>
            </a:p>
          </p:txBody>
        </p:sp>
      </p:grpSp>
    </p:spTree>
    <p:extLst>
      <p:ext uri="{BB962C8B-B14F-4D97-AF65-F5344CB8AC3E}">
        <p14:creationId xmlns:p14="http://schemas.microsoft.com/office/powerpoint/2010/main" val="26045513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Foot pulses</a:t>
            </a:r>
          </a:p>
          <a:p>
            <a:endParaRPr lang="en-GB" dirty="0"/>
          </a:p>
        </p:txBody>
      </p:sp>
      <p:sp>
        <p:nvSpPr>
          <p:cNvPr id="3" name="Text Placeholder 2"/>
          <p:cNvSpPr>
            <a:spLocks noGrp="1"/>
          </p:cNvSpPr>
          <p:nvPr>
            <p:ph type="body" sz="quarter" idx="11"/>
          </p:nvPr>
        </p:nvSpPr>
        <p:spPr/>
        <p:txBody>
          <a:bodyPr/>
          <a:lstStyle/>
          <a:p>
            <a:r>
              <a:rPr lang="en-GB" b="1" u="sng" dirty="0" err="1">
                <a:solidFill>
                  <a:srgbClr val="C00000"/>
                </a:solidFill>
              </a:rPr>
              <a:t>Dorsalis</a:t>
            </a:r>
            <a:r>
              <a:rPr lang="en-GB" b="1" u="sng" dirty="0">
                <a:solidFill>
                  <a:srgbClr val="C00000"/>
                </a:solidFill>
              </a:rPr>
              <a:t> </a:t>
            </a:r>
            <a:r>
              <a:rPr lang="en-GB" b="1" u="sng" dirty="0" err="1">
                <a:solidFill>
                  <a:srgbClr val="C00000"/>
                </a:solidFill>
              </a:rPr>
              <a:t>Pedis</a:t>
            </a:r>
            <a:endParaRPr lang="en-GB" sz="1200" b="1" u="sng" dirty="0">
              <a:solidFill>
                <a:srgbClr val="C00000"/>
              </a:solidFill>
            </a:endParaRPr>
          </a:p>
          <a:p>
            <a:r>
              <a:rPr lang="en-US" dirty="0"/>
              <a:t>Palpate the top of the foot between the first and second metatarsal. (Note whether present or absent</a:t>
            </a:r>
            <a:r>
              <a:rPr lang="en-US" dirty="0" smtClean="0"/>
              <a:t>).</a:t>
            </a:r>
          </a:p>
          <a:p>
            <a:r>
              <a:rPr lang="en-GB" b="1" u="sng" dirty="0">
                <a:solidFill>
                  <a:srgbClr val="C00000"/>
                </a:solidFill>
              </a:rPr>
              <a:t>Posterior </a:t>
            </a:r>
            <a:r>
              <a:rPr lang="en-GB" b="1" u="sng" dirty="0" err="1" smtClean="0">
                <a:solidFill>
                  <a:srgbClr val="C00000"/>
                </a:solidFill>
              </a:rPr>
              <a:t>Tibial</a:t>
            </a:r>
            <a:r>
              <a:rPr lang="en-GB" b="1" u="sng" dirty="0" smtClean="0">
                <a:solidFill>
                  <a:srgbClr val="C00000"/>
                </a:solidFill>
              </a:rPr>
              <a:t> </a:t>
            </a:r>
          </a:p>
          <a:p>
            <a:r>
              <a:rPr lang="en-US" dirty="0"/>
              <a:t>Palpate the area behind the medial malleolus (ankle bone). (Note whether present or absent</a:t>
            </a:r>
            <a:r>
              <a:rPr lang="en-US" dirty="0" smtClean="0"/>
              <a:t>).</a:t>
            </a:r>
          </a:p>
          <a:p>
            <a:endParaRPr lang="en-US" dirty="0"/>
          </a:p>
          <a:p>
            <a:r>
              <a:rPr lang="en-US" sz="2400" dirty="0">
                <a:solidFill>
                  <a:schemeClr val="accent3">
                    <a:lumMod val="50000"/>
                  </a:schemeClr>
                </a:solidFill>
              </a:rPr>
              <a:t>If either pulse can be felt then it is unlikely that there is </a:t>
            </a:r>
            <a:r>
              <a:rPr lang="en-US" sz="2400" dirty="0" smtClean="0">
                <a:solidFill>
                  <a:schemeClr val="accent3">
                    <a:lumMod val="50000"/>
                  </a:schemeClr>
                </a:solidFill>
              </a:rPr>
              <a:t>significant </a:t>
            </a:r>
            <a:r>
              <a:rPr lang="en-US" sz="2400" dirty="0" err="1" smtClean="0">
                <a:solidFill>
                  <a:schemeClr val="accent3">
                    <a:lumMod val="50000"/>
                  </a:schemeClr>
                </a:solidFill>
              </a:rPr>
              <a:t>ischaemia</a:t>
            </a:r>
            <a:r>
              <a:rPr lang="en-US" sz="2400" dirty="0">
                <a:solidFill>
                  <a:schemeClr val="accent3">
                    <a:lumMod val="50000"/>
                  </a:schemeClr>
                </a:solidFill>
              </a:rPr>
              <a:t>.</a:t>
            </a:r>
            <a:br>
              <a:rPr lang="en-US" sz="2400" dirty="0">
                <a:solidFill>
                  <a:schemeClr val="accent3">
                    <a:lumMod val="50000"/>
                  </a:schemeClr>
                </a:solidFill>
              </a:rPr>
            </a:br>
            <a:endParaRPr lang="en-GB" sz="2400" dirty="0">
              <a:solidFill>
                <a:schemeClr val="accent3">
                  <a:lumMod val="50000"/>
                </a:schemeClr>
              </a:solidFill>
            </a:endParaRPr>
          </a:p>
          <a:p>
            <a:endParaRPr lang="en-GB" u="sng" dirty="0" smtClean="0">
              <a:solidFill>
                <a:schemeClr val="accent6">
                  <a:lumMod val="75000"/>
                </a:schemeClr>
              </a:solidFill>
            </a:endParaRPr>
          </a:p>
          <a:p>
            <a:endParaRPr lang="en-GB" sz="1200" b="1" u="sng" dirty="0" smtClean="0">
              <a:solidFill>
                <a:schemeClr val="accent6">
                  <a:lumMod val="75000"/>
                </a:schemeClr>
              </a:solidFill>
            </a:endParaRPr>
          </a:p>
          <a:p>
            <a:endParaRPr lang="en-GB" dirty="0"/>
          </a:p>
          <a:p>
            <a:endParaRPr lang="en-GB" dirty="0"/>
          </a:p>
        </p:txBody>
      </p:sp>
      <p:pic>
        <p:nvPicPr>
          <p:cNvPr id="4"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t="-650"/>
          <a:stretch/>
        </p:blipFill>
        <p:spPr bwMode="auto">
          <a:xfrm>
            <a:off x="5278164" y="440675"/>
            <a:ext cx="3492334" cy="589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123115" y="4952506"/>
            <a:ext cx="1080680" cy="307777"/>
          </a:xfrm>
          <a:prstGeom prst="rect">
            <a:avLst/>
          </a:prstGeom>
          <a:noFill/>
        </p:spPr>
        <p:txBody>
          <a:bodyPr wrap="none" rtlCol="0">
            <a:spAutoFit/>
          </a:bodyPr>
          <a:lstStyle/>
          <a:p>
            <a:r>
              <a:rPr lang="en-GB" sz="1400" dirty="0" smtClean="0">
                <a:solidFill>
                  <a:srgbClr val="C00000"/>
                </a:solidFill>
              </a:rPr>
              <a:t>Plantar Arch</a:t>
            </a:r>
            <a:endParaRPr lang="en-GB" sz="1400" dirty="0">
              <a:solidFill>
                <a:srgbClr val="C00000"/>
              </a:solidFill>
            </a:endParaRPr>
          </a:p>
        </p:txBody>
      </p:sp>
      <p:sp>
        <p:nvSpPr>
          <p:cNvPr id="7" name="TextBox 6"/>
          <p:cNvSpPr txBox="1"/>
          <p:nvPr/>
        </p:nvSpPr>
        <p:spPr>
          <a:xfrm>
            <a:off x="-4123115" y="4313844"/>
            <a:ext cx="1687000" cy="307777"/>
          </a:xfrm>
          <a:prstGeom prst="rect">
            <a:avLst/>
          </a:prstGeom>
          <a:noFill/>
        </p:spPr>
        <p:txBody>
          <a:bodyPr wrap="none" rtlCol="0">
            <a:spAutoFit/>
          </a:bodyPr>
          <a:lstStyle/>
          <a:p>
            <a:r>
              <a:rPr lang="en-GB" sz="1400" dirty="0" err="1" smtClean="0">
                <a:solidFill>
                  <a:srgbClr val="C00000"/>
                </a:solidFill>
              </a:rPr>
              <a:t>Dorsalis</a:t>
            </a:r>
            <a:r>
              <a:rPr lang="en-GB" sz="1400" dirty="0" smtClean="0">
                <a:solidFill>
                  <a:srgbClr val="C00000"/>
                </a:solidFill>
              </a:rPr>
              <a:t> </a:t>
            </a:r>
            <a:r>
              <a:rPr lang="en-GB" sz="1400" dirty="0" err="1" smtClean="0">
                <a:solidFill>
                  <a:srgbClr val="C00000"/>
                </a:solidFill>
              </a:rPr>
              <a:t>Pedis</a:t>
            </a:r>
            <a:r>
              <a:rPr lang="en-GB" sz="1400" dirty="0" smtClean="0">
                <a:solidFill>
                  <a:srgbClr val="C00000"/>
                </a:solidFill>
              </a:rPr>
              <a:t> Artery</a:t>
            </a:r>
            <a:endParaRPr lang="en-GB" sz="1400" dirty="0">
              <a:solidFill>
                <a:srgbClr val="C00000"/>
              </a:solidFill>
            </a:endParaRPr>
          </a:p>
        </p:txBody>
      </p:sp>
      <p:sp>
        <p:nvSpPr>
          <p:cNvPr id="8" name="TextBox 7"/>
          <p:cNvSpPr txBox="1"/>
          <p:nvPr/>
        </p:nvSpPr>
        <p:spPr>
          <a:xfrm>
            <a:off x="-4123115" y="3833176"/>
            <a:ext cx="1331326" cy="307777"/>
          </a:xfrm>
          <a:prstGeom prst="rect">
            <a:avLst/>
          </a:prstGeom>
          <a:noFill/>
        </p:spPr>
        <p:txBody>
          <a:bodyPr wrap="none" rtlCol="0">
            <a:spAutoFit/>
          </a:bodyPr>
          <a:lstStyle/>
          <a:p>
            <a:r>
              <a:rPr lang="en-GB" sz="1400" dirty="0" err="1" smtClean="0">
                <a:solidFill>
                  <a:srgbClr val="C00000"/>
                </a:solidFill>
              </a:rPr>
              <a:t>Peroneal</a:t>
            </a:r>
            <a:r>
              <a:rPr lang="en-GB" sz="1400" dirty="0" smtClean="0">
                <a:solidFill>
                  <a:srgbClr val="C00000"/>
                </a:solidFill>
              </a:rPr>
              <a:t> Artery</a:t>
            </a:r>
            <a:endParaRPr lang="en-GB" sz="1400" dirty="0">
              <a:solidFill>
                <a:srgbClr val="C00000"/>
              </a:solidFill>
            </a:endParaRPr>
          </a:p>
        </p:txBody>
      </p:sp>
      <p:sp>
        <p:nvSpPr>
          <p:cNvPr id="9" name="TextBox 8"/>
          <p:cNvSpPr txBox="1"/>
          <p:nvPr/>
        </p:nvSpPr>
        <p:spPr>
          <a:xfrm>
            <a:off x="-4123115" y="3370696"/>
            <a:ext cx="1782347" cy="307777"/>
          </a:xfrm>
          <a:prstGeom prst="rect">
            <a:avLst/>
          </a:prstGeom>
          <a:noFill/>
        </p:spPr>
        <p:txBody>
          <a:bodyPr wrap="none" rtlCol="0">
            <a:spAutoFit/>
          </a:bodyPr>
          <a:lstStyle/>
          <a:p>
            <a:r>
              <a:rPr lang="en-GB" sz="1400" dirty="0" smtClean="0">
                <a:solidFill>
                  <a:srgbClr val="C00000"/>
                </a:solidFill>
              </a:rPr>
              <a:t>Posterior </a:t>
            </a:r>
            <a:r>
              <a:rPr lang="en-GB" sz="1400" dirty="0" err="1" smtClean="0">
                <a:solidFill>
                  <a:srgbClr val="C00000"/>
                </a:solidFill>
              </a:rPr>
              <a:t>Tibial</a:t>
            </a:r>
            <a:r>
              <a:rPr lang="en-GB" sz="1400" dirty="0" smtClean="0">
                <a:solidFill>
                  <a:srgbClr val="C00000"/>
                </a:solidFill>
              </a:rPr>
              <a:t> Artery</a:t>
            </a:r>
            <a:endParaRPr lang="en-GB" sz="1400" dirty="0">
              <a:solidFill>
                <a:srgbClr val="C00000"/>
              </a:solidFill>
            </a:endParaRPr>
          </a:p>
        </p:txBody>
      </p:sp>
      <p:sp>
        <p:nvSpPr>
          <p:cNvPr id="10" name="TextBox 9"/>
          <p:cNvSpPr txBox="1"/>
          <p:nvPr/>
        </p:nvSpPr>
        <p:spPr>
          <a:xfrm>
            <a:off x="-4123878" y="2841838"/>
            <a:ext cx="1726948" cy="307777"/>
          </a:xfrm>
          <a:prstGeom prst="rect">
            <a:avLst/>
          </a:prstGeom>
          <a:noFill/>
        </p:spPr>
        <p:txBody>
          <a:bodyPr wrap="none" rtlCol="0">
            <a:spAutoFit/>
          </a:bodyPr>
          <a:lstStyle/>
          <a:p>
            <a:r>
              <a:rPr lang="en-GB" sz="1400" dirty="0" smtClean="0">
                <a:solidFill>
                  <a:srgbClr val="C00000"/>
                </a:solidFill>
              </a:rPr>
              <a:t>Anterior </a:t>
            </a:r>
            <a:r>
              <a:rPr lang="en-GB" sz="1400" dirty="0" err="1" smtClean="0">
                <a:solidFill>
                  <a:srgbClr val="C00000"/>
                </a:solidFill>
              </a:rPr>
              <a:t>Tibial</a:t>
            </a:r>
            <a:r>
              <a:rPr lang="en-GB" sz="1400" dirty="0" smtClean="0">
                <a:solidFill>
                  <a:srgbClr val="C00000"/>
                </a:solidFill>
              </a:rPr>
              <a:t> Artery</a:t>
            </a:r>
            <a:endParaRPr lang="en-GB" sz="1400" dirty="0">
              <a:solidFill>
                <a:srgbClr val="C00000"/>
              </a:solidFill>
            </a:endParaRPr>
          </a:p>
        </p:txBody>
      </p:sp>
      <p:sp>
        <p:nvSpPr>
          <p:cNvPr id="11" name="TextBox 10"/>
          <p:cNvSpPr txBox="1"/>
          <p:nvPr/>
        </p:nvSpPr>
        <p:spPr>
          <a:xfrm>
            <a:off x="-4123115" y="2314394"/>
            <a:ext cx="1324273" cy="307777"/>
          </a:xfrm>
          <a:prstGeom prst="rect">
            <a:avLst/>
          </a:prstGeom>
          <a:noFill/>
        </p:spPr>
        <p:txBody>
          <a:bodyPr wrap="none" rtlCol="0">
            <a:spAutoFit/>
          </a:bodyPr>
          <a:lstStyle/>
          <a:p>
            <a:r>
              <a:rPr lang="en-GB" sz="1400" dirty="0" smtClean="0">
                <a:solidFill>
                  <a:srgbClr val="C00000"/>
                </a:solidFill>
              </a:rPr>
              <a:t>Popliteal Artery</a:t>
            </a:r>
            <a:endParaRPr lang="en-GB" sz="1400" dirty="0">
              <a:solidFill>
                <a:srgbClr val="C00000"/>
              </a:solidFill>
            </a:endParaRPr>
          </a:p>
        </p:txBody>
      </p:sp>
      <p:sp>
        <p:nvSpPr>
          <p:cNvPr id="12" name="TextBox 11"/>
          <p:cNvSpPr txBox="1"/>
          <p:nvPr/>
        </p:nvSpPr>
        <p:spPr>
          <a:xfrm>
            <a:off x="-4123115" y="1738330"/>
            <a:ext cx="1278620" cy="307777"/>
          </a:xfrm>
          <a:prstGeom prst="rect">
            <a:avLst/>
          </a:prstGeom>
          <a:noFill/>
        </p:spPr>
        <p:txBody>
          <a:bodyPr wrap="none" rtlCol="0">
            <a:spAutoFit/>
          </a:bodyPr>
          <a:lstStyle/>
          <a:p>
            <a:r>
              <a:rPr lang="en-GB" sz="1400" dirty="0" smtClean="0">
                <a:solidFill>
                  <a:srgbClr val="C00000"/>
                </a:solidFill>
              </a:rPr>
              <a:t>Femoral Artery</a:t>
            </a:r>
            <a:endParaRPr lang="en-GB" sz="1400" dirty="0">
              <a:solidFill>
                <a:srgbClr val="C00000"/>
              </a:solidFill>
            </a:endParaRPr>
          </a:p>
        </p:txBody>
      </p:sp>
      <p:pic>
        <p:nvPicPr>
          <p:cNvPr id="13"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119" b="85544" l="74732" r="82478"/>
                    </a14:imgEffect>
                    <a14:imgEffect>
                      <a14:brightnessContrast bright="47000" contrast="31000"/>
                    </a14:imgEffect>
                  </a14:imgLayer>
                </a14:imgProps>
              </a:ext>
              <a:ext uri="{28A0092B-C50C-407E-A947-70E740481C1C}">
                <a14:useLocalDpi xmlns:a14="http://schemas.microsoft.com/office/drawing/2010/main" val="0"/>
              </a:ext>
            </a:extLst>
          </a:blip>
          <a:srcRect l="74208" t="39047" r="16568" b="8692"/>
          <a:stretch/>
        </p:blipFill>
        <p:spPr bwMode="auto">
          <a:xfrm>
            <a:off x="-2336626" y="6313567"/>
            <a:ext cx="2156098" cy="390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778"/>
          <a:stretch/>
        </p:blipFill>
        <p:spPr bwMode="auto">
          <a:xfrm>
            <a:off x="-3780928" y="7905194"/>
            <a:ext cx="3524250" cy="447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35119" b="85544" l="74732" r="82478"/>
                    </a14:imgEffect>
                    <a14:imgEffect>
                      <a14:brightnessContrast bright="44000" contrast="24000"/>
                    </a14:imgEffect>
                  </a14:imgLayer>
                </a14:imgProps>
              </a:ext>
              <a:ext uri="{28A0092B-C50C-407E-A947-70E740481C1C}">
                <a14:useLocalDpi xmlns:a14="http://schemas.microsoft.com/office/drawing/2010/main" val="0"/>
              </a:ext>
            </a:extLst>
          </a:blip>
          <a:srcRect l="74208" t="39047" r="16568" b="8692"/>
          <a:stretch/>
        </p:blipFill>
        <p:spPr bwMode="auto">
          <a:xfrm>
            <a:off x="-2688451" y="-376866"/>
            <a:ext cx="2156098" cy="390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http://www.ohsu.edu/health/_resources/images/heart/ei_2399.gi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9400" l="31509" r="50000"/>
                    </a14:imgEffect>
                    <a14:imgEffect>
                      <a14:brightnessContrast bright="12000" contrast="-7000"/>
                    </a14:imgEffect>
                  </a14:imgLayer>
                </a14:imgProps>
              </a:ext>
              <a:ext uri="{28A0092B-C50C-407E-A947-70E740481C1C}">
                <a14:useLocalDpi xmlns:a14="http://schemas.microsoft.com/office/drawing/2010/main" val="0"/>
              </a:ext>
            </a:extLst>
          </a:blip>
          <a:srcRect l="30381" t="14607" r="51400"/>
          <a:stretch/>
        </p:blipFill>
        <p:spPr bwMode="auto">
          <a:xfrm>
            <a:off x="-2700808" y="1133457"/>
            <a:ext cx="1005299" cy="43305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9558" b="94133" l="74911" r="82076"/>
                    </a14:imgEffect>
                    <a14:imgEffect>
                      <a14:brightnessContrast bright="47000" contrast="31000"/>
                    </a14:imgEffect>
                  </a14:imgLayer>
                </a14:imgProps>
              </a:ext>
              <a:ext uri="{28A0092B-C50C-407E-A947-70E740481C1C}">
                <a14:useLocalDpi xmlns:a14="http://schemas.microsoft.com/office/drawing/2010/main" val="0"/>
              </a:ext>
            </a:extLst>
          </a:blip>
          <a:srcRect l="78510" t="19431" r="17017" b="4081"/>
          <a:stretch/>
        </p:blipFill>
        <p:spPr bwMode="auto">
          <a:xfrm>
            <a:off x="-1695509" y="1119133"/>
            <a:ext cx="1080121" cy="456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flipV="1">
            <a:off x="-3054585" y="1269412"/>
            <a:ext cx="1080120" cy="576064"/>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flipH="1" flipV="1">
            <a:off x="-2932349" y="2631301"/>
            <a:ext cx="780646" cy="320654"/>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flipH="1" flipV="1">
            <a:off x="-2700808" y="3160720"/>
            <a:ext cx="561532" cy="470763"/>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H="1" flipV="1">
            <a:off x="-2583099" y="3665328"/>
            <a:ext cx="524488" cy="18508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H="1" flipV="1">
            <a:off x="-3054585" y="4169828"/>
            <a:ext cx="805219" cy="144016"/>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H="1" flipV="1">
            <a:off x="-2886696" y="4621621"/>
            <a:ext cx="774729" cy="159872"/>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H="1">
            <a:off x="-3130289" y="5135270"/>
            <a:ext cx="943235" cy="0"/>
          </a:xfrm>
          <a:prstGeom prst="line">
            <a:avLst/>
          </a:prstGeom>
        </p:spPr>
        <p:style>
          <a:lnRef idx="2">
            <a:schemeClr val="dk1"/>
          </a:lnRef>
          <a:fillRef idx="0">
            <a:schemeClr val="dk1"/>
          </a:fillRef>
          <a:effectRef idx="1">
            <a:schemeClr val="dk1"/>
          </a:effectRef>
          <a:fontRef idx="minor">
            <a:schemeClr val="tx1"/>
          </a:fontRef>
        </p:style>
      </p:cxnSp>
      <p:pic>
        <p:nvPicPr>
          <p:cNvPr id="2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3296" y="6313567"/>
            <a:ext cx="2152650" cy="605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8533456" y="7814873"/>
            <a:ext cx="2428369" cy="4330528"/>
            <a:chOff x="-3971478" y="1285857"/>
            <a:chExt cx="2428369" cy="4330528"/>
          </a:xfrm>
        </p:grpSpPr>
        <p:sp>
          <p:nvSpPr>
            <p:cNvPr id="27" name="TextBox 26"/>
            <p:cNvSpPr txBox="1"/>
            <p:nvPr/>
          </p:nvSpPr>
          <p:spPr>
            <a:xfrm>
              <a:off x="-3970715" y="5104906"/>
              <a:ext cx="1080680" cy="307777"/>
            </a:xfrm>
            <a:prstGeom prst="rect">
              <a:avLst/>
            </a:prstGeom>
            <a:noFill/>
          </p:spPr>
          <p:txBody>
            <a:bodyPr wrap="none" rtlCol="0">
              <a:spAutoFit/>
            </a:bodyPr>
            <a:lstStyle/>
            <a:p>
              <a:r>
                <a:rPr lang="en-GB" sz="1400" dirty="0" smtClean="0">
                  <a:solidFill>
                    <a:srgbClr val="C00000"/>
                  </a:solidFill>
                </a:rPr>
                <a:t>Plantar Arch</a:t>
              </a:r>
              <a:endParaRPr lang="en-GB" sz="1400" dirty="0">
                <a:solidFill>
                  <a:srgbClr val="C00000"/>
                </a:solidFill>
              </a:endParaRPr>
            </a:p>
          </p:txBody>
        </p:sp>
        <p:sp>
          <p:nvSpPr>
            <p:cNvPr id="28" name="TextBox 27"/>
            <p:cNvSpPr txBox="1"/>
            <p:nvPr/>
          </p:nvSpPr>
          <p:spPr>
            <a:xfrm>
              <a:off x="-3970715" y="4466244"/>
              <a:ext cx="1687000" cy="307777"/>
            </a:xfrm>
            <a:prstGeom prst="rect">
              <a:avLst/>
            </a:prstGeom>
            <a:noFill/>
          </p:spPr>
          <p:txBody>
            <a:bodyPr wrap="none" rtlCol="0">
              <a:spAutoFit/>
            </a:bodyPr>
            <a:lstStyle/>
            <a:p>
              <a:r>
                <a:rPr lang="en-GB" sz="1400" dirty="0" err="1" smtClean="0">
                  <a:solidFill>
                    <a:srgbClr val="C00000"/>
                  </a:solidFill>
                </a:rPr>
                <a:t>Dorsalis</a:t>
              </a:r>
              <a:r>
                <a:rPr lang="en-GB" sz="1400" dirty="0" smtClean="0">
                  <a:solidFill>
                    <a:srgbClr val="C00000"/>
                  </a:solidFill>
                </a:rPr>
                <a:t> </a:t>
              </a:r>
              <a:r>
                <a:rPr lang="en-GB" sz="1400" dirty="0" err="1" smtClean="0">
                  <a:solidFill>
                    <a:srgbClr val="C00000"/>
                  </a:solidFill>
                </a:rPr>
                <a:t>Pedis</a:t>
              </a:r>
              <a:r>
                <a:rPr lang="en-GB" sz="1400" dirty="0" smtClean="0">
                  <a:solidFill>
                    <a:srgbClr val="C00000"/>
                  </a:solidFill>
                </a:rPr>
                <a:t> Artery</a:t>
              </a:r>
              <a:endParaRPr lang="en-GB" sz="1400" dirty="0">
                <a:solidFill>
                  <a:srgbClr val="C00000"/>
                </a:solidFill>
              </a:endParaRPr>
            </a:p>
          </p:txBody>
        </p:sp>
        <p:sp>
          <p:nvSpPr>
            <p:cNvPr id="29" name="TextBox 28"/>
            <p:cNvSpPr txBox="1"/>
            <p:nvPr/>
          </p:nvSpPr>
          <p:spPr>
            <a:xfrm>
              <a:off x="-3970715" y="3985576"/>
              <a:ext cx="1331326" cy="307777"/>
            </a:xfrm>
            <a:prstGeom prst="rect">
              <a:avLst/>
            </a:prstGeom>
            <a:noFill/>
          </p:spPr>
          <p:txBody>
            <a:bodyPr wrap="none" rtlCol="0">
              <a:spAutoFit/>
            </a:bodyPr>
            <a:lstStyle/>
            <a:p>
              <a:r>
                <a:rPr lang="en-GB" sz="1400" dirty="0" err="1" smtClean="0">
                  <a:solidFill>
                    <a:srgbClr val="C00000"/>
                  </a:solidFill>
                </a:rPr>
                <a:t>Peroneal</a:t>
              </a:r>
              <a:r>
                <a:rPr lang="en-GB" sz="1400" dirty="0" smtClean="0">
                  <a:solidFill>
                    <a:srgbClr val="C00000"/>
                  </a:solidFill>
                </a:rPr>
                <a:t> Artery</a:t>
              </a:r>
              <a:endParaRPr lang="en-GB" sz="1400" dirty="0">
                <a:solidFill>
                  <a:srgbClr val="C00000"/>
                </a:solidFill>
              </a:endParaRPr>
            </a:p>
          </p:txBody>
        </p:sp>
        <p:sp>
          <p:nvSpPr>
            <p:cNvPr id="30" name="TextBox 29"/>
            <p:cNvSpPr txBox="1"/>
            <p:nvPr/>
          </p:nvSpPr>
          <p:spPr>
            <a:xfrm>
              <a:off x="-3970715" y="3523096"/>
              <a:ext cx="1782347" cy="307777"/>
            </a:xfrm>
            <a:prstGeom prst="rect">
              <a:avLst/>
            </a:prstGeom>
            <a:noFill/>
          </p:spPr>
          <p:txBody>
            <a:bodyPr wrap="none" rtlCol="0">
              <a:spAutoFit/>
            </a:bodyPr>
            <a:lstStyle/>
            <a:p>
              <a:r>
                <a:rPr lang="en-GB" sz="1400" dirty="0" smtClean="0">
                  <a:solidFill>
                    <a:srgbClr val="C00000"/>
                  </a:solidFill>
                </a:rPr>
                <a:t>Posterior </a:t>
              </a:r>
              <a:r>
                <a:rPr lang="en-GB" sz="1400" dirty="0" err="1" smtClean="0">
                  <a:solidFill>
                    <a:srgbClr val="C00000"/>
                  </a:solidFill>
                </a:rPr>
                <a:t>Tibial</a:t>
              </a:r>
              <a:r>
                <a:rPr lang="en-GB" sz="1400" dirty="0" smtClean="0">
                  <a:solidFill>
                    <a:srgbClr val="C00000"/>
                  </a:solidFill>
                </a:rPr>
                <a:t> Artery</a:t>
              </a:r>
              <a:endParaRPr lang="en-GB" sz="1400" dirty="0">
                <a:solidFill>
                  <a:srgbClr val="C00000"/>
                </a:solidFill>
              </a:endParaRPr>
            </a:p>
          </p:txBody>
        </p:sp>
        <p:sp>
          <p:nvSpPr>
            <p:cNvPr id="31" name="TextBox 30"/>
            <p:cNvSpPr txBox="1"/>
            <p:nvPr/>
          </p:nvSpPr>
          <p:spPr>
            <a:xfrm>
              <a:off x="-3971478" y="2994238"/>
              <a:ext cx="1726948" cy="307777"/>
            </a:xfrm>
            <a:prstGeom prst="rect">
              <a:avLst/>
            </a:prstGeom>
            <a:noFill/>
          </p:spPr>
          <p:txBody>
            <a:bodyPr wrap="none" rtlCol="0">
              <a:spAutoFit/>
            </a:bodyPr>
            <a:lstStyle/>
            <a:p>
              <a:r>
                <a:rPr lang="en-GB" sz="1400" dirty="0" smtClean="0">
                  <a:solidFill>
                    <a:srgbClr val="C00000"/>
                  </a:solidFill>
                </a:rPr>
                <a:t>Anterior </a:t>
              </a:r>
              <a:r>
                <a:rPr lang="en-GB" sz="1400" dirty="0" err="1" smtClean="0">
                  <a:solidFill>
                    <a:srgbClr val="C00000"/>
                  </a:solidFill>
                </a:rPr>
                <a:t>Tibial</a:t>
              </a:r>
              <a:r>
                <a:rPr lang="en-GB" sz="1400" dirty="0" smtClean="0">
                  <a:solidFill>
                    <a:srgbClr val="C00000"/>
                  </a:solidFill>
                </a:rPr>
                <a:t> Artery</a:t>
              </a:r>
              <a:endParaRPr lang="en-GB" sz="1400" dirty="0">
                <a:solidFill>
                  <a:srgbClr val="C00000"/>
                </a:solidFill>
              </a:endParaRPr>
            </a:p>
          </p:txBody>
        </p:sp>
        <p:sp>
          <p:nvSpPr>
            <p:cNvPr id="32" name="TextBox 31"/>
            <p:cNvSpPr txBox="1"/>
            <p:nvPr/>
          </p:nvSpPr>
          <p:spPr>
            <a:xfrm>
              <a:off x="-3970715" y="2466794"/>
              <a:ext cx="1324273" cy="307777"/>
            </a:xfrm>
            <a:prstGeom prst="rect">
              <a:avLst/>
            </a:prstGeom>
            <a:noFill/>
          </p:spPr>
          <p:txBody>
            <a:bodyPr wrap="none" rtlCol="0">
              <a:spAutoFit/>
            </a:bodyPr>
            <a:lstStyle/>
            <a:p>
              <a:r>
                <a:rPr lang="en-GB" sz="1400" dirty="0" smtClean="0">
                  <a:solidFill>
                    <a:srgbClr val="C00000"/>
                  </a:solidFill>
                </a:rPr>
                <a:t>Popliteal Artery</a:t>
              </a:r>
              <a:endParaRPr lang="en-GB" sz="1400" dirty="0">
                <a:solidFill>
                  <a:srgbClr val="C00000"/>
                </a:solidFill>
              </a:endParaRPr>
            </a:p>
          </p:txBody>
        </p:sp>
        <p:sp>
          <p:nvSpPr>
            <p:cNvPr id="33" name="TextBox 32"/>
            <p:cNvSpPr txBox="1"/>
            <p:nvPr/>
          </p:nvSpPr>
          <p:spPr>
            <a:xfrm>
              <a:off x="-3970715" y="1890730"/>
              <a:ext cx="1278620" cy="307777"/>
            </a:xfrm>
            <a:prstGeom prst="rect">
              <a:avLst/>
            </a:prstGeom>
            <a:noFill/>
          </p:spPr>
          <p:txBody>
            <a:bodyPr wrap="none" rtlCol="0">
              <a:spAutoFit/>
            </a:bodyPr>
            <a:lstStyle/>
            <a:p>
              <a:r>
                <a:rPr lang="en-GB" sz="1400" dirty="0" smtClean="0">
                  <a:solidFill>
                    <a:srgbClr val="C00000"/>
                  </a:solidFill>
                </a:rPr>
                <a:t>Femoral Artery</a:t>
              </a:r>
              <a:endParaRPr lang="en-GB" sz="1400" dirty="0">
                <a:solidFill>
                  <a:srgbClr val="C00000"/>
                </a:solidFill>
              </a:endParaRPr>
            </a:p>
          </p:txBody>
        </p:sp>
        <p:pic>
          <p:nvPicPr>
            <p:cNvPr id="34" name="Picture 2" descr="http://www.ohsu.edu/health/_resources/images/heart/ei_2399.gi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9400" l="31509" r="50000"/>
                      </a14:imgEffect>
                      <a14:imgEffect>
                        <a14:brightnessContrast bright="12000" contrast="-7000"/>
                      </a14:imgEffect>
                    </a14:imgLayer>
                  </a14:imgProps>
                </a:ext>
                <a:ext uri="{28A0092B-C50C-407E-A947-70E740481C1C}">
                  <a14:useLocalDpi xmlns:a14="http://schemas.microsoft.com/office/drawing/2010/main" val="0"/>
                </a:ext>
              </a:extLst>
            </a:blip>
            <a:srcRect l="30381" t="14607" r="51400"/>
            <a:stretch/>
          </p:blipFill>
          <p:spPr bwMode="auto">
            <a:xfrm>
              <a:off x="-2548408" y="1285857"/>
              <a:ext cx="1005299" cy="4330528"/>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p:cNvCxnSpPr/>
            <p:nvPr/>
          </p:nvCxnSpPr>
          <p:spPr>
            <a:xfrm flipV="1">
              <a:off x="-2902185" y="1421812"/>
              <a:ext cx="1080120" cy="576064"/>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flipH="1" flipV="1">
              <a:off x="-2779949" y="2783701"/>
              <a:ext cx="780646" cy="320654"/>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flipH="1" flipV="1">
              <a:off x="-2548408" y="3313120"/>
              <a:ext cx="561532" cy="470763"/>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flipH="1" flipV="1">
              <a:off x="-2430699" y="3817728"/>
              <a:ext cx="524488" cy="18508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flipH="1" flipV="1">
              <a:off x="-2902185" y="4322228"/>
              <a:ext cx="805219" cy="144016"/>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flipH="1" flipV="1">
              <a:off x="-2734296" y="4774021"/>
              <a:ext cx="774729" cy="159872"/>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flipH="1">
              <a:off x="-2977889" y="5287670"/>
              <a:ext cx="943235" cy="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55826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Foot </a:t>
            </a:r>
            <a:r>
              <a:rPr lang="en-GB" dirty="0"/>
              <a:t>pulses</a:t>
            </a:r>
          </a:p>
          <a:p>
            <a:endParaRPr lang="en-GB" dirty="0"/>
          </a:p>
        </p:txBody>
      </p:sp>
      <p:sp>
        <p:nvSpPr>
          <p:cNvPr id="3" name="Text Placeholder 2"/>
          <p:cNvSpPr>
            <a:spLocks noGrp="1"/>
          </p:cNvSpPr>
          <p:nvPr>
            <p:ph type="body" sz="quarter" idx="11"/>
          </p:nvPr>
        </p:nvSpPr>
        <p:spPr>
          <a:xfrm>
            <a:off x="684213" y="1196752"/>
            <a:ext cx="5327947" cy="4896544"/>
          </a:xfrm>
        </p:spPr>
        <p:txBody>
          <a:bodyPr/>
          <a:lstStyle/>
          <a:p>
            <a:r>
              <a:rPr lang="en-GB" dirty="0"/>
              <a:t>Accurate pulse palpation requires practice</a:t>
            </a:r>
            <a:r>
              <a:rPr lang="en-GB" dirty="0" smtClean="0"/>
              <a:t>.</a:t>
            </a:r>
          </a:p>
          <a:p>
            <a:endParaRPr lang="en-GB" dirty="0"/>
          </a:p>
          <a:p>
            <a:endParaRPr lang="en-GB" dirty="0"/>
          </a:p>
          <a:p>
            <a:endParaRPr lang="en-GB" dirty="0"/>
          </a:p>
        </p:txBody>
      </p:sp>
      <p:pic>
        <p:nvPicPr>
          <p:cNvPr id="8" name="Picture 2"/>
          <p:cNvPicPr>
            <a:picLocks noChangeAspect="1" noChangeArrowheads="1"/>
          </p:cNvPicPr>
          <p:nvPr>
            <p:custDataLst>
              <p:tags r:id="rId1"/>
            </p:custDataLst>
          </p:nvPr>
        </p:nvPicPr>
        <p:blipFill>
          <a:blip r:embed="rId3" cstate="screen"/>
          <a:srcRect/>
          <a:stretch>
            <a:fillRect/>
          </a:stretch>
        </p:blipFill>
        <p:spPr bwMode="auto">
          <a:xfrm>
            <a:off x="573060" y="1628800"/>
            <a:ext cx="5544616" cy="3584611"/>
          </a:xfrm>
          <a:prstGeom prst="roundRect">
            <a:avLst>
              <a:gd name="adj" fmla="val 4222"/>
            </a:avLst>
          </a:prstGeom>
          <a:noFill/>
          <a:ln w="9525">
            <a:noFill/>
            <a:miter lim="800000"/>
            <a:headEnd/>
            <a:tailEnd/>
          </a:ln>
          <a:effectLst/>
        </p:spPr>
      </p:pic>
      <p:grpSp>
        <p:nvGrpSpPr>
          <p:cNvPr id="16" name="Group 15"/>
          <p:cNvGrpSpPr/>
          <p:nvPr/>
        </p:nvGrpSpPr>
        <p:grpSpPr>
          <a:xfrm>
            <a:off x="611560" y="5373216"/>
            <a:ext cx="5472608" cy="864096"/>
            <a:chOff x="611560" y="5373216"/>
            <a:chExt cx="5472608" cy="864096"/>
          </a:xfrm>
        </p:grpSpPr>
        <p:sp>
          <p:nvSpPr>
            <p:cNvPr id="6" name="Round Diagonal Corner Rectangle 5"/>
            <p:cNvSpPr/>
            <p:nvPr/>
          </p:nvSpPr>
          <p:spPr>
            <a:xfrm>
              <a:off x="611560" y="5373216"/>
              <a:ext cx="5472608" cy="864096"/>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r>
                <a:rPr lang="en-GB" dirty="0"/>
                <a:t>Both posterior </a:t>
              </a:r>
              <a:r>
                <a:rPr lang="en-GB" dirty="0" err="1"/>
                <a:t>tibial</a:t>
              </a:r>
              <a:r>
                <a:rPr lang="en-GB" dirty="0"/>
                <a:t> and </a:t>
              </a:r>
              <a:r>
                <a:rPr lang="en-GB" dirty="0" err="1"/>
                <a:t>dorsalis</a:t>
              </a:r>
              <a:r>
                <a:rPr lang="en-GB" dirty="0"/>
                <a:t> </a:t>
              </a:r>
              <a:r>
                <a:rPr lang="en-GB" dirty="0" err="1"/>
                <a:t>pedis</a:t>
              </a:r>
              <a:r>
                <a:rPr lang="en-GB" dirty="0"/>
                <a:t> pulses are assessed and any one </a:t>
              </a:r>
              <a:r>
                <a:rPr lang="en-GB" dirty="0">
                  <a:solidFill>
                    <a:srgbClr val="FF0000"/>
                  </a:solidFill>
                </a:rPr>
                <a:t>absent pulse </a:t>
              </a:r>
              <a:r>
                <a:rPr lang="en-GB" dirty="0"/>
                <a:t>may indicate </a:t>
              </a:r>
              <a:r>
                <a:rPr lang="en-GB" dirty="0">
                  <a:solidFill>
                    <a:srgbClr val="FF0000"/>
                  </a:solidFill>
                </a:rPr>
                <a:t>peripheral arterial disease</a:t>
              </a:r>
              <a:r>
                <a:rPr lang="en-GB" dirty="0"/>
                <a:t> should be referred on</a:t>
              </a:r>
            </a:p>
          </p:txBody>
        </p:sp>
        <p:pic>
          <p:nvPicPr>
            <p:cNvPr id="10" name="Picture 2" descr="C:\Users\TEMP.EDGEHILL.002\AppData\Local\Microsoft\Windows\Temporary Internet Files\Content.IE5\6IJ2I3SN\MC9004315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5528141"/>
              <a:ext cx="554246" cy="554246"/>
            </a:xfrm>
            <a:prstGeom prst="rect">
              <a:avLst/>
            </a:prstGeom>
            <a:noFill/>
            <a:extLst>
              <a:ext uri="{909E8E84-426E-40DD-AFC4-6F175D3DCCD1}">
                <a14:hiddenFill xmlns:a14="http://schemas.microsoft.com/office/drawing/2010/main">
                  <a:solidFill>
                    <a:srgbClr val="FFFFFF"/>
                  </a:solidFill>
                </a14:hiddenFill>
              </a:ext>
            </a:extLst>
          </p:spPr>
        </p:pic>
      </p:grpSp>
      <p:pic>
        <p:nvPicPr>
          <p:cNvPr id="4100" name="Picture 4"/>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64152" t="21811" r="7656" b="16475"/>
          <a:stretch/>
        </p:blipFill>
        <p:spPr bwMode="auto">
          <a:xfrm>
            <a:off x="755576" y="1844824"/>
            <a:ext cx="5156851"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1187624" y="2132856"/>
            <a:ext cx="4392488" cy="1008112"/>
          </a:xfrm>
          <a:prstGeom prst="round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Select play to view an example video on Accurate </a:t>
            </a:r>
            <a:r>
              <a:rPr lang="en-GB" dirty="0"/>
              <a:t>pulse palpation</a:t>
            </a:r>
            <a:r>
              <a:rPr lang="en-GB" dirty="0" smtClean="0"/>
              <a:t> </a:t>
            </a:r>
            <a:endParaRPr lang="en-GB" dirty="0"/>
          </a:p>
        </p:txBody>
      </p:sp>
      <p:sp>
        <p:nvSpPr>
          <p:cNvPr id="15" name="Action Button: Forward or Next 14">
            <a:hlinkClick r:id="" action="ppaction://hlinkshowjump?jump=nextslide" highlightClick="1"/>
          </p:cNvPr>
          <p:cNvSpPr/>
          <p:nvPr/>
        </p:nvSpPr>
        <p:spPr>
          <a:xfrm>
            <a:off x="2812793" y="3388681"/>
            <a:ext cx="1042416" cy="1042416"/>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225037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Foot pulses</a:t>
            </a:r>
          </a:p>
          <a:p>
            <a:endParaRPr lang="en-GB" dirty="0"/>
          </a:p>
        </p:txBody>
      </p:sp>
      <p:grpSp>
        <p:nvGrpSpPr>
          <p:cNvPr id="4" name="Group 3"/>
          <p:cNvGrpSpPr/>
          <p:nvPr/>
        </p:nvGrpSpPr>
        <p:grpSpPr>
          <a:xfrm>
            <a:off x="1835696" y="5373216"/>
            <a:ext cx="5472608" cy="864096"/>
            <a:chOff x="611560" y="5373216"/>
            <a:chExt cx="5472608" cy="864096"/>
          </a:xfrm>
        </p:grpSpPr>
        <p:sp>
          <p:nvSpPr>
            <p:cNvPr id="5" name="Round Diagonal Corner Rectangle 4"/>
            <p:cNvSpPr/>
            <p:nvPr/>
          </p:nvSpPr>
          <p:spPr>
            <a:xfrm>
              <a:off x="611560" y="5373216"/>
              <a:ext cx="5472608" cy="864096"/>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r>
                <a:rPr lang="en-GB" dirty="0"/>
                <a:t>Both posterior </a:t>
              </a:r>
              <a:r>
                <a:rPr lang="en-GB" dirty="0" err="1"/>
                <a:t>tibial</a:t>
              </a:r>
              <a:r>
                <a:rPr lang="en-GB" dirty="0"/>
                <a:t> and </a:t>
              </a:r>
              <a:r>
                <a:rPr lang="en-GB" dirty="0" err="1"/>
                <a:t>dorsalis</a:t>
              </a:r>
              <a:r>
                <a:rPr lang="en-GB" dirty="0"/>
                <a:t> </a:t>
              </a:r>
              <a:r>
                <a:rPr lang="en-GB" dirty="0" err="1"/>
                <a:t>pedis</a:t>
              </a:r>
              <a:r>
                <a:rPr lang="en-GB" dirty="0"/>
                <a:t> pulses are assessed and any one </a:t>
              </a:r>
              <a:r>
                <a:rPr lang="en-GB" dirty="0">
                  <a:solidFill>
                    <a:srgbClr val="FF0000"/>
                  </a:solidFill>
                </a:rPr>
                <a:t>absent pulse </a:t>
              </a:r>
              <a:r>
                <a:rPr lang="en-GB" dirty="0"/>
                <a:t>may indicate </a:t>
              </a:r>
              <a:r>
                <a:rPr lang="en-GB" dirty="0">
                  <a:solidFill>
                    <a:srgbClr val="FF0000"/>
                  </a:solidFill>
                </a:rPr>
                <a:t>peripheral arterial disease</a:t>
              </a:r>
              <a:r>
                <a:rPr lang="en-GB" dirty="0"/>
                <a:t> should be referred on</a:t>
              </a:r>
            </a:p>
          </p:txBody>
        </p:sp>
        <p:pic>
          <p:nvPicPr>
            <p:cNvPr id="6" name="Picture 2" descr="C:\Users\TEMP.EDGEHILL.002\AppData\Local\Microsoft\Windows\Temporary Internet Files\Content.IE5\6IJ2I3SN\MC9004315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5528141"/>
              <a:ext cx="554246" cy="554246"/>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ulse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122" b="13068"/>
          <a:stretch/>
        </p:blipFill>
        <p:spPr>
          <a:xfrm>
            <a:off x="1763688" y="1351159"/>
            <a:ext cx="5792942" cy="3528393"/>
          </a:xfrm>
          <a:prstGeom prst="rect">
            <a:avLst/>
          </a:prstGeom>
        </p:spPr>
      </p:pic>
    </p:spTree>
    <p:extLst>
      <p:ext uri="{BB962C8B-B14F-4D97-AF65-F5344CB8AC3E}">
        <p14:creationId xmlns:p14="http://schemas.microsoft.com/office/powerpoint/2010/main" val="117148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GB" dirty="0"/>
              <a:t>Foot Pulses - peripheral arterial disease </a:t>
            </a:r>
          </a:p>
          <a:p>
            <a:endParaRPr lang="en-GB" dirty="0"/>
          </a:p>
        </p:txBody>
      </p:sp>
      <p:sp>
        <p:nvSpPr>
          <p:cNvPr id="7" name="Text Placeholder 6"/>
          <p:cNvSpPr>
            <a:spLocks noGrp="1"/>
          </p:cNvSpPr>
          <p:nvPr>
            <p:ph type="body" sz="quarter" idx="11"/>
          </p:nvPr>
        </p:nvSpPr>
        <p:spPr>
          <a:xfrm>
            <a:off x="684213" y="1268761"/>
            <a:ext cx="5255939" cy="4896544"/>
          </a:xfrm>
        </p:spPr>
        <p:txBody>
          <a:bodyPr/>
          <a:lstStyle/>
          <a:p>
            <a:pPr marL="285750" indent="-285750">
              <a:buFont typeface="Arial" panose="020B0604020202020204" pitchFamily="34" charset="0"/>
              <a:buChar char="•"/>
            </a:pPr>
            <a:r>
              <a:rPr lang="en-GB" dirty="0"/>
              <a:t>Peripheral arterial disease (PAD) occurs when there is significant narrowing of arteries, most often due to atherosclerosis</a:t>
            </a:r>
            <a:r>
              <a:rPr lang="en-GB" dirty="0" smtClean="0"/>
              <a:t>.</a:t>
            </a:r>
            <a:endParaRPr lang="en-GB" dirty="0"/>
          </a:p>
          <a:p>
            <a:endParaRPr lang="en-GB" dirty="0"/>
          </a:p>
          <a:p>
            <a:endParaRPr lang="en-GB" dirty="0"/>
          </a:p>
        </p:txBody>
      </p:sp>
      <p:sp>
        <p:nvSpPr>
          <p:cNvPr id="12" name="Rectangle 11"/>
          <p:cNvSpPr/>
          <p:nvPr/>
        </p:nvSpPr>
        <p:spPr>
          <a:xfrm>
            <a:off x="684214" y="3933056"/>
            <a:ext cx="3469250" cy="1200329"/>
          </a:xfrm>
          <a:prstGeom prst="rect">
            <a:avLst/>
          </a:prstGeom>
        </p:spPr>
        <p:txBody>
          <a:bodyPr wrap="square">
            <a:spAutoFit/>
          </a:bodyPr>
          <a:lstStyle/>
          <a:p>
            <a:pPr marL="285750" indent="-285750">
              <a:buFont typeface="Arial" panose="020B0604020202020204" pitchFamily="34" charset="0"/>
              <a:buChar char="•"/>
            </a:pPr>
            <a:r>
              <a:rPr lang="en-GB" dirty="0">
                <a:solidFill>
                  <a:schemeClr val="tx2"/>
                </a:solidFill>
              </a:rPr>
              <a:t>Peripheral arterial disease occurs 2 - 3 times more in the diabetes population and usually presents below knee.</a:t>
            </a:r>
          </a:p>
        </p:txBody>
      </p:sp>
      <p:sp>
        <p:nvSpPr>
          <p:cNvPr id="13" name="Rectangle 12"/>
          <p:cNvSpPr/>
          <p:nvPr/>
        </p:nvSpPr>
        <p:spPr>
          <a:xfrm>
            <a:off x="684213" y="2158677"/>
            <a:ext cx="4319835" cy="1754326"/>
          </a:xfrm>
          <a:prstGeom prst="rect">
            <a:avLst/>
          </a:prstGeom>
        </p:spPr>
        <p:txBody>
          <a:bodyPr wrap="square">
            <a:spAutoFit/>
          </a:bodyPr>
          <a:lstStyle/>
          <a:p>
            <a:pPr marL="285750" indent="-285750">
              <a:buFont typeface="Arial" panose="020B0604020202020204" pitchFamily="34" charset="0"/>
              <a:buChar char="•"/>
            </a:pPr>
            <a:r>
              <a:rPr lang="en-GB" dirty="0">
                <a:solidFill>
                  <a:schemeClr val="tx2"/>
                </a:solidFill>
              </a:rPr>
              <a:t>Poor circulation in diabetes can present as either </a:t>
            </a:r>
            <a:r>
              <a:rPr lang="en-GB" dirty="0" err="1">
                <a:solidFill>
                  <a:schemeClr val="tx2"/>
                </a:solidFill>
              </a:rPr>
              <a:t>macrovascular</a:t>
            </a:r>
            <a:r>
              <a:rPr lang="en-GB" dirty="0">
                <a:solidFill>
                  <a:schemeClr val="tx2"/>
                </a:solidFill>
              </a:rPr>
              <a:t> or micro vascular disease (- type 1 diabetes usually presents with </a:t>
            </a:r>
            <a:r>
              <a:rPr lang="en-GB" dirty="0" err="1">
                <a:solidFill>
                  <a:schemeClr val="tx2"/>
                </a:solidFill>
              </a:rPr>
              <a:t>microvascular</a:t>
            </a:r>
            <a:r>
              <a:rPr lang="en-GB" dirty="0">
                <a:solidFill>
                  <a:schemeClr val="tx2"/>
                </a:solidFill>
              </a:rPr>
              <a:t> changes, - type 2 diabetes usually present with </a:t>
            </a:r>
            <a:r>
              <a:rPr lang="en-GB" dirty="0" err="1">
                <a:solidFill>
                  <a:schemeClr val="tx2"/>
                </a:solidFill>
              </a:rPr>
              <a:t>macrovascular</a:t>
            </a:r>
            <a:r>
              <a:rPr lang="en-GB" dirty="0">
                <a:solidFill>
                  <a:schemeClr val="tx2"/>
                </a:solidFill>
              </a:rPr>
              <a:t>.)</a:t>
            </a:r>
          </a:p>
        </p:txBody>
      </p:sp>
      <p:pic>
        <p:nvPicPr>
          <p:cNvPr id="6" name="Picture 2" descr="http://www.nhlbi.nih.gov/health/health-topics/images/ather_lowres.gif"/>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060" t="2132" r="4221" b="3409"/>
          <a:stretch/>
        </p:blipFill>
        <p:spPr bwMode="auto">
          <a:xfrm>
            <a:off x="4283968" y="3501008"/>
            <a:ext cx="2288691" cy="23623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rimmedo\Desktop\daz images\knee3.png"/>
          <p:cNvPicPr>
            <a:picLocks noChangeAspect="1" noChangeArrowheads="1"/>
          </p:cNvPicPr>
          <p:nvPr>
            <p:custDataLst>
              <p:tags r:id="rId1"/>
            </p:custDataLst>
          </p:nvPr>
        </p:nvPicPr>
        <p:blipFill>
          <a:blip r:embed="rId5" cstate="print">
            <a:clrChange>
              <a:clrFrom>
                <a:srgbClr val="000000">
                  <a:alpha val="0"/>
                </a:srgbClr>
              </a:clrFrom>
              <a:clrTo>
                <a:srgbClr val="000000">
                  <a:alpha val="0"/>
                </a:srgbClr>
              </a:clrTo>
            </a:clrChange>
          </a:blip>
          <a:srcRect l="34313" r="15537" b="13275"/>
          <a:stretch>
            <a:fillRect/>
          </a:stretch>
        </p:blipFill>
        <p:spPr bwMode="auto">
          <a:xfrm>
            <a:off x="5940152" y="476672"/>
            <a:ext cx="2736304" cy="5472608"/>
          </a:xfrm>
          <a:prstGeom prst="rect">
            <a:avLst/>
          </a:prstGeom>
          <a:noFill/>
        </p:spPr>
      </p:pic>
      <p:cxnSp>
        <p:nvCxnSpPr>
          <p:cNvPr id="16" name="Elbow Connector 15"/>
          <p:cNvCxnSpPr>
            <a:stCxn id="6" idx="0"/>
          </p:cNvCxnSpPr>
          <p:nvPr/>
        </p:nvCxnSpPr>
        <p:spPr>
          <a:xfrm rot="16200000" flipH="1">
            <a:off x="5612225" y="3317097"/>
            <a:ext cx="1800200" cy="2168022"/>
          </a:xfrm>
          <a:prstGeom prst="bentConnector4">
            <a:avLst>
              <a:gd name="adj1" fmla="val -12699"/>
              <a:gd name="adj2" fmla="val 76391"/>
            </a:avLst>
          </a:prstGeom>
          <a:ln>
            <a:headEnd type="oval"/>
            <a:tailEnd type="oval"/>
          </a:ln>
        </p:spPr>
        <p:style>
          <a:lnRef idx="2">
            <a:schemeClr val="accent2"/>
          </a:lnRef>
          <a:fillRef idx="0">
            <a:schemeClr val="accent2"/>
          </a:fillRef>
          <a:effectRef idx="1">
            <a:schemeClr val="accent2"/>
          </a:effectRef>
          <a:fontRef idx="minor">
            <a:schemeClr val="tx1"/>
          </a:fontRef>
        </p:style>
      </p:cxnSp>
      <p:grpSp>
        <p:nvGrpSpPr>
          <p:cNvPr id="17" name="Group 16"/>
          <p:cNvGrpSpPr/>
          <p:nvPr/>
        </p:nvGrpSpPr>
        <p:grpSpPr>
          <a:xfrm>
            <a:off x="3110459" y="5653761"/>
            <a:ext cx="2522537" cy="419100"/>
            <a:chOff x="4795838" y="5876925"/>
            <a:chExt cx="2522537" cy="419100"/>
          </a:xfrm>
        </p:grpSpPr>
        <p:sp>
          <p:nvSpPr>
            <p:cNvPr id="18" name="Rounded Rectangle 17"/>
            <p:cNvSpPr/>
            <p:nvPr/>
          </p:nvSpPr>
          <p:spPr bwMode="auto">
            <a:xfrm>
              <a:off x="4795838" y="5876925"/>
              <a:ext cx="2522537" cy="419100"/>
            </a:xfrm>
            <a:prstGeom prst="roundRect">
              <a:avLst>
                <a:gd name="adj" fmla="val 19921"/>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GB"/>
            </a:p>
          </p:txBody>
        </p:sp>
        <p:pic>
          <p:nvPicPr>
            <p:cNvPr id="19" name="Picture 4" descr="C:\Users\rimmedo\AppData\Local\Microsoft\Windows\Temporary Internet Files\Content.IE5\TUMU8470\MC900442125[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9180" y="5904317"/>
              <a:ext cx="370007" cy="3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9"/>
            <p:cNvSpPr txBox="1">
              <a:spLocks noChangeArrowheads="1"/>
            </p:cNvSpPr>
            <p:nvPr/>
          </p:nvSpPr>
          <p:spPr bwMode="auto">
            <a:xfrm>
              <a:off x="5301001" y="5890897"/>
              <a:ext cx="18169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GB" altLang="en-US" dirty="0" smtClean="0">
                  <a:solidFill>
                    <a:srgbClr val="C00000"/>
                  </a:solidFill>
                </a:rPr>
                <a:t>SELECT TO ZOOM</a:t>
              </a:r>
              <a:endParaRPr lang="en-GB" altLang="en-US" dirty="0">
                <a:solidFill>
                  <a:srgbClr val="C00000"/>
                </a:solidFill>
              </a:endParaRPr>
            </a:p>
          </p:txBody>
        </p:sp>
      </p:grpSp>
      <p:sp>
        <p:nvSpPr>
          <p:cNvPr id="21" name="Rectangle 20">
            <a:hlinkClick r:id="" action="ppaction://hlinkshowjump?jump=nextslide"/>
          </p:cNvPr>
          <p:cNvSpPr/>
          <p:nvPr/>
        </p:nvSpPr>
        <p:spPr>
          <a:xfrm>
            <a:off x="3059832" y="908720"/>
            <a:ext cx="5472608" cy="532859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4985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Foot Pulses - peripheral arterial disease </a:t>
            </a:r>
          </a:p>
          <a:p>
            <a:endParaRPr lang="en-GB" dirty="0"/>
          </a:p>
        </p:txBody>
      </p:sp>
      <p:sp>
        <p:nvSpPr>
          <p:cNvPr id="3" name="Text Placeholder 2"/>
          <p:cNvSpPr>
            <a:spLocks noGrp="1"/>
          </p:cNvSpPr>
          <p:nvPr>
            <p:ph type="body" sz="quarter" idx="11"/>
          </p:nvPr>
        </p:nvSpPr>
        <p:spPr/>
        <p:txBody>
          <a:bodyPr/>
          <a:lstStyle/>
          <a:p>
            <a:endParaRPr lang="en-GB"/>
          </a:p>
        </p:txBody>
      </p:sp>
      <p:pic>
        <p:nvPicPr>
          <p:cNvPr id="4" name="Picture 2" descr="http://www.nhlbi.nih.gov/health/health-topics/images/ather_lowres.gif"/>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60" t="2132" r="4221" b="3409"/>
          <a:stretch/>
        </p:blipFill>
        <p:spPr bwMode="auto">
          <a:xfrm>
            <a:off x="1326885" y="1196752"/>
            <a:ext cx="4813726" cy="49685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rimmedo\Desktop\daz images\knee3.png"/>
          <p:cNvPicPr>
            <a:picLocks noChangeAspect="1" noChangeArrowheads="1"/>
          </p:cNvPicPr>
          <p:nvPr>
            <p:custDataLst>
              <p:tags r:id="rId1"/>
            </p:custDataLst>
          </p:nvPr>
        </p:nvPicPr>
        <p:blipFill>
          <a:blip r:embed="rId4" cstate="print">
            <a:clrChange>
              <a:clrFrom>
                <a:srgbClr val="000000">
                  <a:alpha val="0"/>
                </a:srgbClr>
              </a:clrFrom>
              <a:clrTo>
                <a:srgbClr val="000000">
                  <a:alpha val="0"/>
                </a:srgbClr>
              </a:clrTo>
            </a:clrChange>
          </a:blip>
          <a:srcRect l="34313" r="15537" b="13275"/>
          <a:stretch>
            <a:fillRect/>
          </a:stretch>
        </p:blipFill>
        <p:spPr bwMode="auto">
          <a:xfrm>
            <a:off x="5868144" y="908720"/>
            <a:ext cx="2736304" cy="5472608"/>
          </a:xfrm>
          <a:prstGeom prst="rect">
            <a:avLst/>
          </a:prstGeom>
          <a:noFill/>
        </p:spPr>
      </p:pic>
    </p:spTree>
    <p:extLst>
      <p:ext uri="{BB962C8B-B14F-4D97-AF65-F5344CB8AC3E}">
        <p14:creationId xmlns:p14="http://schemas.microsoft.com/office/powerpoint/2010/main" val="4143477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solidFill>
                  <a:schemeClr val="bg1"/>
                </a:solidFill>
              </a:rPr>
              <a:t>Foot Pulses - peripheral arterial disease </a:t>
            </a:r>
            <a:endParaRPr lang="en-GB" dirty="0">
              <a:solidFill>
                <a:schemeClr val="bg1"/>
              </a:solidFill>
            </a:endParaRPr>
          </a:p>
        </p:txBody>
      </p:sp>
      <p:sp>
        <p:nvSpPr>
          <p:cNvPr id="3" name="Text Placeholder 2"/>
          <p:cNvSpPr>
            <a:spLocks noGrp="1"/>
          </p:cNvSpPr>
          <p:nvPr>
            <p:ph type="body" sz="quarter" idx="11"/>
          </p:nvPr>
        </p:nvSpPr>
        <p:spPr>
          <a:xfrm>
            <a:off x="1187624" y="1412775"/>
            <a:ext cx="6768752" cy="4536505"/>
          </a:xfrm>
        </p:spPr>
        <p:txBody>
          <a:bodyPr/>
          <a:lstStyle/>
          <a:p>
            <a:r>
              <a:rPr lang="en-GB" dirty="0">
                <a:solidFill>
                  <a:srgbClr val="C00000"/>
                </a:solidFill>
              </a:rPr>
              <a:t>Signs and symptoms</a:t>
            </a:r>
          </a:p>
          <a:p>
            <a:endParaRPr lang="en-GB" dirty="0"/>
          </a:p>
        </p:txBody>
      </p:sp>
      <p:graphicFrame>
        <p:nvGraphicFramePr>
          <p:cNvPr id="5" name="Diagram 4"/>
          <p:cNvGraphicFramePr/>
          <p:nvPr>
            <p:extLst>
              <p:ext uri="{D42A27DB-BD31-4B8C-83A1-F6EECF244321}">
                <p14:modId xmlns:p14="http://schemas.microsoft.com/office/powerpoint/2010/main" val="488087508"/>
              </p:ext>
            </p:extLst>
          </p:nvPr>
        </p:nvGraphicFramePr>
        <p:xfrm>
          <a:off x="1356320" y="1628800"/>
          <a:ext cx="6384032"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1062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solidFill>
                  <a:schemeClr val="bg1"/>
                </a:solidFill>
              </a:rPr>
              <a:t>Foot Pulses - peripheral arterial disease </a:t>
            </a:r>
          </a:p>
          <a:p>
            <a:endParaRPr lang="en-GB" dirty="0">
              <a:solidFill>
                <a:schemeClr val="bg1"/>
              </a:solidFill>
            </a:endParaRPr>
          </a:p>
        </p:txBody>
      </p:sp>
      <p:sp>
        <p:nvSpPr>
          <p:cNvPr id="4" name="Signpost"/>
          <p:cNvSpPr/>
          <p:nvPr/>
        </p:nvSpPr>
        <p:spPr>
          <a:xfrm>
            <a:off x="1138559" y="4800575"/>
            <a:ext cx="1428750"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smtClean="0">
                <a:solidFill>
                  <a:schemeClr val="tx1">
                    <a:lumMod val="65000"/>
                    <a:lumOff val="35000"/>
                  </a:schemeClr>
                </a:solidFill>
              </a:rPr>
              <a:t>Section</a:t>
            </a:r>
            <a:endParaRPr lang="en-GB" sz="1400" b="1" dirty="0">
              <a:solidFill>
                <a:schemeClr val="tx1">
                  <a:lumMod val="65000"/>
                  <a:lumOff val="35000"/>
                </a:schemeClr>
              </a:solidFill>
            </a:endParaRPr>
          </a:p>
          <a:p>
            <a:pPr algn="ctr">
              <a:defRPr/>
            </a:pPr>
            <a:r>
              <a:rPr lang="en-GB" sz="1400" dirty="0" smtClean="0">
                <a:solidFill>
                  <a:schemeClr val="tx1">
                    <a:lumMod val="65000"/>
                    <a:lumOff val="35000"/>
                  </a:schemeClr>
                </a:solidFill>
              </a:rPr>
              <a:t>1 </a:t>
            </a:r>
            <a:r>
              <a:rPr lang="en-GB" sz="1400" dirty="0">
                <a:solidFill>
                  <a:schemeClr val="tx1">
                    <a:lumMod val="65000"/>
                    <a:lumOff val="35000"/>
                  </a:schemeClr>
                </a:solidFill>
              </a:rPr>
              <a:t>of </a:t>
            </a:r>
            <a:r>
              <a:rPr lang="en-GB" sz="1400" dirty="0" smtClean="0">
                <a:solidFill>
                  <a:schemeClr val="tx1">
                    <a:lumMod val="65000"/>
                    <a:lumOff val="35000"/>
                  </a:schemeClr>
                </a:solidFill>
              </a:rPr>
              <a:t>?</a:t>
            </a:r>
            <a:endParaRPr lang="en-US" sz="1400" dirty="0">
              <a:solidFill>
                <a:schemeClr val="tx1">
                  <a:lumMod val="65000"/>
                  <a:lumOff val="35000"/>
                </a:schemeClr>
              </a:solidFill>
            </a:endParaRPr>
          </a:p>
        </p:txBody>
      </p:sp>
      <p:sp>
        <p:nvSpPr>
          <p:cNvPr id="6" name="TextBox 5"/>
          <p:cNvSpPr txBox="1"/>
          <p:nvPr/>
        </p:nvSpPr>
        <p:spPr>
          <a:xfrm>
            <a:off x="1567184" y="1718494"/>
            <a:ext cx="6180138" cy="400110"/>
          </a:xfrm>
          <a:prstGeom prst="rect">
            <a:avLst/>
          </a:prstGeom>
          <a:noFill/>
        </p:spPr>
        <p:txBody>
          <a:bodyPr>
            <a:spAutoFit/>
          </a:bodyPr>
          <a:lstStyle/>
          <a:p>
            <a:pPr>
              <a:defRPr/>
            </a:pPr>
            <a:r>
              <a:rPr lang="en-GB" sz="2000" u="sng" dirty="0">
                <a:solidFill>
                  <a:srgbClr val="FFC000"/>
                </a:solidFill>
              </a:rPr>
              <a:t>Absent </a:t>
            </a:r>
            <a:r>
              <a:rPr lang="en-GB" sz="2000" u="sng" dirty="0" smtClean="0">
                <a:solidFill>
                  <a:srgbClr val="FFC000"/>
                </a:solidFill>
              </a:rPr>
              <a:t>Pulse</a:t>
            </a:r>
            <a:endParaRPr lang="en-GB" sz="2000" u="sng" dirty="0">
              <a:solidFill>
                <a:srgbClr val="FFC000"/>
              </a:solidFill>
            </a:endParaRPr>
          </a:p>
        </p:txBody>
      </p:sp>
      <p:sp>
        <p:nvSpPr>
          <p:cNvPr id="7" name="Rectangle 6"/>
          <p:cNvSpPr/>
          <p:nvPr/>
        </p:nvSpPr>
        <p:spPr>
          <a:xfrm>
            <a:off x="1567184" y="2141895"/>
            <a:ext cx="6101160" cy="923330"/>
          </a:xfrm>
          <a:prstGeom prst="rect">
            <a:avLst/>
          </a:prstGeom>
        </p:spPr>
        <p:txBody>
          <a:bodyPr wrap="square">
            <a:spAutoFit/>
          </a:bodyPr>
          <a:lstStyle/>
          <a:p>
            <a:r>
              <a:rPr lang="en-GB" dirty="0">
                <a:solidFill>
                  <a:schemeClr val="tx2"/>
                </a:solidFill>
              </a:rPr>
              <a:t>Absent pulses - any one absent </a:t>
            </a:r>
          </a:p>
          <a:p>
            <a:r>
              <a:rPr lang="en-GB" dirty="0">
                <a:solidFill>
                  <a:schemeClr val="tx2"/>
                </a:solidFill>
              </a:rPr>
              <a:t>pulse may indicate arterial disease (</a:t>
            </a:r>
            <a:r>
              <a:rPr lang="en-GB" dirty="0" err="1">
                <a:solidFill>
                  <a:schemeClr val="tx2"/>
                </a:solidFill>
              </a:rPr>
              <a:t>ischaemia</a:t>
            </a:r>
            <a:r>
              <a:rPr lang="en-GB" dirty="0">
                <a:solidFill>
                  <a:schemeClr val="tx2"/>
                </a:solidFill>
              </a:rPr>
              <a:t>) and requires further </a:t>
            </a:r>
            <a:r>
              <a:rPr lang="en-GB" dirty="0" smtClean="0">
                <a:solidFill>
                  <a:schemeClr val="tx2"/>
                </a:solidFill>
              </a:rPr>
              <a:t>investigation </a:t>
            </a:r>
            <a:endParaRPr lang="en-GB" dirty="0">
              <a:solidFill>
                <a:schemeClr val="tx2"/>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8155"/>
          <a:stretch/>
        </p:blipFill>
        <p:spPr bwMode="auto">
          <a:xfrm rot="634240">
            <a:off x="2508984" y="3504902"/>
            <a:ext cx="1798637" cy="2011417"/>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765"/>
          <a:stretch/>
        </p:blipFill>
        <p:spPr bwMode="auto">
          <a:xfrm rot="21019349">
            <a:off x="4829820" y="3210788"/>
            <a:ext cx="1798637" cy="2044775"/>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487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solidFill>
                  <a:schemeClr val="bg1"/>
                </a:solidFill>
              </a:rPr>
              <a:t>Foot Pulses - peripheral arterial disease </a:t>
            </a:r>
          </a:p>
          <a:p>
            <a:endParaRPr lang="en-GB" dirty="0">
              <a:solidFill>
                <a:schemeClr val="bg1"/>
              </a:solidFill>
            </a:endParaRPr>
          </a:p>
        </p:txBody>
      </p:sp>
      <p:sp>
        <p:nvSpPr>
          <p:cNvPr id="4" name="Signpost"/>
          <p:cNvSpPr/>
          <p:nvPr/>
        </p:nvSpPr>
        <p:spPr>
          <a:xfrm>
            <a:off x="1138559" y="4800575"/>
            <a:ext cx="1428750"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smtClean="0">
                <a:solidFill>
                  <a:schemeClr val="tx1">
                    <a:lumMod val="65000"/>
                    <a:lumOff val="35000"/>
                  </a:schemeClr>
                </a:solidFill>
              </a:rPr>
              <a:t>Section</a:t>
            </a:r>
            <a:endParaRPr lang="en-GB" sz="1400" b="1" dirty="0">
              <a:solidFill>
                <a:schemeClr val="tx1">
                  <a:lumMod val="65000"/>
                  <a:lumOff val="35000"/>
                </a:schemeClr>
              </a:solidFill>
            </a:endParaRPr>
          </a:p>
          <a:p>
            <a:pPr algn="ctr">
              <a:defRPr/>
            </a:pPr>
            <a:r>
              <a:rPr lang="en-GB" sz="1400" dirty="0" smtClean="0">
                <a:solidFill>
                  <a:schemeClr val="tx1">
                    <a:lumMod val="65000"/>
                    <a:lumOff val="35000"/>
                  </a:schemeClr>
                </a:solidFill>
              </a:rPr>
              <a:t>1 </a:t>
            </a:r>
            <a:r>
              <a:rPr lang="en-GB" sz="1400" dirty="0">
                <a:solidFill>
                  <a:schemeClr val="tx1">
                    <a:lumMod val="65000"/>
                    <a:lumOff val="35000"/>
                  </a:schemeClr>
                </a:solidFill>
              </a:rPr>
              <a:t>of </a:t>
            </a:r>
            <a:r>
              <a:rPr lang="en-GB" sz="1400" dirty="0" smtClean="0">
                <a:solidFill>
                  <a:schemeClr val="tx1">
                    <a:lumMod val="65000"/>
                    <a:lumOff val="35000"/>
                  </a:schemeClr>
                </a:solidFill>
              </a:rPr>
              <a:t>?</a:t>
            </a:r>
            <a:endParaRPr lang="en-US" sz="1400" dirty="0">
              <a:solidFill>
                <a:schemeClr val="tx1">
                  <a:lumMod val="65000"/>
                  <a:lumOff val="35000"/>
                </a:schemeClr>
              </a:solidFill>
            </a:endParaRPr>
          </a:p>
        </p:txBody>
      </p:sp>
      <p:sp>
        <p:nvSpPr>
          <p:cNvPr id="6" name="TextBox 5"/>
          <p:cNvSpPr txBox="1"/>
          <p:nvPr/>
        </p:nvSpPr>
        <p:spPr>
          <a:xfrm>
            <a:off x="1567184" y="1718494"/>
            <a:ext cx="6180138" cy="400110"/>
          </a:xfrm>
          <a:prstGeom prst="rect">
            <a:avLst/>
          </a:prstGeom>
          <a:noFill/>
        </p:spPr>
        <p:txBody>
          <a:bodyPr>
            <a:spAutoFit/>
          </a:bodyPr>
          <a:lstStyle/>
          <a:p>
            <a:pPr>
              <a:defRPr/>
            </a:pPr>
            <a:r>
              <a:rPr lang="en-GB" sz="2000" u="sng" dirty="0">
                <a:solidFill>
                  <a:srgbClr val="FFC000"/>
                </a:solidFill>
              </a:rPr>
              <a:t>Claudication</a:t>
            </a:r>
          </a:p>
        </p:txBody>
      </p:sp>
      <p:sp>
        <p:nvSpPr>
          <p:cNvPr id="7" name="Rectangle 6"/>
          <p:cNvSpPr/>
          <p:nvPr/>
        </p:nvSpPr>
        <p:spPr>
          <a:xfrm>
            <a:off x="1567184" y="2141895"/>
            <a:ext cx="4156944" cy="923330"/>
          </a:xfrm>
          <a:prstGeom prst="rect">
            <a:avLst/>
          </a:prstGeom>
        </p:spPr>
        <p:txBody>
          <a:bodyPr wrap="square">
            <a:spAutoFit/>
          </a:bodyPr>
          <a:lstStyle/>
          <a:p>
            <a:r>
              <a:rPr lang="en-US" dirty="0">
                <a:solidFill>
                  <a:schemeClr val="tx2"/>
                </a:solidFill>
              </a:rPr>
              <a:t>Claudication - muscular leg pain on exercise that is relieved by a short rest of less than 10 minutes</a:t>
            </a:r>
          </a:p>
        </p:txBody>
      </p:sp>
      <p:pic>
        <p:nvPicPr>
          <p:cNvPr id="8" name="Picture 4" descr="http://www.more.com/sites/default/files/imagecache/325x281/musclesoreness.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4048" y="1432829"/>
            <a:ext cx="2629598" cy="39397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059865" y="3378752"/>
            <a:ext cx="1798637" cy="2011417"/>
            <a:chOff x="3757935" y="3378754"/>
            <a:chExt cx="1798637" cy="2011417"/>
          </a:xfrm>
        </p:grpSpPr>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 b="-18155"/>
            <a:stretch/>
          </p:blipFill>
          <p:spPr bwMode="auto">
            <a:xfrm rot="634240">
              <a:off x="3757935" y="3378754"/>
              <a:ext cx="1798637" cy="2011417"/>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rot="664357">
              <a:off x="3806754" y="3436321"/>
              <a:ext cx="1746729" cy="1652346"/>
            </a:xfrm>
            <a:prstGeom prst="rect">
              <a:avLst/>
            </a:prstGeom>
            <a:solidFill>
              <a:srgbClr val="F5F4C4"/>
            </a:solidFill>
            <a:ln>
              <a:solidFill>
                <a:srgbClr val="F5F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4" descr="http://www.more.com/sites/default/files/imagecache/325x281/musclesoreness.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009" t="33653" r="29734" b="33174"/>
            <a:stretch/>
          </p:blipFill>
          <p:spPr bwMode="auto">
            <a:xfrm rot="604327">
              <a:off x="3948462" y="3413266"/>
              <a:ext cx="1496247" cy="16803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246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solidFill>
                  <a:schemeClr val="bg1"/>
                </a:solidFill>
              </a:rPr>
              <a:t>Foot Pulses - peripheral arterial disease </a:t>
            </a:r>
          </a:p>
          <a:p>
            <a:endParaRPr lang="en-GB" dirty="0">
              <a:solidFill>
                <a:schemeClr val="bg1"/>
              </a:solidFill>
            </a:endParaRPr>
          </a:p>
        </p:txBody>
      </p:sp>
      <p:sp>
        <p:nvSpPr>
          <p:cNvPr id="4" name="Signpost"/>
          <p:cNvSpPr/>
          <p:nvPr/>
        </p:nvSpPr>
        <p:spPr>
          <a:xfrm>
            <a:off x="1138559" y="4800575"/>
            <a:ext cx="1428750"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smtClean="0">
                <a:solidFill>
                  <a:schemeClr val="tx1">
                    <a:lumMod val="65000"/>
                    <a:lumOff val="35000"/>
                  </a:schemeClr>
                </a:solidFill>
              </a:rPr>
              <a:t>Section</a:t>
            </a:r>
            <a:endParaRPr lang="en-GB" sz="1400" b="1" dirty="0">
              <a:solidFill>
                <a:schemeClr val="tx1">
                  <a:lumMod val="65000"/>
                  <a:lumOff val="35000"/>
                </a:schemeClr>
              </a:solidFill>
            </a:endParaRPr>
          </a:p>
          <a:p>
            <a:pPr algn="ctr">
              <a:defRPr/>
            </a:pPr>
            <a:r>
              <a:rPr lang="en-GB" sz="1400" dirty="0" smtClean="0">
                <a:solidFill>
                  <a:schemeClr val="tx1">
                    <a:lumMod val="65000"/>
                    <a:lumOff val="35000"/>
                  </a:schemeClr>
                </a:solidFill>
              </a:rPr>
              <a:t>1 </a:t>
            </a:r>
            <a:r>
              <a:rPr lang="en-GB" sz="1400" dirty="0">
                <a:solidFill>
                  <a:schemeClr val="tx1">
                    <a:lumMod val="65000"/>
                    <a:lumOff val="35000"/>
                  </a:schemeClr>
                </a:solidFill>
              </a:rPr>
              <a:t>of </a:t>
            </a:r>
            <a:r>
              <a:rPr lang="en-GB" sz="1400" dirty="0" smtClean="0">
                <a:solidFill>
                  <a:schemeClr val="tx1">
                    <a:lumMod val="65000"/>
                    <a:lumOff val="35000"/>
                  </a:schemeClr>
                </a:solidFill>
              </a:rPr>
              <a:t>?</a:t>
            </a:r>
            <a:endParaRPr lang="en-US" sz="1400" dirty="0">
              <a:solidFill>
                <a:schemeClr val="tx1">
                  <a:lumMod val="65000"/>
                  <a:lumOff val="35000"/>
                </a:schemeClr>
              </a:solidFill>
            </a:endParaRPr>
          </a:p>
        </p:txBody>
      </p:sp>
      <p:sp>
        <p:nvSpPr>
          <p:cNvPr id="6" name="TextBox 5"/>
          <p:cNvSpPr txBox="1"/>
          <p:nvPr/>
        </p:nvSpPr>
        <p:spPr>
          <a:xfrm>
            <a:off x="1567184" y="1718494"/>
            <a:ext cx="6180138" cy="400110"/>
          </a:xfrm>
          <a:prstGeom prst="rect">
            <a:avLst/>
          </a:prstGeom>
          <a:noFill/>
        </p:spPr>
        <p:txBody>
          <a:bodyPr>
            <a:spAutoFit/>
          </a:bodyPr>
          <a:lstStyle/>
          <a:p>
            <a:pPr>
              <a:defRPr/>
            </a:pPr>
            <a:r>
              <a:rPr lang="en-GB" sz="2000" u="sng" dirty="0">
                <a:solidFill>
                  <a:srgbClr val="FFC000"/>
                </a:solidFill>
              </a:rPr>
              <a:t>Ischaemic ulcer</a:t>
            </a:r>
          </a:p>
        </p:txBody>
      </p:sp>
      <p:sp>
        <p:nvSpPr>
          <p:cNvPr id="7" name="Rectangle 6"/>
          <p:cNvSpPr/>
          <p:nvPr/>
        </p:nvSpPr>
        <p:spPr>
          <a:xfrm>
            <a:off x="1567184" y="2141895"/>
            <a:ext cx="4084936" cy="1477328"/>
          </a:xfrm>
          <a:prstGeom prst="rect">
            <a:avLst/>
          </a:prstGeom>
        </p:spPr>
        <p:txBody>
          <a:bodyPr wrap="square">
            <a:spAutoFit/>
          </a:bodyPr>
          <a:lstStyle/>
          <a:p>
            <a:r>
              <a:rPr lang="en-US" dirty="0">
                <a:solidFill>
                  <a:schemeClr val="tx2"/>
                </a:solidFill>
              </a:rPr>
              <a:t>An ischemic ulcer is a break in the integrity of the skin brought about by a significant reduction of blood supply to the area. They may have a punched out appearance with necrotic </a:t>
            </a:r>
            <a:r>
              <a:rPr lang="en-US" dirty="0" err="1">
                <a:solidFill>
                  <a:schemeClr val="tx2"/>
                </a:solidFill>
              </a:rPr>
              <a:t>eschar</a:t>
            </a:r>
            <a:r>
              <a:rPr lang="en-US" dirty="0">
                <a:solidFill>
                  <a:schemeClr val="tx2"/>
                </a:solidFill>
              </a:rPr>
              <a:t>. </a:t>
            </a:r>
          </a:p>
        </p:txBody>
      </p:sp>
      <p:pic>
        <p:nvPicPr>
          <p:cNvPr id="12" name="Picture 11" descr="C:\Users\rimmedo\Desktop\daz images\knee3.png"/>
          <p:cNvPicPr>
            <a:picLocks noChangeAspect="1" noChangeArrowheads="1"/>
          </p:cNvPicPr>
          <p:nvPr>
            <p:custDataLst>
              <p:tags r:id="rId1"/>
            </p:custDataLst>
          </p:nvPr>
        </p:nvPicPr>
        <p:blipFill rotWithShape="1">
          <a:blip r:embed="rId3" cstate="print">
            <a:clrChange>
              <a:clrFrom>
                <a:srgbClr val="000000">
                  <a:alpha val="0"/>
                </a:srgbClr>
              </a:clrFrom>
              <a:clrTo>
                <a:srgbClr val="000000">
                  <a:alpha val="0"/>
                </a:srgbClr>
              </a:clrTo>
            </a:clrChange>
          </a:blip>
          <a:srcRect l="34313" t="52708" r="15537" b="13275"/>
          <a:stretch/>
        </p:blipFill>
        <p:spPr bwMode="auto">
          <a:xfrm>
            <a:off x="5027044" y="1412777"/>
            <a:ext cx="2857324" cy="2448272"/>
          </a:xfrm>
          <a:prstGeom prst="rect">
            <a:avLst/>
          </a:prstGeom>
          <a:noFill/>
        </p:spPr>
      </p:pic>
      <p:grpSp>
        <p:nvGrpSpPr>
          <p:cNvPr id="2" name="Group 1"/>
          <p:cNvGrpSpPr/>
          <p:nvPr/>
        </p:nvGrpSpPr>
        <p:grpSpPr>
          <a:xfrm rot="20779853">
            <a:off x="4745388" y="3173421"/>
            <a:ext cx="3054982" cy="1824243"/>
            <a:chOff x="4803644" y="4418482"/>
            <a:chExt cx="3054982" cy="1824243"/>
          </a:xfrm>
        </p:grpSpPr>
        <p:sp>
          <p:nvSpPr>
            <p:cNvPr id="13" name="Oval 12"/>
            <p:cNvSpPr/>
            <p:nvPr/>
          </p:nvSpPr>
          <p:spPr>
            <a:xfrm rot="10799331">
              <a:off x="7356783" y="4418482"/>
              <a:ext cx="501843" cy="444528"/>
            </a:xfrm>
            <a:prstGeom prst="ellipse">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rot="3887600">
              <a:off x="6084225" y="4059324"/>
              <a:ext cx="886503" cy="2205853"/>
            </a:xfrm>
            <a:prstGeom prst="triangle">
              <a:avLst/>
            </a:prstGeom>
            <a:solidFill>
              <a:schemeClr val="bg1">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028" descr="D:\For PC Presentations\PSstage 3.jpg"/>
            <p:cNvPicPr>
              <a:picLocks noChangeAspect="1" noChangeArrowheads="1"/>
            </p:cNvPicPr>
            <p:nvPr/>
          </p:nvPicPr>
          <p:blipFill>
            <a:blip r:embed="rId4" cstate="print"/>
            <a:srcRect l="20776" r="13435"/>
            <a:stretch>
              <a:fillRect/>
            </a:stretch>
          </p:blipFill>
          <p:spPr bwMode="auto">
            <a:xfrm rot="10951328">
              <a:off x="4803644" y="4535196"/>
              <a:ext cx="1704420" cy="1707529"/>
            </a:xfrm>
            <a:prstGeom prst="ellipse">
              <a:avLst/>
            </a:prstGeom>
            <a:noFill/>
            <a:ln>
              <a:noFill/>
            </a:ln>
          </p:spPr>
        </p:pic>
      </p:grpSp>
      <p:grpSp>
        <p:nvGrpSpPr>
          <p:cNvPr id="5" name="Group 4"/>
          <p:cNvGrpSpPr/>
          <p:nvPr/>
        </p:nvGrpSpPr>
        <p:grpSpPr>
          <a:xfrm>
            <a:off x="2699792" y="3793847"/>
            <a:ext cx="1836594" cy="2011417"/>
            <a:chOff x="2699792" y="3793847"/>
            <a:chExt cx="1836594" cy="2011417"/>
          </a:xfrm>
        </p:grpSpPr>
        <p:grpSp>
          <p:nvGrpSpPr>
            <p:cNvPr id="8" name="Group 7"/>
            <p:cNvGrpSpPr/>
            <p:nvPr/>
          </p:nvGrpSpPr>
          <p:grpSpPr>
            <a:xfrm>
              <a:off x="2699792" y="3793847"/>
              <a:ext cx="1798637" cy="2011417"/>
              <a:chOff x="3757935" y="3378754"/>
              <a:chExt cx="1798637" cy="2011417"/>
            </a:xfrm>
          </p:grpSpPr>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 b="-18155"/>
              <a:stretch/>
            </p:blipFill>
            <p:spPr bwMode="auto">
              <a:xfrm rot="634240">
                <a:off x="3757935" y="3378754"/>
                <a:ext cx="1798637" cy="2011417"/>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rot="664357">
                <a:off x="3806754" y="3436321"/>
                <a:ext cx="1746729" cy="1652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7" descr="Picture22"/>
            <p:cNvPicPr>
              <a:picLocks noChangeArrowheads="1"/>
            </p:cNvPicPr>
            <p:nvPr/>
          </p:nvPicPr>
          <p:blipFill rotWithShape="1">
            <a:blip r:embed="rId6">
              <a:extLst>
                <a:ext uri="{28A0092B-C50C-407E-A947-70E740481C1C}">
                  <a14:useLocalDpi xmlns:a14="http://schemas.microsoft.com/office/drawing/2010/main" val="0"/>
                </a:ext>
              </a:extLst>
            </a:blip>
            <a:srcRect t="4294" b="23282"/>
            <a:stretch/>
          </p:blipFill>
          <p:spPr>
            <a:xfrm rot="653099">
              <a:off x="2753049" y="3864067"/>
              <a:ext cx="1783337" cy="16544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374140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Before you begin…</a:t>
            </a:r>
            <a:endParaRPr lang="en-GB" dirty="0"/>
          </a:p>
        </p:txBody>
      </p:sp>
      <p:sp>
        <p:nvSpPr>
          <p:cNvPr id="3" name="Text Placeholder 2"/>
          <p:cNvSpPr>
            <a:spLocks noGrp="1"/>
          </p:cNvSpPr>
          <p:nvPr>
            <p:ph type="body" sz="quarter" idx="11"/>
          </p:nvPr>
        </p:nvSpPr>
        <p:spPr>
          <a:xfrm>
            <a:off x="684213" y="1124745"/>
            <a:ext cx="7775575" cy="5112568"/>
          </a:xfrm>
        </p:spPr>
        <p:txBody>
          <a:bodyPr/>
          <a:lstStyle/>
          <a:p>
            <a:pPr marL="0" indent="0"/>
            <a:r>
              <a:rPr lang="en-GB" dirty="0" smtClean="0"/>
              <a:t>Navigating through this e-Session could not be simpler. You will find at the bottom of each screen a navigation bar.</a:t>
            </a:r>
          </a:p>
          <a:p>
            <a:pPr marL="0" indent="0"/>
            <a:endParaRPr lang="en-GB" dirty="0" smtClean="0"/>
          </a:p>
          <a:p>
            <a:pPr marL="0" indent="0"/>
            <a:endParaRPr lang="en-GB" dirty="0" smtClean="0"/>
          </a:p>
          <a:p>
            <a:pPr marL="0" indent="0"/>
            <a:endParaRPr lang="en-GB" dirty="0" smtClean="0"/>
          </a:p>
          <a:p>
            <a:pPr marL="0" indent="0"/>
            <a:r>
              <a:rPr lang="en-GB" dirty="0" smtClean="0"/>
              <a:t/>
            </a:r>
            <a:br>
              <a:rPr lang="en-GB" dirty="0" smtClean="0"/>
            </a:br>
            <a:r>
              <a:rPr lang="en-GB" dirty="0" smtClean="0"/>
              <a:t>This navigation bar contains a play / pause button which allows you to stop and start the audio commentary for each page, along with any videos or animations.</a:t>
            </a:r>
            <a:endParaRPr lang="en-GB" sz="1000" dirty="0" smtClean="0"/>
          </a:p>
          <a:p>
            <a:pPr marL="0" indent="0"/>
            <a:r>
              <a:rPr lang="en-GB" dirty="0" smtClean="0"/>
              <a:t>Additionally, you also have two page navigation buttons which allow you to move forwards and backwards through the content pages.</a:t>
            </a:r>
            <a:endParaRPr lang="en-GB" sz="1000" dirty="0" smtClean="0"/>
          </a:p>
          <a:p>
            <a:r>
              <a:rPr lang="en-GB" dirty="0" smtClean="0"/>
              <a:t>                                             </a:t>
            </a:r>
            <a:endParaRPr lang="en-GB" dirty="0"/>
          </a:p>
        </p:txBody>
      </p:sp>
      <p:sp>
        <p:nvSpPr>
          <p:cNvPr id="24" name="TextBox 23"/>
          <p:cNvSpPr txBox="1"/>
          <p:nvPr/>
        </p:nvSpPr>
        <p:spPr>
          <a:xfrm>
            <a:off x="2833175" y="5013176"/>
            <a:ext cx="5904656" cy="1200329"/>
          </a:xfrm>
          <a:prstGeom prst="rect">
            <a:avLst/>
          </a:prstGeom>
          <a:noFill/>
        </p:spPr>
        <p:txBody>
          <a:bodyPr wrap="square" rtlCol="0">
            <a:spAutoFit/>
          </a:bodyPr>
          <a:lstStyle/>
          <a:p>
            <a:r>
              <a:rPr lang="en-GB" dirty="0" smtClean="0">
                <a:solidFill>
                  <a:schemeClr val="tx2"/>
                </a:solidFill>
              </a:rPr>
              <a:t>The navigation bar, also includes an audio control,                             which allows you to change the audio and video sound level by left clicking and moving your mouse to change the volume to a desired level.</a:t>
            </a:r>
            <a:endParaRPr lang="en-GB" dirty="0">
              <a:solidFill>
                <a:schemeClr val="tx2"/>
              </a:solidFill>
            </a:endParaRPr>
          </a:p>
        </p:txBody>
      </p:sp>
      <p:grpSp>
        <p:nvGrpSpPr>
          <p:cNvPr id="22" name="Group 21"/>
          <p:cNvGrpSpPr/>
          <p:nvPr/>
        </p:nvGrpSpPr>
        <p:grpSpPr>
          <a:xfrm>
            <a:off x="1304323" y="-1899592"/>
            <a:ext cx="6406415" cy="1230345"/>
            <a:chOff x="1233666" y="1756042"/>
            <a:chExt cx="6406415" cy="1230345"/>
          </a:xfrm>
        </p:grpSpPr>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422" t="86030" r="2403" b="8163"/>
            <a:stretch/>
          </p:blipFill>
          <p:spPr bwMode="auto">
            <a:xfrm>
              <a:off x="1331640" y="2132856"/>
              <a:ext cx="6308441" cy="43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6516216" y="2492896"/>
              <a:ext cx="816249" cy="482605"/>
              <a:chOff x="6468369" y="2503782"/>
              <a:chExt cx="816249" cy="482605"/>
            </a:xfrm>
          </p:grpSpPr>
          <p:sp>
            <p:nvSpPr>
              <p:cNvPr id="29" name="TextBox 28"/>
              <p:cNvSpPr txBox="1"/>
              <p:nvPr/>
            </p:nvSpPr>
            <p:spPr>
              <a:xfrm>
                <a:off x="6468369" y="2755555"/>
                <a:ext cx="816249" cy="230832"/>
              </a:xfrm>
              <a:prstGeom prst="rect">
                <a:avLst/>
              </a:prstGeom>
              <a:noFill/>
            </p:spPr>
            <p:txBody>
              <a:bodyPr wrap="none" rtlCol="0">
                <a:spAutoFit/>
              </a:bodyPr>
              <a:lstStyle/>
              <a:p>
                <a:r>
                  <a:rPr lang="en-GB" sz="900" b="1" dirty="0" smtClean="0">
                    <a:solidFill>
                      <a:srgbClr val="C00000"/>
                    </a:solidFill>
                  </a:rPr>
                  <a:t>NAVIGATION</a:t>
                </a:r>
                <a:endParaRPr lang="en-GB" sz="900" b="1" dirty="0">
                  <a:solidFill>
                    <a:srgbClr val="C00000"/>
                  </a:solidFill>
                </a:endParaRPr>
              </a:p>
            </p:txBody>
          </p:sp>
          <p:cxnSp>
            <p:nvCxnSpPr>
              <p:cNvPr id="17" name="Straight Connector 16"/>
              <p:cNvCxnSpPr/>
              <p:nvPr/>
            </p:nvCxnSpPr>
            <p:spPr>
              <a:xfrm>
                <a:off x="6892567" y="2503782"/>
                <a:ext cx="0" cy="2520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1233666" y="2536507"/>
              <a:ext cx="612668" cy="449880"/>
              <a:chOff x="1331640" y="2536507"/>
              <a:chExt cx="612668" cy="449880"/>
            </a:xfrm>
          </p:grpSpPr>
          <p:sp>
            <p:nvSpPr>
              <p:cNvPr id="15" name="TextBox 14"/>
              <p:cNvSpPr txBox="1"/>
              <p:nvPr/>
            </p:nvSpPr>
            <p:spPr>
              <a:xfrm>
                <a:off x="1331640" y="2755555"/>
                <a:ext cx="612668" cy="230832"/>
              </a:xfrm>
              <a:prstGeom prst="rect">
                <a:avLst/>
              </a:prstGeom>
              <a:noFill/>
            </p:spPr>
            <p:txBody>
              <a:bodyPr wrap="none" rtlCol="0">
                <a:spAutoFit/>
              </a:bodyPr>
              <a:lstStyle/>
              <a:p>
                <a:r>
                  <a:rPr lang="en-GB" sz="900" b="1" dirty="0" smtClean="0">
                    <a:solidFill>
                      <a:srgbClr val="C00000"/>
                    </a:solidFill>
                  </a:rPr>
                  <a:t>VOLUME</a:t>
                </a:r>
                <a:endParaRPr lang="en-GB" sz="900" b="1" dirty="0">
                  <a:solidFill>
                    <a:srgbClr val="C00000"/>
                  </a:solidFill>
                </a:endParaRPr>
              </a:p>
            </p:txBody>
          </p:sp>
          <p:cxnSp>
            <p:nvCxnSpPr>
              <p:cNvPr id="42" name="Straight Connector 41"/>
              <p:cNvCxnSpPr/>
              <p:nvPr/>
            </p:nvCxnSpPr>
            <p:spPr>
              <a:xfrm>
                <a:off x="1639884" y="2536507"/>
                <a:ext cx="0" cy="2520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1525892" y="1756042"/>
              <a:ext cx="841897" cy="448822"/>
              <a:chOff x="1331640" y="1772816"/>
              <a:chExt cx="841897" cy="448822"/>
            </a:xfrm>
          </p:grpSpPr>
          <p:sp>
            <p:nvSpPr>
              <p:cNvPr id="28" name="TextBox 27"/>
              <p:cNvSpPr txBox="1"/>
              <p:nvPr/>
            </p:nvSpPr>
            <p:spPr>
              <a:xfrm>
                <a:off x="1331640" y="1772816"/>
                <a:ext cx="841897" cy="230832"/>
              </a:xfrm>
              <a:prstGeom prst="rect">
                <a:avLst/>
              </a:prstGeom>
              <a:noFill/>
            </p:spPr>
            <p:txBody>
              <a:bodyPr wrap="none" rtlCol="0">
                <a:spAutoFit/>
              </a:bodyPr>
              <a:lstStyle/>
              <a:p>
                <a:r>
                  <a:rPr lang="en-GB" sz="900" b="1" dirty="0" smtClean="0">
                    <a:solidFill>
                      <a:srgbClr val="C00000"/>
                    </a:solidFill>
                  </a:rPr>
                  <a:t>PLAY / PAUSE</a:t>
                </a:r>
                <a:endParaRPr lang="en-GB" sz="900" b="1" dirty="0">
                  <a:solidFill>
                    <a:srgbClr val="C00000"/>
                  </a:solidFill>
                </a:endParaRPr>
              </a:p>
            </p:txBody>
          </p:sp>
          <p:cxnSp>
            <p:nvCxnSpPr>
              <p:cNvPr id="43" name="Straight Connector 42"/>
              <p:cNvCxnSpPr/>
              <p:nvPr/>
            </p:nvCxnSpPr>
            <p:spPr>
              <a:xfrm>
                <a:off x="1704649" y="1969638"/>
                <a:ext cx="0" cy="252000"/>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588" y="1916832"/>
            <a:ext cx="6407150"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71924" t="77213" r="20481" b="8011"/>
          <a:stretch/>
        </p:blipFill>
        <p:spPr bwMode="auto">
          <a:xfrm>
            <a:off x="625848" y="5070896"/>
            <a:ext cx="2160587" cy="110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solidFill>
                  <a:schemeClr val="bg1"/>
                </a:solidFill>
              </a:rPr>
              <a:t>Foot Pulses - peripheral arterial disease </a:t>
            </a:r>
          </a:p>
          <a:p>
            <a:endParaRPr lang="en-GB" dirty="0">
              <a:solidFill>
                <a:schemeClr val="bg1"/>
              </a:solidFill>
            </a:endParaRPr>
          </a:p>
        </p:txBody>
      </p:sp>
      <p:sp>
        <p:nvSpPr>
          <p:cNvPr id="4" name="Signpost"/>
          <p:cNvSpPr/>
          <p:nvPr/>
        </p:nvSpPr>
        <p:spPr>
          <a:xfrm>
            <a:off x="1138559" y="4800575"/>
            <a:ext cx="1428750"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smtClean="0">
                <a:solidFill>
                  <a:schemeClr val="tx1">
                    <a:lumMod val="65000"/>
                    <a:lumOff val="35000"/>
                  </a:schemeClr>
                </a:solidFill>
              </a:rPr>
              <a:t>Section</a:t>
            </a:r>
            <a:endParaRPr lang="en-GB" sz="1400" b="1" dirty="0">
              <a:solidFill>
                <a:schemeClr val="tx1">
                  <a:lumMod val="65000"/>
                  <a:lumOff val="35000"/>
                </a:schemeClr>
              </a:solidFill>
            </a:endParaRPr>
          </a:p>
          <a:p>
            <a:pPr algn="ctr">
              <a:defRPr/>
            </a:pPr>
            <a:r>
              <a:rPr lang="en-GB" sz="1400" dirty="0" smtClean="0">
                <a:solidFill>
                  <a:schemeClr val="tx1">
                    <a:lumMod val="65000"/>
                    <a:lumOff val="35000"/>
                  </a:schemeClr>
                </a:solidFill>
              </a:rPr>
              <a:t>1 </a:t>
            </a:r>
            <a:r>
              <a:rPr lang="en-GB" sz="1400" dirty="0">
                <a:solidFill>
                  <a:schemeClr val="tx1">
                    <a:lumMod val="65000"/>
                    <a:lumOff val="35000"/>
                  </a:schemeClr>
                </a:solidFill>
              </a:rPr>
              <a:t>of </a:t>
            </a:r>
            <a:r>
              <a:rPr lang="en-GB" sz="1400" dirty="0" smtClean="0">
                <a:solidFill>
                  <a:schemeClr val="tx1">
                    <a:lumMod val="65000"/>
                    <a:lumOff val="35000"/>
                  </a:schemeClr>
                </a:solidFill>
              </a:rPr>
              <a:t>?</a:t>
            </a:r>
            <a:endParaRPr lang="en-US" sz="1400" dirty="0">
              <a:solidFill>
                <a:schemeClr val="tx1">
                  <a:lumMod val="65000"/>
                  <a:lumOff val="35000"/>
                </a:schemeClr>
              </a:solidFill>
            </a:endParaRPr>
          </a:p>
        </p:txBody>
      </p:sp>
      <p:sp>
        <p:nvSpPr>
          <p:cNvPr id="6" name="TextBox 5"/>
          <p:cNvSpPr txBox="1"/>
          <p:nvPr/>
        </p:nvSpPr>
        <p:spPr>
          <a:xfrm>
            <a:off x="1567184" y="1718494"/>
            <a:ext cx="6180138" cy="400110"/>
          </a:xfrm>
          <a:prstGeom prst="rect">
            <a:avLst/>
          </a:prstGeom>
          <a:noFill/>
        </p:spPr>
        <p:txBody>
          <a:bodyPr>
            <a:spAutoFit/>
          </a:bodyPr>
          <a:lstStyle/>
          <a:p>
            <a:pPr>
              <a:defRPr/>
            </a:pPr>
            <a:r>
              <a:rPr lang="en-GB" sz="2000" u="sng" dirty="0">
                <a:solidFill>
                  <a:srgbClr val="FFC000"/>
                </a:solidFill>
              </a:rPr>
              <a:t>Rest Pain</a:t>
            </a:r>
          </a:p>
        </p:txBody>
      </p:sp>
      <p:sp>
        <p:nvSpPr>
          <p:cNvPr id="7" name="Rectangle 6"/>
          <p:cNvSpPr/>
          <p:nvPr/>
        </p:nvSpPr>
        <p:spPr>
          <a:xfrm>
            <a:off x="1567184" y="2141895"/>
            <a:ext cx="6101160" cy="923330"/>
          </a:xfrm>
          <a:prstGeom prst="rect">
            <a:avLst/>
          </a:prstGeom>
        </p:spPr>
        <p:txBody>
          <a:bodyPr wrap="square">
            <a:spAutoFit/>
          </a:bodyPr>
          <a:lstStyle/>
          <a:p>
            <a:r>
              <a:rPr lang="en-US" dirty="0">
                <a:solidFill>
                  <a:schemeClr val="tx2"/>
                </a:solidFill>
              </a:rPr>
              <a:t>Rest pain - a severe form of claudication brought about whilst resting </a:t>
            </a:r>
            <a:r>
              <a:rPr lang="en-US" dirty="0" smtClean="0">
                <a:solidFill>
                  <a:schemeClr val="tx2"/>
                </a:solidFill>
              </a:rPr>
              <a:t>without </a:t>
            </a:r>
            <a:r>
              <a:rPr lang="en-US" dirty="0">
                <a:solidFill>
                  <a:schemeClr val="tx2"/>
                </a:solidFill>
              </a:rPr>
              <a:t>any exercise, this is a symptom of critical limb </a:t>
            </a:r>
            <a:r>
              <a:rPr lang="en-US" dirty="0" err="1">
                <a:solidFill>
                  <a:schemeClr val="tx2"/>
                </a:solidFill>
              </a:rPr>
              <a:t>ischaemia</a:t>
            </a:r>
            <a:endParaRPr lang="en-US" dirty="0">
              <a:solidFill>
                <a:schemeClr val="tx2"/>
              </a:solidFill>
            </a:endParaRPr>
          </a:p>
        </p:txBody>
      </p:sp>
      <p:grpSp>
        <p:nvGrpSpPr>
          <p:cNvPr id="9" name="Group 8"/>
          <p:cNvGrpSpPr/>
          <p:nvPr/>
        </p:nvGrpSpPr>
        <p:grpSpPr>
          <a:xfrm>
            <a:off x="2699792" y="3793847"/>
            <a:ext cx="1798637" cy="2011417"/>
            <a:chOff x="3757935" y="3378754"/>
            <a:chExt cx="1798637" cy="2011417"/>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8155"/>
            <a:stretch/>
          </p:blipFill>
          <p:spPr bwMode="auto">
            <a:xfrm rot="634240">
              <a:off x="3757935" y="3378754"/>
              <a:ext cx="1798637" cy="2011417"/>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rot="664357">
              <a:off x="3806754" y="3452946"/>
              <a:ext cx="1746729" cy="1652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rot="20658681">
            <a:off x="5152372" y="3671878"/>
            <a:ext cx="1798637" cy="2011417"/>
            <a:chOff x="3757935" y="3378754"/>
            <a:chExt cx="1798637" cy="2011417"/>
          </a:xfrm>
        </p:grpSpPr>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8155"/>
            <a:stretch/>
          </p:blipFill>
          <p:spPr bwMode="auto">
            <a:xfrm rot="634240">
              <a:off x="3757935" y="3378754"/>
              <a:ext cx="1798637" cy="2011417"/>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rot="664357">
              <a:off x="3802259" y="3452327"/>
              <a:ext cx="1746729" cy="1652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3683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solidFill>
                  <a:schemeClr val="bg1"/>
                </a:solidFill>
              </a:rPr>
              <a:t>Foot Pulses - peripheral arterial disease </a:t>
            </a:r>
          </a:p>
          <a:p>
            <a:endParaRPr lang="en-GB" dirty="0">
              <a:solidFill>
                <a:schemeClr val="bg1"/>
              </a:solidFill>
            </a:endParaRPr>
          </a:p>
        </p:txBody>
      </p:sp>
      <p:sp>
        <p:nvSpPr>
          <p:cNvPr id="4" name="Signpost"/>
          <p:cNvSpPr/>
          <p:nvPr/>
        </p:nvSpPr>
        <p:spPr>
          <a:xfrm>
            <a:off x="1138559" y="4800575"/>
            <a:ext cx="1428750"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smtClean="0">
                <a:solidFill>
                  <a:schemeClr val="tx1">
                    <a:lumMod val="65000"/>
                    <a:lumOff val="35000"/>
                  </a:schemeClr>
                </a:solidFill>
              </a:rPr>
              <a:t>Section</a:t>
            </a:r>
            <a:endParaRPr lang="en-GB" sz="1400" b="1" dirty="0">
              <a:solidFill>
                <a:schemeClr val="tx1">
                  <a:lumMod val="65000"/>
                  <a:lumOff val="35000"/>
                </a:schemeClr>
              </a:solidFill>
            </a:endParaRPr>
          </a:p>
          <a:p>
            <a:pPr algn="ctr">
              <a:defRPr/>
            </a:pPr>
            <a:r>
              <a:rPr lang="en-GB" sz="1400" dirty="0" smtClean="0">
                <a:solidFill>
                  <a:schemeClr val="tx1">
                    <a:lumMod val="65000"/>
                    <a:lumOff val="35000"/>
                  </a:schemeClr>
                </a:solidFill>
              </a:rPr>
              <a:t>1 </a:t>
            </a:r>
            <a:r>
              <a:rPr lang="en-GB" sz="1400" dirty="0">
                <a:solidFill>
                  <a:schemeClr val="tx1">
                    <a:lumMod val="65000"/>
                    <a:lumOff val="35000"/>
                  </a:schemeClr>
                </a:solidFill>
              </a:rPr>
              <a:t>of </a:t>
            </a:r>
            <a:r>
              <a:rPr lang="en-GB" sz="1400" dirty="0" smtClean="0">
                <a:solidFill>
                  <a:schemeClr val="tx1">
                    <a:lumMod val="65000"/>
                    <a:lumOff val="35000"/>
                  </a:schemeClr>
                </a:solidFill>
              </a:rPr>
              <a:t>?</a:t>
            </a:r>
            <a:endParaRPr lang="en-US" sz="1400" dirty="0">
              <a:solidFill>
                <a:schemeClr val="tx1">
                  <a:lumMod val="65000"/>
                  <a:lumOff val="35000"/>
                </a:schemeClr>
              </a:solidFill>
            </a:endParaRPr>
          </a:p>
        </p:txBody>
      </p:sp>
      <p:sp>
        <p:nvSpPr>
          <p:cNvPr id="6" name="TextBox 5"/>
          <p:cNvSpPr txBox="1"/>
          <p:nvPr/>
        </p:nvSpPr>
        <p:spPr>
          <a:xfrm>
            <a:off x="1567184" y="1718494"/>
            <a:ext cx="6180138" cy="400110"/>
          </a:xfrm>
          <a:prstGeom prst="rect">
            <a:avLst/>
          </a:prstGeom>
          <a:noFill/>
        </p:spPr>
        <p:txBody>
          <a:bodyPr>
            <a:spAutoFit/>
          </a:bodyPr>
          <a:lstStyle/>
          <a:p>
            <a:pPr>
              <a:defRPr/>
            </a:pPr>
            <a:r>
              <a:rPr lang="en-GB" sz="2000" u="sng" dirty="0">
                <a:solidFill>
                  <a:srgbClr val="FFC000"/>
                </a:solidFill>
              </a:rPr>
              <a:t>Critical limb </a:t>
            </a:r>
            <a:r>
              <a:rPr lang="en-GB" sz="2000" u="sng" dirty="0" err="1">
                <a:solidFill>
                  <a:srgbClr val="FFC000"/>
                </a:solidFill>
              </a:rPr>
              <a:t>ischaemia</a:t>
            </a:r>
            <a:endParaRPr lang="en-GB" sz="2000" u="sng" dirty="0">
              <a:solidFill>
                <a:srgbClr val="FFC000"/>
              </a:solidFill>
            </a:endParaRPr>
          </a:p>
        </p:txBody>
      </p:sp>
      <p:sp>
        <p:nvSpPr>
          <p:cNvPr id="7" name="Rectangle 6"/>
          <p:cNvSpPr/>
          <p:nvPr/>
        </p:nvSpPr>
        <p:spPr>
          <a:xfrm>
            <a:off x="1567184" y="2141895"/>
            <a:ext cx="3940920" cy="1200329"/>
          </a:xfrm>
          <a:prstGeom prst="rect">
            <a:avLst/>
          </a:prstGeom>
        </p:spPr>
        <p:txBody>
          <a:bodyPr wrap="square">
            <a:spAutoFit/>
          </a:bodyPr>
          <a:lstStyle/>
          <a:p>
            <a:r>
              <a:rPr lang="en-US" dirty="0">
                <a:solidFill>
                  <a:schemeClr val="tx2"/>
                </a:solidFill>
              </a:rPr>
              <a:t>Rest pain - a severe form of claudication brought about whilst resting </a:t>
            </a:r>
            <a:r>
              <a:rPr lang="en-US" dirty="0" smtClean="0">
                <a:solidFill>
                  <a:schemeClr val="tx2"/>
                </a:solidFill>
              </a:rPr>
              <a:t>without </a:t>
            </a:r>
            <a:r>
              <a:rPr lang="en-US" dirty="0">
                <a:solidFill>
                  <a:schemeClr val="tx2"/>
                </a:solidFill>
              </a:rPr>
              <a:t>any exercise, this is a symptom of critical limb </a:t>
            </a:r>
            <a:r>
              <a:rPr lang="en-US" dirty="0" err="1">
                <a:solidFill>
                  <a:schemeClr val="tx2"/>
                </a:solidFill>
              </a:rPr>
              <a:t>ischaemia</a:t>
            </a:r>
            <a:endParaRPr lang="en-US" dirty="0">
              <a:solidFill>
                <a:schemeClr val="tx2"/>
              </a:solidFill>
            </a:endParaRPr>
          </a:p>
        </p:txBody>
      </p:sp>
      <p:pic>
        <p:nvPicPr>
          <p:cNvPr id="17" name="Picture 16" descr="C:\Users\rimmedo\Desktop\daz images\knee3.png"/>
          <p:cNvPicPr>
            <a:picLocks noChangeAspect="1" noChangeArrowheads="1"/>
          </p:cNvPicPr>
          <p:nvPr>
            <p:custDataLst>
              <p:tags r:id="rId1"/>
            </p:custDataLst>
          </p:nvPr>
        </p:nvPicPr>
        <p:blipFill rotWithShape="1">
          <a:blip r:embed="rId3" cstate="print">
            <a:clrChange>
              <a:clrFrom>
                <a:srgbClr val="000000">
                  <a:alpha val="0"/>
                </a:srgbClr>
              </a:clrFrom>
              <a:clrTo>
                <a:srgbClr val="000000">
                  <a:alpha val="0"/>
                </a:srgbClr>
              </a:clrTo>
            </a:clrChange>
          </a:blip>
          <a:srcRect l="34313" t="52708" r="15537" b="13275"/>
          <a:stretch/>
        </p:blipFill>
        <p:spPr bwMode="auto">
          <a:xfrm>
            <a:off x="5027044" y="1412777"/>
            <a:ext cx="2857324" cy="2448272"/>
          </a:xfrm>
          <a:prstGeom prst="rect">
            <a:avLst/>
          </a:prstGeom>
          <a:noFill/>
        </p:spPr>
      </p:pic>
      <p:cxnSp>
        <p:nvCxnSpPr>
          <p:cNvPr id="8" name="Elbow Connector 7"/>
          <p:cNvCxnSpPr>
            <a:endCxn id="16" idx="3"/>
          </p:cNvCxnSpPr>
          <p:nvPr/>
        </p:nvCxnSpPr>
        <p:spPr>
          <a:xfrm rot="5400000">
            <a:off x="4609295" y="2866856"/>
            <a:ext cx="1776825" cy="1316938"/>
          </a:xfrm>
          <a:prstGeom prst="bentConnector2">
            <a:avLst/>
          </a:prstGeom>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rot="21371451">
            <a:off x="3073954" y="3640816"/>
            <a:ext cx="1798637" cy="2011417"/>
            <a:chOff x="5152372" y="3671878"/>
            <a:chExt cx="1798637" cy="2011417"/>
          </a:xfrm>
        </p:grpSpPr>
        <p:grpSp>
          <p:nvGrpSpPr>
            <p:cNvPr id="13" name="Group 12"/>
            <p:cNvGrpSpPr/>
            <p:nvPr/>
          </p:nvGrpSpPr>
          <p:grpSpPr>
            <a:xfrm rot="20658681">
              <a:off x="5152372" y="3671878"/>
              <a:ext cx="1798637" cy="2011417"/>
              <a:chOff x="3757935" y="3378754"/>
              <a:chExt cx="1798637" cy="2011417"/>
            </a:xfrm>
          </p:grpSpPr>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 b="-18155"/>
              <a:stretch/>
            </p:blipFill>
            <p:spPr bwMode="auto">
              <a:xfrm rot="634240">
                <a:off x="3757935" y="3378754"/>
                <a:ext cx="1798637" cy="2011417"/>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rot="664357">
                <a:off x="3802259" y="3452327"/>
                <a:ext cx="1746729" cy="1652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4" descr="http://www.bmj.com/highwire/filestream/409048/field_highwire_fragment_image_m/0/F1.medium.gif"/>
            <p:cNvPicPr>
              <a:picLocks noChangeAspect="1" noChangeArrowheads="1"/>
            </p:cNvPicPr>
            <p:nvPr/>
          </p:nvPicPr>
          <p:blipFill rotWithShape="1">
            <a:blip r:embed="rId5">
              <a:extLst>
                <a:ext uri="{28A0092B-C50C-407E-A947-70E740481C1C}">
                  <a14:useLocalDpi xmlns:a14="http://schemas.microsoft.com/office/drawing/2010/main" val="0"/>
                </a:ext>
              </a:extLst>
            </a:blip>
            <a:srcRect t="3148" b="29956"/>
            <a:stretch/>
          </p:blipFill>
          <p:spPr bwMode="auto">
            <a:xfrm rot="21273918">
              <a:off x="5164085" y="3709083"/>
              <a:ext cx="1771103" cy="17552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15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solidFill>
                  <a:schemeClr val="bg1"/>
                </a:solidFill>
              </a:rPr>
              <a:t>Foot Pulses - peripheral arterial disease </a:t>
            </a:r>
          </a:p>
          <a:p>
            <a:endParaRPr lang="en-GB" dirty="0">
              <a:solidFill>
                <a:schemeClr val="bg1"/>
              </a:solidFill>
            </a:endParaRPr>
          </a:p>
        </p:txBody>
      </p:sp>
      <p:sp>
        <p:nvSpPr>
          <p:cNvPr id="4" name="Signpost"/>
          <p:cNvSpPr/>
          <p:nvPr/>
        </p:nvSpPr>
        <p:spPr>
          <a:xfrm>
            <a:off x="1138559" y="4800575"/>
            <a:ext cx="1428750"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smtClean="0">
                <a:solidFill>
                  <a:schemeClr val="tx1">
                    <a:lumMod val="65000"/>
                    <a:lumOff val="35000"/>
                  </a:schemeClr>
                </a:solidFill>
              </a:rPr>
              <a:t>Section</a:t>
            </a:r>
            <a:endParaRPr lang="en-GB" sz="1400" b="1" dirty="0">
              <a:solidFill>
                <a:schemeClr val="tx1">
                  <a:lumMod val="65000"/>
                  <a:lumOff val="35000"/>
                </a:schemeClr>
              </a:solidFill>
            </a:endParaRPr>
          </a:p>
          <a:p>
            <a:pPr algn="ctr">
              <a:defRPr/>
            </a:pPr>
            <a:r>
              <a:rPr lang="en-GB" sz="1400" dirty="0" smtClean="0">
                <a:solidFill>
                  <a:schemeClr val="tx1">
                    <a:lumMod val="65000"/>
                    <a:lumOff val="35000"/>
                  </a:schemeClr>
                </a:solidFill>
              </a:rPr>
              <a:t>1 </a:t>
            </a:r>
            <a:r>
              <a:rPr lang="en-GB" sz="1400" dirty="0">
                <a:solidFill>
                  <a:schemeClr val="tx1">
                    <a:lumMod val="65000"/>
                    <a:lumOff val="35000"/>
                  </a:schemeClr>
                </a:solidFill>
              </a:rPr>
              <a:t>of </a:t>
            </a:r>
            <a:r>
              <a:rPr lang="en-GB" sz="1400" dirty="0" smtClean="0">
                <a:solidFill>
                  <a:schemeClr val="tx1">
                    <a:lumMod val="65000"/>
                    <a:lumOff val="35000"/>
                  </a:schemeClr>
                </a:solidFill>
              </a:rPr>
              <a:t>?</a:t>
            </a:r>
            <a:endParaRPr lang="en-US" sz="1400" dirty="0">
              <a:solidFill>
                <a:schemeClr val="tx1">
                  <a:lumMod val="65000"/>
                  <a:lumOff val="35000"/>
                </a:schemeClr>
              </a:solidFill>
            </a:endParaRPr>
          </a:p>
        </p:txBody>
      </p:sp>
      <p:sp>
        <p:nvSpPr>
          <p:cNvPr id="6" name="TextBox 5"/>
          <p:cNvSpPr txBox="1"/>
          <p:nvPr/>
        </p:nvSpPr>
        <p:spPr>
          <a:xfrm>
            <a:off x="1567184" y="1718494"/>
            <a:ext cx="6180138" cy="400110"/>
          </a:xfrm>
          <a:prstGeom prst="rect">
            <a:avLst/>
          </a:prstGeom>
          <a:noFill/>
        </p:spPr>
        <p:txBody>
          <a:bodyPr>
            <a:spAutoFit/>
          </a:bodyPr>
          <a:lstStyle/>
          <a:p>
            <a:pPr>
              <a:defRPr/>
            </a:pPr>
            <a:r>
              <a:rPr lang="en-GB" sz="2000" u="sng" dirty="0">
                <a:solidFill>
                  <a:srgbClr val="FFC000"/>
                </a:solidFill>
              </a:rPr>
              <a:t>Gangrene</a:t>
            </a:r>
          </a:p>
        </p:txBody>
      </p:sp>
      <p:sp>
        <p:nvSpPr>
          <p:cNvPr id="7" name="Rectangle 6"/>
          <p:cNvSpPr/>
          <p:nvPr/>
        </p:nvSpPr>
        <p:spPr>
          <a:xfrm>
            <a:off x="1567184" y="2141895"/>
            <a:ext cx="4228952" cy="1200329"/>
          </a:xfrm>
          <a:prstGeom prst="rect">
            <a:avLst/>
          </a:prstGeom>
        </p:spPr>
        <p:txBody>
          <a:bodyPr wrap="square">
            <a:spAutoFit/>
          </a:bodyPr>
          <a:lstStyle/>
          <a:p>
            <a:r>
              <a:rPr lang="en-US" dirty="0">
                <a:solidFill>
                  <a:schemeClr val="tx2"/>
                </a:solidFill>
              </a:rPr>
              <a:t>Gangrene - Localized death and decomposition of body tissue, resulting </a:t>
            </a:r>
            <a:r>
              <a:rPr lang="en-US" dirty="0" smtClean="0">
                <a:solidFill>
                  <a:schemeClr val="tx2"/>
                </a:solidFill>
              </a:rPr>
              <a:t>from </a:t>
            </a:r>
            <a:r>
              <a:rPr lang="en-US" dirty="0">
                <a:solidFill>
                  <a:schemeClr val="tx2"/>
                </a:solidFill>
              </a:rPr>
              <a:t>either obstructed circulation or bacterial infection</a:t>
            </a:r>
          </a:p>
        </p:txBody>
      </p:sp>
      <p:pic>
        <p:nvPicPr>
          <p:cNvPr id="17" name="Picture 2" descr="C:\Users\rimmedo\Desktop\daz images\knee3.png"/>
          <p:cNvPicPr>
            <a:picLocks noChangeAspect="1" noChangeArrowheads="1"/>
          </p:cNvPicPr>
          <p:nvPr>
            <p:custDataLst>
              <p:tags r:id="rId1"/>
            </p:custDataLst>
          </p:nvPr>
        </p:nvPicPr>
        <p:blipFill>
          <a:blip r:embed="rId3" cstate="print">
            <a:clrChange>
              <a:clrFrom>
                <a:srgbClr val="000000">
                  <a:alpha val="0"/>
                </a:srgbClr>
              </a:clrFrom>
              <a:clrTo>
                <a:srgbClr val="000000">
                  <a:alpha val="0"/>
                </a:srgbClr>
              </a:clrTo>
            </a:clrChange>
          </a:blip>
          <a:srcRect l="34313" r="15537" b="13275"/>
          <a:stretch>
            <a:fillRect/>
          </a:stretch>
        </p:blipFill>
        <p:spPr bwMode="auto">
          <a:xfrm>
            <a:off x="6084168" y="1428703"/>
            <a:ext cx="1764195" cy="3528389"/>
          </a:xfrm>
          <a:prstGeom prst="rect">
            <a:avLst/>
          </a:prstGeom>
          <a:noFill/>
        </p:spPr>
      </p:pic>
      <p:cxnSp>
        <p:nvCxnSpPr>
          <p:cNvPr id="8" name="Elbow Connector 7"/>
          <p:cNvCxnSpPr/>
          <p:nvPr/>
        </p:nvCxnSpPr>
        <p:spPr>
          <a:xfrm>
            <a:off x="5116739" y="4468349"/>
            <a:ext cx="1975541" cy="332226"/>
          </a:xfrm>
          <a:prstGeom prst="bentConnector3">
            <a:avLst/>
          </a:prstGeom>
        </p:spPr>
        <p:style>
          <a:lnRef idx="2">
            <a:schemeClr val="accent3"/>
          </a:lnRef>
          <a:fillRef idx="0">
            <a:schemeClr val="accent3"/>
          </a:fillRef>
          <a:effectRef idx="1">
            <a:schemeClr val="accent3"/>
          </a:effectRef>
          <a:fontRef idx="minor">
            <a:schemeClr val="tx1"/>
          </a:fontRef>
        </p:style>
      </p:cxnSp>
      <p:grpSp>
        <p:nvGrpSpPr>
          <p:cNvPr id="2" name="Group 1"/>
          <p:cNvGrpSpPr/>
          <p:nvPr/>
        </p:nvGrpSpPr>
        <p:grpSpPr>
          <a:xfrm>
            <a:off x="3275856" y="3569623"/>
            <a:ext cx="1803542" cy="2011417"/>
            <a:chOff x="5147467" y="3671878"/>
            <a:chExt cx="1803542" cy="2011417"/>
          </a:xfrm>
        </p:grpSpPr>
        <p:grpSp>
          <p:nvGrpSpPr>
            <p:cNvPr id="13" name="Group 12"/>
            <p:cNvGrpSpPr/>
            <p:nvPr/>
          </p:nvGrpSpPr>
          <p:grpSpPr>
            <a:xfrm rot="20658681">
              <a:off x="5152372" y="3671878"/>
              <a:ext cx="1798637" cy="2011417"/>
              <a:chOff x="3757935" y="3378754"/>
              <a:chExt cx="1798637" cy="2011417"/>
            </a:xfrm>
          </p:grpSpPr>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 b="-18155"/>
              <a:stretch/>
            </p:blipFill>
            <p:spPr bwMode="auto">
              <a:xfrm rot="634240">
                <a:off x="3757935" y="3378754"/>
                <a:ext cx="1798637" cy="2011417"/>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rot="664357">
                <a:off x="3802259" y="3452327"/>
                <a:ext cx="1746729" cy="1652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2" descr="File:GangreneFo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70901">
              <a:off x="5147467" y="3703774"/>
              <a:ext cx="1765705" cy="16575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19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GB" dirty="0">
                <a:solidFill>
                  <a:schemeClr val="bg1"/>
                </a:solidFill>
              </a:rPr>
              <a:t>Foot Pulses - peripheral arterial disease </a:t>
            </a:r>
          </a:p>
          <a:p>
            <a:endParaRPr lang="en-GB" dirty="0">
              <a:solidFill>
                <a:schemeClr val="bg1"/>
              </a:solidFill>
            </a:endParaRPr>
          </a:p>
        </p:txBody>
      </p:sp>
      <p:sp>
        <p:nvSpPr>
          <p:cNvPr id="4" name="Signpost"/>
          <p:cNvSpPr/>
          <p:nvPr/>
        </p:nvSpPr>
        <p:spPr>
          <a:xfrm>
            <a:off x="1138559" y="4800575"/>
            <a:ext cx="1428750" cy="428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smtClean="0">
                <a:solidFill>
                  <a:schemeClr val="tx1">
                    <a:lumMod val="65000"/>
                    <a:lumOff val="35000"/>
                  </a:schemeClr>
                </a:solidFill>
              </a:rPr>
              <a:t>Section</a:t>
            </a:r>
            <a:endParaRPr lang="en-GB" sz="1400" b="1" dirty="0">
              <a:solidFill>
                <a:schemeClr val="tx1">
                  <a:lumMod val="65000"/>
                  <a:lumOff val="35000"/>
                </a:schemeClr>
              </a:solidFill>
            </a:endParaRPr>
          </a:p>
          <a:p>
            <a:pPr algn="ctr">
              <a:defRPr/>
            </a:pPr>
            <a:r>
              <a:rPr lang="en-GB" sz="1400" dirty="0" smtClean="0">
                <a:solidFill>
                  <a:schemeClr val="tx1">
                    <a:lumMod val="65000"/>
                    <a:lumOff val="35000"/>
                  </a:schemeClr>
                </a:solidFill>
              </a:rPr>
              <a:t>1 </a:t>
            </a:r>
            <a:r>
              <a:rPr lang="en-GB" sz="1400" dirty="0">
                <a:solidFill>
                  <a:schemeClr val="tx1">
                    <a:lumMod val="65000"/>
                    <a:lumOff val="35000"/>
                  </a:schemeClr>
                </a:solidFill>
              </a:rPr>
              <a:t>of </a:t>
            </a:r>
            <a:r>
              <a:rPr lang="en-GB" sz="1400" dirty="0" smtClean="0">
                <a:solidFill>
                  <a:schemeClr val="tx1">
                    <a:lumMod val="65000"/>
                    <a:lumOff val="35000"/>
                  </a:schemeClr>
                </a:solidFill>
              </a:rPr>
              <a:t>?</a:t>
            </a:r>
            <a:endParaRPr lang="en-US" sz="1400" dirty="0">
              <a:solidFill>
                <a:schemeClr val="tx1">
                  <a:lumMod val="65000"/>
                  <a:lumOff val="35000"/>
                </a:schemeClr>
              </a:solidFill>
            </a:endParaRPr>
          </a:p>
        </p:txBody>
      </p:sp>
      <p:sp>
        <p:nvSpPr>
          <p:cNvPr id="6" name="TextBox 5"/>
          <p:cNvSpPr txBox="1"/>
          <p:nvPr/>
        </p:nvSpPr>
        <p:spPr>
          <a:xfrm>
            <a:off x="1567184" y="1718494"/>
            <a:ext cx="6180138" cy="400110"/>
          </a:xfrm>
          <a:prstGeom prst="rect">
            <a:avLst/>
          </a:prstGeom>
          <a:noFill/>
        </p:spPr>
        <p:txBody>
          <a:bodyPr>
            <a:spAutoFit/>
          </a:bodyPr>
          <a:lstStyle/>
          <a:p>
            <a:pPr>
              <a:defRPr/>
            </a:pPr>
            <a:r>
              <a:rPr lang="en-GB" sz="2000" u="sng" dirty="0">
                <a:solidFill>
                  <a:srgbClr val="FFC000"/>
                </a:solidFill>
              </a:rPr>
              <a:t>Rest Pain</a:t>
            </a:r>
          </a:p>
        </p:txBody>
      </p:sp>
      <p:sp>
        <p:nvSpPr>
          <p:cNvPr id="7" name="Rectangle 6"/>
          <p:cNvSpPr/>
          <p:nvPr/>
        </p:nvSpPr>
        <p:spPr>
          <a:xfrm>
            <a:off x="1567184" y="2141895"/>
            <a:ext cx="6101160" cy="923330"/>
          </a:xfrm>
          <a:prstGeom prst="rect">
            <a:avLst/>
          </a:prstGeom>
        </p:spPr>
        <p:txBody>
          <a:bodyPr wrap="square">
            <a:spAutoFit/>
          </a:bodyPr>
          <a:lstStyle/>
          <a:p>
            <a:r>
              <a:rPr lang="en-US" dirty="0">
                <a:solidFill>
                  <a:schemeClr val="tx2"/>
                </a:solidFill>
              </a:rPr>
              <a:t>Rest pain - a severe form of claudication brought about whilst resting </a:t>
            </a:r>
            <a:r>
              <a:rPr lang="en-US" dirty="0" smtClean="0">
                <a:solidFill>
                  <a:schemeClr val="tx2"/>
                </a:solidFill>
              </a:rPr>
              <a:t>without </a:t>
            </a:r>
            <a:r>
              <a:rPr lang="en-US" dirty="0">
                <a:solidFill>
                  <a:schemeClr val="tx2"/>
                </a:solidFill>
              </a:rPr>
              <a:t>any exercise, this is a symptom of critical limb </a:t>
            </a:r>
            <a:r>
              <a:rPr lang="en-US" dirty="0" err="1">
                <a:solidFill>
                  <a:schemeClr val="tx2"/>
                </a:solidFill>
              </a:rPr>
              <a:t>ischaemia</a:t>
            </a:r>
            <a:endParaRPr lang="en-US" dirty="0">
              <a:solidFill>
                <a:schemeClr val="tx2"/>
              </a:solidFill>
            </a:endParaRPr>
          </a:p>
        </p:txBody>
      </p:sp>
      <p:grpSp>
        <p:nvGrpSpPr>
          <p:cNvPr id="9" name="Group 8"/>
          <p:cNvGrpSpPr/>
          <p:nvPr/>
        </p:nvGrpSpPr>
        <p:grpSpPr>
          <a:xfrm>
            <a:off x="2699792" y="3793847"/>
            <a:ext cx="1798637" cy="2011417"/>
            <a:chOff x="3757935" y="3378754"/>
            <a:chExt cx="1798637" cy="2011417"/>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8155"/>
            <a:stretch/>
          </p:blipFill>
          <p:spPr bwMode="auto">
            <a:xfrm rot="634240">
              <a:off x="3757935" y="3378754"/>
              <a:ext cx="1798637" cy="2011417"/>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rot="664357">
              <a:off x="3806754" y="3452946"/>
              <a:ext cx="1746729" cy="165234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rot="20658681">
            <a:off x="5152372" y="3671878"/>
            <a:ext cx="1798637" cy="2011417"/>
            <a:chOff x="3757935" y="3378754"/>
            <a:chExt cx="1798637" cy="2011417"/>
          </a:xfrm>
        </p:grpSpPr>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8155"/>
            <a:stretch/>
          </p:blipFill>
          <p:spPr bwMode="auto">
            <a:xfrm rot="634240">
              <a:off x="3757935" y="3378754"/>
              <a:ext cx="1798637" cy="2011417"/>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rot="664357">
              <a:off x="3802259" y="3452327"/>
              <a:ext cx="1746729" cy="1652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2" descr="http://www.vascularweb.org/vascularhealth/PublishingImages/NorthPoint%20Images/Amput_02REV_Base_20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2632" b="98158" l="10000" r="90000">
                        <a14:backgroundMark x1="52500" y1="53158" x2="52500" y2="53158"/>
                        <a14:backgroundMark x1="52000" y1="64737" x2="52000" y2="64737"/>
                      </a14:backgroundRemoval>
                    </a14:imgEffect>
                  </a14:imgLayer>
                </a14:imgProps>
              </a:ext>
              <a:ext uri="{28A0092B-C50C-407E-A947-70E740481C1C}">
                <a14:useLocalDpi xmlns:a14="http://schemas.microsoft.com/office/drawing/2010/main" val="0"/>
              </a:ext>
            </a:extLst>
          </a:blip>
          <a:srcRect t="47659" b="1797"/>
          <a:stretch/>
        </p:blipFill>
        <p:spPr bwMode="auto">
          <a:xfrm rot="579604">
            <a:off x="2574337" y="3651501"/>
            <a:ext cx="1952098" cy="187466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3059832" y="4365104"/>
            <a:ext cx="360040" cy="31248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347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694195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708791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508317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Before you begin…</a:t>
            </a:r>
            <a:endParaRPr lang="en-GB" dirty="0"/>
          </a:p>
        </p:txBody>
      </p:sp>
      <p:sp>
        <p:nvSpPr>
          <p:cNvPr id="3" name="Text Placeholder 2"/>
          <p:cNvSpPr>
            <a:spLocks noGrp="1"/>
          </p:cNvSpPr>
          <p:nvPr>
            <p:ph type="body" sz="quarter" idx="11"/>
          </p:nvPr>
        </p:nvSpPr>
        <p:spPr/>
        <p:txBody>
          <a:bodyPr/>
          <a:lstStyle/>
          <a:p>
            <a:pPr>
              <a:tabLst>
                <a:tab pos="1792288" algn="l"/>
              </a:tabLst>
            </a:pPr>
            <a:r>
              <a:rPr lang="en-GB" dirty="0" smtClean="0"/>
              <a:t>The navigation tool also includes a progress slide bar, which shows you the time remaining for each page. You can left click and drag your mouse within this bar to quickly shift to a particular time.</a:t>
            </a:r>
          </a:p>
          <a:p>
            <a:endParaRPr lang="en-GB" dirty="0" smtClean="0"/>
          </a:p>
          <a:p>
            <a:endParaRPr lang="en-GB" dirty="0" smtClean="0"/>
          </a:p>
          <a:p>
            <a:endParaRPr lang="en-GB" dirty="0" smtClean="0"/>
          </a:p>
          <a:p>
            <a:endParaRPr lang="en-GB" dirty="0" smtClean="0"/>
          </a:p>
        </p:txBody>
      </p:sp>
      <p:sp>
        <p:nvSpPr>
          <p:cNvPr id="30" name="TextBox 29"/>
          <p:cNvSpPr txBox="1"/>
          <p:nvPr/>
        </p:nvSpPr>
        <p:spPr>
          <a:xfrm>
            <a:off x="674602" y="3942021"/>
            <a:ext cx="7641813" cy="646331"/>
          </a:xfrm>
          <a:prstGeom prst="rect">
            <a:avLst/>
          </a:prstGeom>
          <a:noFill/>
        </p:spPr>
        <p:txBody>
          <a:bodyPr wrap="square" rtlCol="0">
            <a:spAutoFit/>
          </a:bodyPr>
          <a:lstStyle/>
          <a:p>
            <a:r>
              <a:rPr lang="en-GB" dirty="0" smtClean="0">
                <a:solidFill>
                  <a:schemeClr val="tx2"/>
                </a:solidFill>
              </a:rPr>
              <a:t>Access the acknowledgement and reference material for the e session by clicking on the resource button, top right of the page. </a:t>
            </a:r>
          </a:p>
        </p:txBody>
      </p:sp>
      <p:sp>
        <p:nvSpPr>
          <p:cNvPr id="12" name="Rectangle 11"/>
          <p:cNvSpPr/>
          <p:nvPr/>
        </p:nvSpPr>
        <p:spPr>
          <a:xfrm>
            <a:off x="674601" y="5540385"/>
            <a:ext cx="7641813" cy="646331"/>
          </a:xfrm>
          <a:prstGeom prst="rect">
            <a:avLst/>
          </a:prstGeom>
        </p:spPr>
        <p:txBody>
          <a:bodyPr wrap="square">
            <a:spAutoFit/>
          </a:bodyPr>
          <a:lstStyle/>
          <a:p>
            <a:r>
              <a:rPr lang="en-GB" dirty="0">
                <a:solidFill>
                  <a:schemeClr val="tx2"/>
                </a:solidFill>
              </a:rPr>
              <a:t>If at any time you require help in using this e-session please contact </a:t>
            </a:r>
            <a:r>
              <a:rPr lang="en-GB" dirty="0" smtClean="0">
                <a:solidFill>
                  <a:schemeClr val="tx2"/>
                </a:solidFill>
              </a:rPr>
              <a:t>your help </a:t>
            </a:r>
            <a:r>
              <a:rPr lang="en-GB" dirty="0">
                <a:solidFill>
                  <a:schemeClr val="tx2"/>
                </a:solidFill>
              </a:rPr>
              <a:t>desk facilities.</a:t>
            </a:r>
          </a:p>
        </p:txBody>
      </p:sp>
      <p:pic>
        <p:nvPicPr>
          <p:cNvPr id="3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422" t="86030" r="2403" b="8163"/>
          <a:stretch/>
        </p:blipFill>
        <p:spPr bwMode="auto">
          <a:xfrm>
            <a:off x="783153" y="-1807726"/>
            <a:ext cx="6308441" cy="43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378" t="20371" r="2463" b="73822"/>
          <a:stretch/>
        </p:blipFill>
        <p:spPr bwMode="auto">
          <a:xfrm>
            <a:off x="783153" y="-1807726"/>
            <a:ext cx="6303447" cy="43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6089780" y="-2038782"/>
            <a:ext cx="1164468" cy="1084587"/>
            <a:chOff x="6638267" y="2272405"/>
            <a:chExt cx="1164468" cy="1084587"/>
          </a:xfrm>
        </p:grpSpPr>
        <p:grpSp>
          <p:nvGrpSpPr>
            <p:cNvPr id="40" name="Group 39"/>
            <p:cNvGrpSpPr/>
            <p:nvPr/>
          </p:nvGrpSpPr>
          <p:grpSpPr>
            <a:xfrm>
              <a:off x="6638267" y="2907112"/>
              <a:ext cx="742045" cy="449880"/>
              <a:chOff x="1241116" y="2536507"/>
              <a:chExt cx="742045" cy="449880"/>
            </a:xfrm>
          </p:grpSpPr>
          <p:sp>
            <p:nvSpPr>
              <p:cNvPr id="41" name="TextBox 40"/>
              <p:cNvSpPr txBox="1"/>
              <p:nvPr/>
            </p:nvSpPr>
            <p:spPr>
              <a:xfrm>
                <a:off x="1241116" y="2755555"/>
                <a:ext cx="742045" cy="230832"/>
              </a:xfrm>
              <a:prstGeom prst="rect">
                <a:avLst/>
              </a:prstGeom>
              <a:noFill/>
            </p:spPr>
            <p:txBody>
              <a:bodyPr wrap="none" rtlCol="0">
                <a:spAutoFit/>
              </a:bodyPr>
              <a:lstStyle/>
              <a:p>
                <a:r>
                  <a:rPr lang="en-GB" sz="900" b="1" dirty="0" smtClean="0">
                    <a:solidFill>
                      <a:srgbClr val="C00000"/>
                    </a:solidFill>
                  </a:rPr>
                  <a:t>DOCUMENTS</a:t>
                </a:r>
                <a:endParaRPr lang="en-GB" sz="900" b="1" dirty="0">
                  <a:solidFill>
                    <a:srgbClr val="C00000"/>
                  </a:solidFill>
                </a:endParaRPr>
              </a:p>
            </p:txBody>
          </p:sp>
          <p:cxnSp>
            <p:nvCxnSpPr>
              <p:cNvPr id="51" name="Straight Connector 50"/>
              <p:cNvCxnSpPr/>
              <p:nvPr/>
            </p:nvCxnSpPr>
            <p:spPr>
              <a:xfrm>
                <a:off x="1639884" y="2536507"/>
                <a:ext cx="0" cy="2520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a:off x="6986486" y="2272405"/>
              <a:ext cx="816249" cy="230832"/>
            </a:xfrm>
            <a:prstGeom prst="rect">
              <a:avLst/>
            </a:prstGeom>
            <a:noFill/>
          </p:spPr>
          <p:txBody>
            <a:bodyPr wrap="none" rtlCol="0">
              <a:spAutoFit/>
            </a:bodyPr>
            <a:lstStyle/>
            <a:p>
              <a:r>
                <a:rPr lang="en-GB" sz="900" b="1" dirty="0" smtClean="0">
                  <a:solidFill>
                    <a:srgbClr val="C00000"/>
                  </a:solidFill>
                </a:rPr>
                <a:t>NAVIGATION</a:t>
              </a:r>
              <a:endParaRPr lang="en-GB" sz="900" b="1" dirty="0">
                <a:solidFill>
                  <a:srgbClr val="C00000"/>
                </a:solidFill>
              </a:endParaRPr>
            </a:p>
          </p:txBody>
        </p:sp>
        <p:cxnSp>
          <p:nvCxnSpPr>
            <p:cNvPr id="57" name="Straight Connector 56"/>
            <p:cNvCxnSpPr/>
            <p:nvPr/>
          </p:nvCxnSpPr>
          <p:spPr>
            <a:xfrm>
              <a:off x="7376332" y="2452287"/>
              <a:ext cx="0" cy="25200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141" y="4509120"/>
            <a:ext cx="6473825"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342223" y="7245424"/>
            <a:ext cx="6308441" cy="854183"/>
            <a:chOff x="1631781" y="2653686"/>
            <a:chExt cx="6308441" cy="854183"/>
          </a:xfrm>
        </p:grpSpPr>
        <p:pic>
          <p:nvPicPr>
            <p:cNvPr id="6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422" t="86030" r="2403" b="8163"/>
            <a:stretch/>
          </p:blipFill>
          <p:spPr bwMode="auto">
            <a:xfrm>
              <a:off x="1631781" y="2653686"/>
              <a:ext cx="6308441" cy="43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TextBox 67"/>
            <p:cNvSpPr txBox="1"/>
            <p:nvPr/>
          </p:nvSpPr>
          <p:spPr>
            <a:xfrm>
              <a:off x="6012160" y="3277037"/>
              <a:ext cx="545342" cy="230832"/>
            </a:xfrm>
            <a:prstGeom prst="rect">
              <a:avLst/>
            </a:prstGeom>
            <a:noFill/>
          </p:spPr>
          <p:txBody>
            <a:bodyPr wrap="none" rtlCol="0">
              <a:spAutoFit/>
            </a:bodyPr>
            <a:lstStyle/>
            <a:p>
              <a:r>
                <a:rPr lang="en-GB" sz="900" b="1" dirty="0" smtClean="0">
                  <a:solidFill>
                    <a:srgbClr val="C00000"/>
                  </a:solidFill>
                </a:rPr>
                <a:t>REPLAY</a:t>
              </a:r>
              <a:endParaRPr lang="en-GB" sz="900" b="1" dirty="0">
                <a:solidFill>
                  <a:srgbClr val="C00000"/>
                </a:solidFill>
              </a:endParaRPr>
            </a:p>
          </p:txBody>
        </p:sp>
        <p:cxnSp>
          <p:nvCxnSpPr>
            <p:cNvPr id="69" name="Straight Connector 68"/>
            <p:cNvCxnSpPr/>
            <p:nvPr/>
          </p:nvCxnSpPr>
          <p:spPr>
            <a:xfrm>
              <a:off x="6268181" y="3068960"/>
              <a:ext cx="0" cy="25200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3851920" y="3276385"/>
              <a:ext cx="920445" cy="230832"/>
            </a:xfrm>
            <a:prstGeom prst="rect">
              <a:avLst/>
            </a:prstGeom>
            <a:noFill/>
          </p:spPr>
          <p:txBody>
            <a:bodyPr wrap="none" rtlCol="0">
              <a:spAutoFit/>
            </a:bodyPr>
            <a:lstStyle/>
            <a:p>
              <a:r>
                <a:rPr lang="en-GB" sz="900" b="1" dirty="0" smtClean="0">
                  <a:solidFill>
                    <a:srgbClr val="C00000"/>
                  </a:solidFill>
                </a:rPr>
                <a:t>PROGRESS BAR</a:t>
              </a:r>
              <a:endParaRPr lang="en-GB" sz="900" b="1" dirty="0">
                <a:solidFill>
                  <a:srgbClr val="C00000"/>
                </a:solidFill>
              </a:endParaRPr>
            </a:p>
          </p:txBody>
        </p:sp>
        <p:cxnSp>
          <p:nvCxnSpPr>
            <p:cNvPr id="67" name="Straight Connector 66"/>
            <p:cNvCxnSpPr/>
            <p:nvPr/>
          </p:nvCxnSpPr>
          <p:spPr>
            <a:xfrm>
              <a:off x="4319839" y="3057337"/>
              <a:ext cx="0" cy="25200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0666" y="2564904"/>
            <a:ext cx="6310313"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Welcome to the diabetes foot screening online e session</a:t>
            </a:r>
          </a:p>
          <a:p>
            <a:endParaRPr lang="en-GB" dirty="0" smtClean="0"/>
          </a:p>
          <a:p>
            <a:endParaRPr lang="en-GB" dirty="0"/>
          </a:p>
        </p:txBody>
      </p:sp>
      <p:sp>
        <p:nvSpPr>
          <p:cNvPr id="3" name="Text Placeholder 2"/>
          <p:cNvSpPr>
            <a:spLocks noGrp="1"/>
          </p:cNvSpPr>
          <p:nvPr>
            <p:ph type="body" sz="quarter" idx="11"/>
          </p:nvPr>
        </p:nvSpPr>
        <p:spPr/>
        <p:txBody>
          <a:bodyPr/>
          <a:lstStyle/>
          <a:p>
            <a:pPr>
              <a:lnSpc>
                <a:spcPct val="80000"/>
              </a:lnSpc>
            </a:pPr>
            <a:endParaRPr lang="en-GB" altLang="en-US" dirty="0" smtClean="0"/>
          </a:p>
          <a:p>
            <a:pPr>
              <a:lnSpc>
                <a:spcPct val="80000"/>
              </a:lnSpc>
            </a:pPr>
            <a:r>
              <a:rPr lang="en-GB" altLang="en-US" dirty="0" smtClean="0"/>
              <a:t>Diabetic </a:t>
            </a:r>
            <a:r>
              <a:rPr lang="en-GB" altLang="en-US" dirty="0"/>
              <a:t>foot check is aimed at highlighting patients at risk of developing foot ulceration and amputation</a:t>
            </a:r>
          </a:p>
          <a:p>
            <a:pPr>
              <a:lnSpc>
                <a:spcPct val="80000"/>
              </a:lnSpc>
            </a:pPr>
            <a:endParaRPr lang="en-GB" altLang="en-US" dirty="0"/>
          </a:p>
          <a:p>
            <a:pPr>
              <a:lnSpc>
                <a:spcPct val="80000"/>
              </a:lnSpc>
            </a:pPr>
            <a:r>
              <a:rPr lang="en-GB" altLang="en-US" dirty="0"/>
              <a:t>This is in accordance with NICE guidelines ‘Prevention &amp; Management of foot problems’ – clinical guideline 10 (2004)</a:t>
            </a:r>
          </a:p>
          <a:p>
            <a:endParaRPr lang="en-GB" dirty="0"/>
          </a:p>
        </p:txBody>
      </p:sp>
    </p:spTree>
    <p:extLst>
      <p:ext uri="{BB962C8B-B14F-4D97-AF65-F5344CB8AC3E}">
        <p14:creationId xmlns:p14="http://schemas.microsoft.com/office/powerpoint/2010/main" val="3699578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Background Prevalence of diabetes</a:t>
            </a:r>
          </a:p>
        </p:txBody>
      </p:sp>
      <p:sp>
        <p:nvSpPr>
          <p:cNvPr id="3" name="Text Placeholder 2"/>
          <p:cNvSpPr>
            <a:spLocks noGrp="1"/>
          </p:cNvSpPr>
          <p:nvPr>
            <p:ph type="body" sz="quarter" idx="11"/>
          </p:nvPr>
        </p:nvSpPr>
        <p:spPr/>
        <p:txBody>
          <a:bodyPr/>
          <a:lstStyle/>
          <a:p>
            <a:r>
              <a:rPr lang="en-GB" b="1" dirty="0">
                <a:latin typeface="Calibri" pitchFamily="34" charset="0"/>
              </a:rPr>
              <a:t>There are 2.9 million people diagnosed with diabetes in the UK (2011)</a:t>
            </a:r>
            <a:r>
              <a:rPr lang="en-GB" b="1" baseline="30000" dirty="0">
                <a:latin typeface="Calibri" pitchFamily="34" charset="0"/>
              </a:rPr>
              <a:t>1</a:t>
            </a:r>
          </a:p>
          <a:p>
            <a:endParaRPr lang="en-GB" dirty="0"/>
          </a:p>
        </p:txBody>
      </p:sp>
    </p:spTree>
    <p:extLst>
      <p:ext uri="{BB962C8B-B14F-4D97-AF65-F5344CB8AC3E}">
        <p14:creationId xmlns:p14="http://schemas.microsoft.com/office/powerpoint/2010/main" val="3884040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Background  Diabetes effect on the foot</a:t>
            </a:r>
          </a:p>
        </p:txBody>
      </p:sp>
      <p:sp>
        <p:nvSpPr>
          <p:cNvPr id="3" name="Text Placeholder 2"/>
          <p:cNvSpPr>
            <a:spLocks noGrp="1"/>
          </p:cNvSpPr>
          <p:nvPr>
            <p:ph type="body" sz="quarter" idx="11"/>
          </p:nvPr>
        </p:nvSpPr>
        <p:spPr/>
        <p:txBody>
          <a:bodyPr/>
          <a:lstStyle/>
          <a:p>
            <a:endParaRPr lang="en-GB"/>
          </a:p>
        </p:txBody>
      </p:sp>
      <p:sp>
        <p:nvSpPr>
          <p:cNvPr id="4" name="TextBox 3"/>
          <p:cNvSpPr txBox="1"/>
          <p:nvPr/>
        </p:nvSpPr>
        <p:spPr>
          <a:xfrm>
            <a:off x="1834876" y="4022421"/>
            <a:ext cx="936924" cy="369332"/>
          </a:xfrm>
          <a:prstGeom prst="rect">
            <a:avLst/>
          </a:prstGeom>
          <a:noFill/>
        </p:spPr>
        <p:txBody>
          <a:bodyPr wrap="none" rtlCol="0">
            <a:spAutoFit/>
          </a:bodyPr>
          <a:lstStyle/>
          <a:p>
            <a:pPr algn="ctr"/>
            <a:r>
              <a:rPr lang="en-GB" dirty="0" smtClean="0">
                <a:solidFill>
                  <a:srgbClr val="C00000"/>
                </a:solidFill>
              </a:rPr>
              <a:t>Glucose</a:t>
            </a:r>
          </a:p>
        </p:txBody>
      </p:sp>
      <p:sp>
        <p:nvSpPr>
          <p:cNvPr id="5" name="Rounded Rectangular Callout 4"/>
          <p:cNvSpPr/>
          <p:nvPr/>
        </p:nvSpPr>
        <p:spPr>
          <a:xfrm>
            <a:off x="709933" y="1576548"/>
            <a:ext cx="6886403" cy="1238909"/>
          </a:xfrm>
          <a:prstGeom prst="wedgeRoundRectCallout">
            <a:avLst>
              <a:gd name="adj1" fmla="val -31569"/>
              <a:gd name="adj2" fmla="val 4836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endParaRPr lang="en-GB" dirty="0"/>
          </a:p>
        </p:txBody>
      </p:sp>
      <p:sp>
        <p:nvSpPr>
          <p:cNvPr id="6" name="Rectangle 5"/>
          <p:cNvSpPr/>
          <p:nvPr/>
        </p:nvSpPr>
        <p:spPr>
          <a:xfrm>
            <a:off x="755576" y="1628800"/>
            <a:ext cx="6624736" cy="830997"/>
          </a:xfrm>
          <a:prstGeom prst="rect">
            <a:avLst/>
          </a:prstGeom>
        </p:spPr>
        <p:txBody>
          <a:bodyPr wrap="square">
            <a:spAutoFit/>
          </a:bodyPr>
          <a:lstStyle/>
          <a:p>
            <a:pPr algn="ctr"/>
            <a:r>
              <a:rPr lang="en-GB" sz="2400" dirty="0">
                <a:solidFill>
                  <a:schemeClr val="tx2"/>
                </a:solidFill>
              </a:rPr>
              <a:t>Hyperglycaemia over a long period increases risk of complications.</a:t>
            </a:r>
          </a:p>
        </p:txBody>
      </p:sp>
      <p:pic>
        <p:nvPicPr>
          <p:cNvPr id="7" name="Picture 18"/>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619672" y="2408818"/>
            <a:ext cx="3763694" cy="346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custDataLst>
              <p:tags r:id="rId2"/>
            </p:custDataLst>
          </p:nvPr>
        </p:nvGrpSpPr>
        <p:grpSpPr>
          <a:xfrm>
            <a:off x="3710301" y="5301208"/>
            <a:ext cx="3165955" cy="725106"/>
            <a:chOff x="5292080" y="5426691"/>
            <a:chExt cx="3165955" cy="725106"/>
          </a:xfrm>
        </p:grpSpPr>
        <p:sp>
          <p:nvSpPr>
            <p:cNvPr id="9" name="Rounded Rectangle 8"/>
            <p:cNvSpPr/>
            <p:nvPr/>
          </p:nvSpPr>
          <p:spPr>
            <a:xfrm>
              <a:off x="5292080" y="5426691"/>
              <a:ext cx="3165955" cy="7251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10" name="TextBox 9"/>
            <p:cNvSpPr txBox="1"/>
            <p:nvPr/>
          </p:nvSpPr>
          <p:spPr>
            <a:xfrm>
              <a:off x="5961733" y="5465879"/>
              <a:ext cx="2309030" cy="646331"/>
            </a:xfrm>
            <a:prstGeom prst="rect">
              <a:avLst/>
            </a:prstGeom>
            <a:noFill/>
          </p:spPr>
          <p:txBody>
            <a:bodyPr wrap="none" rtlCol="0">
              <a:spAutoFit/>
            </a:bodyPr>
            <a:lstStyle/>
            <a:p>
              <a:pPr algn="ctr"/>
              <a:r>
                <a:rPr lang="en-GB" dirty="0" smtClean="0">
                  <a:solidFill>
                    <a:srgbClr val="C00000"/>
                  </a:solidFill>
                </a:rPr>
                <a:t>High Levels of Glucose</a:t>
              </a:r>
            </a:p>
            <a:p>
              <a:pPr algn="ctr"/>
              <a:r>
                <a:rPr lang="en-GB" dirty="0">
                  <a:solidFill>
                    <a:srgbClr val="C00000"/>
                  </a:solidFill>
                </a:rPr>
                <a:t>Hyperglycaemia</a:t>
              </a:r>
              <a:r>
                <a:rPr lang="en-GB" dirty="0" smtClean="0">
                  <a:solidFill>
                    <a:srgbClr val="C00000"/>
                  </a:solidFill>
                </a:rPr>
                <a:t> </a:t>
              </a:r>
            </a:p>
          </p:txBody>
        </p:sp>
        <p:pic>
          <p:nvPicPr>
            <p:cNvPr id="11" name="Picture 19" descr="C:\Users\rimmedo\AppData\Local\Microsoft\Windows\Temporary Internet Files\Content.IE5\FOWQMJWU\MC900432547[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3321" y="5524609"/>
              <a:ext cx="548412" cy="54841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p:cNvCxnSpPr/>
          <p:nvPr/>
        </p:nvCxnSpPr>
        <p:spPr>
          <a:xfrm flipH="1" flipV="1">
            <a:off x="4932040" y="3811515"/>
            <a:ext cx="2520280" cy="210906"/>
          </a:xfrm>
          <a:prstGeom prst="line">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13" name="Rectangle 12"/>
          <p:cNvSpPr/>
          <p:nvPr/>
        </p:nvSpPr>
        <p:spPr>
          <a:xfrm>
            <a:off x="827584" y="2420888"/>
            <a:ext cx="1812484" cy="258532"/>
          </a:xfrm>
          <a:prstGeom prst="rect">
            <a:avLst/>
          </a:prstGeom>
        </p:spPr>
        <p:txBody>
          <a:bodyPr wrap="none">
            <a:spAutoFit/>
          </a:bodyPr>
          <a:lstStyle/>
          <a:p>
            <a:pPr>
              <a:lnSpc>
                <a:spcPct val="90000"/>
              </a:lnSpc>
              <a:defRPr/>
            </a:pPr>
            <a:r>
              <a:rPr lang="en-GB" sz="1200" dirty="0">
                <a:solidFill>
                  <a:schemeClr val="bg1">
                    <a:lumMod val="50000"/>
                  </a:schemeClr>
                </a:solidFill>
              </a:rPr>
              <a:t> (UKPDS 1998;DCCT 1993)</a:t>
            </a:r>
          </a:p>
        </p:txBody>
      </p:sp>
      <p:pic>
        <p:nvPicPr>
          <p:cNvPr id="14" name="Picture 16" descr="C:\Users\rimmedo\Desktop\foot1.png"/>
          <p:cNvPicPr>
            <a:picLocks noChangeAspect="1" noChangeArrowheads="1"/>
          </p:cNvPicPr>
          <p:nvPr>
            <p:custDataLst>
              <p:tags r:id="rId3"/>
            </p:custDataLst>
          </p:nvPr>
        </p:nvPicPr>
        <p:blipFill rotWithShape="1">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l="54231" t="5478" r="18880"/>
          <a:stretch/>
        </p:blipFill>
        <p:spPr bwMode="auto">
          <a:xfrm flipH="1">
            <a:off x="6229584" y="768606"/>
            <a:ext cx="2471503" cy="5664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19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a:t>Variation of amputations in the </a:t>
            </a:r>
            <a:r>
              <a:rPr lang="en-GB" dirty="0" err="1"/>
              <a:t>england</a:t>
            </a:r>
            <a:r>
              <a:rPr lang="en-GB" dirty="0"/>
              <a:t> </a:t>
            </a:r>
          </a:p>
          <a:p>
            <a:endParaRPr lang="en-GB" dirty="0"/>
          </a:p>
        </p:txBody>
      </p:sp>
      <p:sp>
        <p:nvSpPr>
          <p:cNvPr id="5" name="Text Placeholder 4"/>
          <p:cNvSpPr>
            <a:spLocks noGrp="1"/>
          </p:cNvSpPr>
          <p:nvPr>
            <p:ph type="body" sz="quarter" idx="11"/>
          </p:nvPr>
        </p:nvSpPr>
        <p:spPr/>
        <p:txBody>
          <a:bodyPr/>
          <a:lstStyle/>
          <a:p>
            <a:r>
              <a:rPr lang="en-GB" dirty="0"/>
              <a:t>Amputation rates in some areas are too high, says the Department of Health</a:t>
            </a:r>
            <a:r>
              <a:rPr lang="en-GB" dirty="0" smtClean="0"/>
              <a:t>.</a:t>
            </a:r>
            <a:endParaRPr lang="en-GB" dirty="0"/>
          </a:p>
          <a:p>
            <a:r>
              <a:rPr lang="en-GB" sz="2800" dirty="0" smtClean="0">
                <a:solidFill>
                  <a:srgbClr val="C00000"/>
                </a:solidFill>
              </a:rPr>
              <a:t>Diabetes amputation rates show huge regional variation</a:t>
            </a:r>
          </a:p>
          <a:p>
            <a:pPr algn="r"/>
            <a:r>
              <a:rPr lang="en-GB" sz="1200" dirty="0" smtClean="0">
                <a:solidFill>
                  <a:srgbClr val="C00000"/>
                </a:solidFill>
              </a:rPr>
              <a:t>BBC News Health March 2012</a:t>
            </a:r>
          </a:p>
          <a:p>
            <a:endParaRPr lang="en-GB" dirty="0"/>
          </a:p>
          <a:p>
            <a:r>
              <a:rPr lang="en-GB" sz="2800" dirty="0" smtClean="0">
                <a:solidFill>
                  <a:srgbClr val="C00000"/>
                </a:solidFill>
              </a:rPr>
              <a:t>Diabetes foot care ‘Appalling’.</a:t>
            </a:r>
          </a:p>
          <a:p>
            <a:pPr algn="r"/>
            <a:r>
              <a:rPr lang="en-GB" sz="1200" dirty="0">
                <a:solidFill>
                  <a:srgbClr val="C00000"/>
                </a:solidFill>
              </a:rPr>
              <a:t>BBC News Health </a:t>
            </a:r>
            <a:r>
              <a:rPr lang="en-GB" sz="1200" dirty="0" smtClean="0">
                <a:solidFill>
                  <a:srgbClr val="C00000"/>
                </a:solidFill>
              </a:rPr>
              <a:t>July </a:t>
            </a:r>
            <a:r>
              <a:rPr lang="en-GB" sz="1200" dirty="0">
                <a:solidFill>
                  <a:srgbClr val="C00000"/>
                </a:solidFill>
              </a:rPr>
              <a:t>2012</a:t>
            </a:r>
          </a:p>
          <a:p>
            <a:endParaRPr lang="en-GB" sz="2800" dirty="0" smtClean="0">
              <a:solidFill>
                <a:srgbClr val="C00000"/>
              </a:solidFill>
            </a:endParaRPr>
          </a:p>
          <a:p>
            <a:endParaRPr lang="en-GB" dirty="0"/>
          </a:p>
        </p:txBody>
      </p:sp>
      <p:sp>
        <p:nvSpPr>
          <p:cNvPr id="6" name="Round Diagonal Corner Rectangle 5"/>
          <p:cNvSpPr/>
          <p:nvPr/>
        </p:nvSpPr>
        <p:spPr>
          <a:xfrm>
            <a:off x="626416" y="4676501"/>
            <a:ext cx="5472608" cy="1512168"/>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endParaRPr lang="en-GB" dirty="0"/>
          </a:p>
          <a:p>
            <a:pPr algn="ctr"/>
            <a:r>
              <a:rPr lang="en-GB" sz="2400" dirty="0"/>
              <a:t>The interactive online version of the Atlas can be </a:t>
            </a:r>
            <a:r>
              <a:rPr lang="en-GB" sz="2400" dirty="0" smtClean="0"/>
              <a:t>accessed on the next screen.</a:t>
            </a:r>
            <a:endParaRPr lang="en-GB" sz="2400" dirty="0"/>
          </a:p>
        </p:txBody>
      </p:sp>
      <p:pic>
        <p:nvPicPr>
          <p:cNvPr id="18434" name="Picture 2" descr="C:\Users\TEMP.EDGEHILL.002\AppData\Local\Microsoft\Windows\Temporary Internet Files\Content.IE5\6IJ2I3SN\MC9004315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416" y="4487302"/>
            <a:ext cx="554246" cy="55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198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solidFill>
                  <a:schemeClr val="bg1"/>
                </a:solidFill>
              </a:rPr>
              <a:t>Atlas of Variation 2011</a:t>
            </a:r>
          </a:p>
          <a:p>
            <a:endParaRPr lang="en-GB" dirty="0">
              <a:solidFill>
                <a:schemeClr val="bg1"/>
              </a:solidFill>
            </a:endParaRPr>
          </a:p>
        </p:txBody>
      </p:sp>
      <p:sp>
        <p:nvSpPr>
          <p:cNvPr id="3" name="Text Placeholder 2"/>
          <p:cNvSpPr>
            <a:spLocks noGrp="1"/>
          </p:cNvSpPr>
          <p:nvPr>
            <p:ph type="body" sz="quarter" idx="11"/>
          </p:nvPr>
        </p:nvSpPr>
        <p:spPr>
          <a:xfrm>
            <a:off x="1259632" y="1484785"/>
            <a:ext cx="4608512" cy="4680520"/>
          </a:xfrm>
        </p:spPr>
        <p:txBody>
          <a:bodyPr/>
          <a:lstStyle/>
          <a:p>
            <a:r>
              <a:rPr lang="en-US" sz="2800" dirty="0"/>
              <a:t>Rate of urgent GP referrals for suspected cancer per 100,000 population by PCT, 2010/11</a:t>
            </a:r>
            <a:endParaRPr lang="en-GB" sz="2800" dirty="0"/>
          </a:p>
        </p:txBody>
      </p:sp>
      <p:pic>
        <p:nvPicPr>
          <p:cNvPr id="5122" name="Picture 2" descr="http://www.rightcare.nhs.uk/wp-content/uploads/2011/06/atlas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976" y="1821323"/>
            <a:ext cx="2311675" cy="3191853"/>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
        <p:nvSpPr>
          <p:cNvPr id="4" name="Round Diagonal Corner Rectangle 3"/>
          <p:cNvSpPr/>
          <p:nvPr/>
        </p:nvSpPr>
        <p:spPr>
          <a:xfrm>
            <a:off x="1259632" y="4113747"/>
            <a:ext cx="4536504" cy="172819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t>The interactive online version of the Atlas can be accessed here.</a:t>
            </a:r>
            <a:endParaRPr lang="en-GB" sz="2400" dirty="0"/>
          </a:p>
        </p:txBody>
      </p:sp>
      <p:grpSp>
        <p:nvGrpSpPr>
          <p:cNvPr id="6" name="Group 5"/>
          <p:cNvGrpSpPr/>
          <p:nvPr/>
        </p:nvGrpSpPr>
        <p:grpSpPr>
          <a:xfrm>
            <a:off x="4425727" y="5530180"/>
            <a:ext cx="2522537" cy="419100"/>
            <a:chOff x="4795838" y="5876925"/>
            <a:chExt cx="2522537" cy="419100"/>
          </a:xfrm>
        </p:grpSpPr>
        <p:sp>
          <p:nvSpPr>
            <p:cNvPr id="7" name="Rounded Rectangle 6"/>
            <p:cNvSpPr/>
            <p:nvPr/>
          </p:nvSpPr>
          <p:spPr bwMode="auto">
            <a:xfrm>
              <a:off x="4795838" y="5876925"/>
              <a:ext cx="2522537" cy="419100"/>
            </a:xfrm>
            <a:prstGeom prst="roundRect">
              <a:avLst>
                <a:gd name="adj" fmla="val 19921"/>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GB"/>
            </a:p>
          </p:txBody>
        </p:sp>
        <p:pic>
          <p:nvPicPr>
            <p:cNvPr id="8" name="Picture 4" descr="C:\Users\rimmedo\AppData\Local\Microsoft\Windows\Temporary Internet Files\Content.IE5\TUMU8470\MC90044212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180" y="5904317"/>
              <a:ext cx="370007" cy="3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5301001" y="5890897"/>
              <a:ext cx="1718052" cy="36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GB" altLang="en-US" dirty="0">
                  <a:solidFill>
                    <a:srgbClr val="C00000"/>
                  </a:solidFill>
                </a:rPr>
                <a:t>SELECT TO VIEW</a:t>
              </a:r>
            </a:p>
          </p:txBody>
        </p:sp>
      </p:grpSp>
      <p:pic>
        <p:nvPicPr>
          <p:cNvPr id="11" name="Picture 2" descr="C:\Users\TEMP.EDGEHILL.002\AppData\Local\Microsoft\Windows\Temporary Internet Files\Content.IE5\6IJ2I3SN\MC90043151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3933056"/>
            <a:ext cx="554246" cy="5542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hlinkClick r:id="rId6"/>
          </p:cNvPr>
          <p:cNvSpPr/>
          <p:nvPr/>
        </p:nvSpPr>
        <p:spPr>
          <a:xfrm>
            <a:off x="1115616" y="1268760"/>
            <a:ext cx="7200800" cy="4680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8493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u="dotted" spc="-50" dirty="0">
                <a:uFill>
                  <a:solidFill>
                    <a:srgbClr val="C1D82F"/>
                  </a:solidFill>
                </a:uFill>
                <a:cs typeface="Calibri"/>
              </a:rPr>
              <a:t>Cost of poor diabetic foot care to NHS</a:t>
            </a:r>
          </a:p>
          <a:p>
            <a:endParaRPr lang="en-GB" dirty="0"/>
          </a:p>
        </p:txBody>
      </p:sp>
      <p:sp>
        <p:nvSpPr>
          <p:cNvPr id="3" name="Text Placeholder 2"/>
          <p:cNvSpPr>
            <a:spLocks noGrp="1"/>
          </p:cNvSpPr>
          <p:nvPr>
            <p:ph type="body" sz="quarter" idx="11"/>
          </p:nvPr>
        </p:nvSpPr>
        <p:spPr>
          <a:xfrm>
            <a:off x="684213" y="1268761"/>
            <a:ext cx="5326185" cy="4896544"/>
          </a:xfrm>
        </p:spPr>
        <p:txBody>
          <a:bodyPr/>
          <a:lstStyle/>
          <a:p>
            <a:r>
              <a:rPr lang="en-US" dirty="0" smtClean="0"/>
              <a:t>In 2010 – 2011 the NHS England spent an estimated £639 </a:t>
            </a:r>
            <a:r>
              <a:rPr lang="en-US" dirty="0"/>
              <a:t>– 662 million on diabetic foot ulcers and </a:t>
            </a:r>
            <a:r>
              <a:rPr lang="en-US" dirty="0" smtClean="0"/>
              <a:t>amputations. </a:t>
            </a:r>
            <a:endParaRPr lang="en-GB" dirty="0"/>
          </a:p>
        </p:txBody>
      </p:sp>
      <p:sp>
        <p:nvSpPr>
          <p:cNvPr id="5" name="Rectangle 4"/>
          <p:cNvSpPr/>
          <p:nvPr/>
        </p:nvSpPr>
        <p:spPr>
          <a:xfrm>
            <a:off x="755576" y="5561382"/>
            <a:ext cx="5040560" cy="646331"/>
          </a:xfrm>
          <a:prstGeom prst="rect">
            <a:avLst/>
          </a:prstGeom>
        </p:spPr>
        <p:txBody>
          <a:bodyPr wrap="square">
            <a:spAutoFit/>
          </a:bodyPr>
          <a:lstStyle/>
          <a:p>
            <a:r>
              <a:rPr lang="en-GB" dirty="0">
                <a:solidFill>
                  <a:schemeClr val="tx2"/>
                </a:solidFill>
              </a:rPr>
              <a:t>In order to try and prevent this from happening annual diabetic foot assessment are </a:t>
            </a:r>
            <a:r>
              <a:rPr lang="en-GB" dirty="0" smtClean="0">
                <a:solidFill>
                  <a:schemeClr val="tx2"/>
                </a:solidFill>
              </a:rPr>
              <a:t>required.</a:t>
            </a:r>
            <a:endParaRPr lang="en-GB" dirty="0">
              <a:solidFill>
                <a:schemeClr val="tx2"/>
              </a:solidFill>
            </a:endParaRPr>
          </a:p>
        </p:txBody>
      </p:sp>
      <p:grpSp>
        <p:nvGrpSpPr>
          <p:cNvPr id="8" name="Group 7"/>
          <p:cNvGrpSpPr/>
          <p:nvPr/>
        </p:nvGrpSpPr>
        <p:grpSpPr>
          <a:xfrm>
            <a:off x="755576" y="3212976"/>
            <a:ext cx="4536504" cy="1908883"/>
            <a:chOff x="1259632" y="3933056"/>
            <a:chExt cx="4536504" cy="1908883"/>
          </a:xfrm>
        </p:grpSpPr>
        <p:sp>
          <p:nvSpPr>
            <p:cNvPr id="6" name="Round Diagonal Corner Rectangle 5"/>
            <p:cNvSpPr/>
            <p:nvPr/>
          </p:nvSpPr>
          <p:spPr>
            <a:xfrm>
              <a:off x="1259632" y="4113747"/>
              <a:ext cx="4536504" cy="1728192"/>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400" dirty="0"/>
                <a:t>Diabetes: cases and costs predicted to rise</a:t>
              </a:r>
            </a:p>
          </p:txBody>
        </p:sp>
        <p:pic>
          <p:nvPicPr>
            <p:cNvPr id="7" name="Picture 2" descr="C:\Users\TEMP.EDGEHILL.002\AppData\Local\Microsoft\Windows\Temporary Internet Files\Content.IE5\6IJ2I3SN\MC9004315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3933056"/>
              <a:ext cx="554246" cy="55424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755576" y="2289066"/>
            <a:ext cx="4896544" cy="707886"/>
          </a:xfrm>
          <a:prstGeom prst="rect">
            <a:avLst/>
          </a:prstGeom>
        </p:spPr>
        <p:txBody>
          <a:bodyPr wrap="square">
            <a:spAutoFit/>
          </a:bodyPr>
          <a:lstStyle/>
          <a:p>
            <a:pPr algn="ctr"/>
            <a:r>
              <a:rPr lang="en-US" sz="2000" dirty="0">
                <a:solidFill>
                  <a:srgbClr val="C00000"/>
                </a:solidFill>
              </a:rPr>
              <a:t>This is equal to 0.6 – 0.7 of the </a:t>
            </a:r>
            <a:r>
              <a:rPr lang="en-US" sz="2000" dirty="0" smtClean="0">
                <a:solidFill>
                  <a:srgbClr val="C00000"/>
                </a:solidFill>
              </a:rPr>
              <a:t>NHS </a:t>
            </a:r>
            <a:r>
              <a:rPr lang="en-US" sz="2000" dirty="0">
                <a:solidFill>
                  <a:srgbClr val="C00000"/>
                </a:solidFill>
              </a:rPr>
              <a:t>budget </a:t>
            </a:r>
            <a:r>
              <a:rPr lang="en-US" sz="2000" dirty="0" smtClean="0">
                <a:solidFill>
                  <a:srgbClr val="C00000"/>
                </a:solidFill>
              </a:rPr>
              <a:t>or </a:t>
            </a:r>
            <a:r>
              <a:rPr lang="en-US" sz="2000" dirty="0">
                <a:solidFill>
                  <a:srgbClr val="C00000"/>
                </a:solidFill>
              </a:rPr>
              <a:t>1.75 – 1.8 million </a:t>
            </a:r>
            <a:r>
              <a:rPr lang="en-US" sz="2000" dirty="0" smtClean="0">
                <a:solidFill>
                  <a:srgbClr val="C00000"/>
                </a:solidFill>
              </a:rPr>
              <a:t>pounds per day.</a:t>
            </a:r>
            <a:endParaRPr lang="en-US" sz="2000" dirty="0">
              <a:solidFill>
                <a:srgbClr val="C00000"/>
              </a:solidFill>
            </a:endParaRPr>
          </a:p>
        </p:txBody>
      </p:sp>
      <p:grpSp>
        <p:nvGrpSpPr>
          <p:cNvPr id="17" name="Group 16"/>
          <p:cNvGrpSpPr/>
          <p:nvPr/>
        </p:nvGrpSpPr>
        <p:grpSpPr>
          <a:xfrm>
            <a:off x="5917002" y="715846"/>
            <a:ext cx="2543430" cy="5443009"/>
            <a:chOff x="4836882" y="669546"/>
            <a:chExt cx="2543430" cy="5443009"/>
          </a:xfrm>
        </p:grpSpPr>
        <p:sp>
          <p:nvSpPr>
            <p:cNvPr id="16" name="Rounded Rectangle 15"/>
            <p:cNvSpPr/>
            <p:nvPr/>
          </p:nvSpPr>
          <p:spPr>
            <a:xfrm>
              <a:off x="4860032" y="669546"/>
              <a:ext cx="2520280" cy="5443009"/>
            </a:xfrm>
            <a:prstGeom prst="roundRect">
              <a:avLst>
                <a:gd name="adj" fmla="val 8128"/>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882" y="1498916"/>
              <a:ext cx="2376264" cy="3950559"/>
            </a:xfrm>
            <a:prstGeom prst="rect">
              <a:avLst/>
            </a:prstGeom>
            <a:noFill/>
            <a:ln>
              <a:noFill/>
            </a:ln>
            <a:effectLst/>
            <a:scene3d>
              <a:camera prst="perspectiveHeroicExtreme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Group 22"/>
          <p:cNvGrpSpPr/>
          <p:nvPr/>
        </p:nvGrpSpPr>
        <p:grpSpPr>
          <a:xfrm>
            <a:off x="1893955" y="4912309"/>
            <a:ext cx="2522537" cy="419100"/>
            <a:chOff x="4795838" y="5876925"/>
            <a:chExt cx="2522537" cy="419100"/>
          </a:xfrm>
        </p:grpSpPr>
        <p:sp>
          <p:nvSpPr>
            <p:cNvPr id="24" name="Rounded Rectangle 23"/>
            <p:cNvSpPr/>
            <p:nvPr/>
          </p:nvSpPr>
          <p:spPr bwMode="auto">
            <a:xfrm>
              <a:off x="4795838" y="5876925"/>
              <a:ext cx="2522537" cy="419100"/>
            </a:xfrm>
            <a:prstGeom prst="roundRect">
              <a:avLst>
                <a:gd name="adj" fmla="val 19921"/>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GB"/>
            </a:p>
          </p:txBody>
        </p:sp>
        <p:pic>
          <p:nvPicPr>
            <p:cNvPr id="25" name="Picture 4" descr="C:\Users\rimmedo\AppData\Local\Microsoft\Windows\Temporary Internet Files\Content.IE5\TUMU8470\MC90044212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180" y="5904317"/>
              <a:ext cx="370007" cy="3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9"/>
            <p:cNvSpPr txBox="1">
              <a:spLocks noChangeArrowheads="1"/>
            </p:cNvSpPr>
            <p:nvPr/>
          </p:nvSpPr>
          <p:spPr bwMode="auto">
            <a:xfrm>
              <a:off x="5301001" y="5890897"/>
              <a:ext cx="1438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GB" altLang="en-US" dirty="0" smtClean="0">
                  <a:solidFill>
                    <a:srgbClr val="C00000"/>
                  </a:solidFill>
                </a:rPr>
                <a:t>LEARN MORE</a:t>
              </a:r>
              <a:endParaRPr lang="en-GB" altLang="en-US" dirty="0">
                <a:solidFill>
                  <a:srgbClr val="C00000"/>
                </a:solidFill>
              </a:endParaRPr>
            </a:p>
          </p:txBody>
        </p:sp>
      </p:grpSp>
    </p:spTree>
    <p:extLst>
      <p:ext uri="{BB962C8B-B14F-4D97-AF65-F5344CB8AC3E}">
        <p14:creationId xmlns:p14="http://schemas.microsoft.com/office/powerpoint/2010/main" val="8277859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11060"/>
  <p:tag name="ARTICULATE_PROJECT_CHECK" val="0"/>
  <p:tag name="PRESENTATION_PLAYLIST_COUNT" val="0"/>
  <p:tag name="PRESENTATION_PRESENTER_SLIDE_LEVEL" val="0"/>
  <p:tag name="PUBLISH_TITLE" val="Diabetes Foot Screening"/>
  <p:tag name="ARTICULATE_PUBLISH_PATH" val="Y:\FOHSC\Tel Development Files\Diabetes Foot Care\Published"/>
  <p:tag name="ARTICULATE_LOGO" val="(None selected)"/>
  <p:tag name="ARTICULATE_PRESENTER" val="(None selected)"/>
  <p:tag name="ARTICULATE_PRESENTER_GUID" val="9869030842"/>
  <p:tag name="ARTICULATE_LMS" val="0"/>
  <p:tag name="ARTICULATE_TEMPLATE" val="Blue 2010 Theme with Attachments Tab"/>
  <p:tag name="ARTICULATE_TEMPLATE_GUID" val="93ea9aba-2ac9-451f-8beb-7611174d4f5f"/>
  <p:tag name="LMS_PUBLISH" val="No"/>
  <p:tag name="PRESENTER_PREVIEW_MODE" val="0"/>
  <p:tag name="PRESENTER_PREVIEW_START" val="1"/>
  <p:tag name="LAUNCHINNEWWINDOW" val="0"/>
  <p:tag name="LASTPUBLISHED" val="Y:\FOHSC\Tel Development Files\Diabetes Foot Care\Published\Diabetes Foot Screening\player.html"/>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Sumnerk\LOCALS~1\Temp\articulate\presenter\imgtemp\JgHkLVIY_files\slide0001_image001.png"/>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qYzfdrHS_files\slide0001_image001.png"/>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xzEba4Kb_files\slide0001_image001.png"/>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qYzfdrHS_files\slide0001_image001.png"/>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xzEba4Kb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xzEba4Kb_files\slide0001_image001.png"/>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qYzfdrHS_files\slide0001_image001.png"/>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xzEba4Kb_files\slide0001_image001.png"/>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qYzfdrHS_files\slide0001_image001.png"/>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xzEba4Kb_files\slide0001_image001.png"/>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qYzfdrHS_files\slide0001_image001.png"/>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xzEba4Kb_files\slide0001_image001.png"/>
</p:tagLst>
</file>

<file path=ppt/tags/tag2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vlP6ZEtB_files\slide0001_image001.png"/>
</p:tagLst>
</file>

<file path=ppt/tags/tag3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BEcYLLhE_files\slide0001_image001.png"/>
</p:tagLst>
</file>

<file path=ppt/tags/tag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etyxBENh_files\slide0001_image001.png"/>
</p:tagLst>
</file>

<file path=ppt/tags/tag3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BEcYLLhE_files\slide0001_image001.png"/>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etyxBENh_files\slide0001_image001.png"/>
</p:tagLst>
</file>

<file path=ppt/tags/tag3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immedo\LOCALS~1\Temp\articulate\presenter\imgtemp\5BISNVu4_files\slide0001_image001.png"/>
</p:tagLst>
</file>

<file path=ppt/tags/tag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2wqi39kn_files\slide0001_image001.png"/>
</p:tagLst>
</file>

<file path=ppt/tags/tag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BEcYLLhE_files\slide0001_image001.png"/>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immedo\LOCALS~1\Temp\articulate\presenter\imgtemp\5BISNVu4_files\slide0001_image001.png"/>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BEcYLLhE_files\slide0001_image001.png"/>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immedo\LOCALS~1\Temp\articulate\presenter\imgtemp\5BISNVu4_files\slide0001_image001.png"/>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etyxBENh_files\slide0001_image001.png"/>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etyxBENh_files\slide0001_image001.png"/>
</p:tagLst>
</file>

<file path=ppt/tags/tag5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jmuAAhjC_files\slide0001_image001.png"/>
</p:tagLst>
</file>

<file path=ppt/tags/tag54.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etyxBENh_files\slide0001_image001.png"/>
</p:tagLst>
</file>

<file path=ppt/tags/tag5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etyxBENh_files\slide0001_image001.png"/>
</p:tagLst>
</file>

<file path=ppt/tags/tag5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BEcYLLhE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jmuAAhjC_files\slide0001_image001.png"/>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jmuAAhjC_files\slide0001_image001.png"/>
</p:tagLst>
</file>

<file path=ppt/tags/tag63.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6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om\AppData\Local\Temp\articulate\presenter\imgtemp\BEcYLLhE_files\slide0001_image001.png"/>
</p:tagLst>
</file>

<file path=ppt/tags/tag65.xml><?xml version="1.0" encoding="utf-8"?>
<p:tagLst xmlns:a="http://schemas.openxmlformats.org/drawingml/2006/main" xmlns:r="http://schemas.openxmlformats.org/officeDocument/2006/relationships" xmlns:p="http://schemas.openxmlformats.org/presentationml/2006/main">
  <p:tag name="ARTICULATE_SLIDE_GUID" val="43eaa88b-86a3-443a-98f8-99cc392465d6"/>
  <p:tag name="AUDIO_IMPORT" val="G:\Tel Development Files\NHS Scotland Projects\Working with Adolescents\E session Adolescents\Toni Bewley\audio files\2.mp3"/>
  <p:tag name="ELAPSEDTIME" val="31.434"/>
  <p:tag name="AUDIO_ID" val="257"/>
  <p:tag name="ARTICULATE_SLIDE_PAUSE" val="1"/>
  <p:tag name="ARTICULATE_NAV_LEVEL" val="1"/>
  <p:tag name="ARTICULATE_PLAYLIST_ID" val="-1"/>
  <p:tag name="ARTICULATE_VIEW_MODE" val="1"/>
  <p:tag name="ARTICULATE_LOCK_SLIDE" val="0"/>
  <p:tag name="ARTICULATE_SLIDE_NAV" val="2"/>
</p:tagLst>
</file>

<file path=ppt/tags/tag66.xml><?xml version="1.0" encoding="utf-8"?>
<p:tagLst xmlns:a="http://schemas.openxmlformats.org/drawingml/2006/main" xmlns:r="http://schemas.openxmlformats.org/officeDocument/2006/relationships" xmlns:p="http://schemas.openxmlformats.org/presentationml/2006/main">
  <p:tag name="ARTICULATE_SLIDE_GUID" val="46b55984-2a83-4ddc-978d-07c93d4d5f08"/>
  <p:tag name="ARTICULATE_SLIDE_PAUSE" val="1"/>
  <p:tag name="ARTICULATE_NAV_LEVEL" val="1"/>
  <p:tag name="ARTICULATE_PLAYLIST_ID" val="-1"/>
  <p:tag name="ARTICULATE_VIEW_MODE" val="1"/>
  <p:tag name="ARTICULATE_LOCK_SLIDE" val="0"/>
  <p:tag name="ARTICULATE_SLIDE_NAV" val="3"/>
</p:tagLst>
</file>

<file path=ppt/tags/tag6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p5v1d1MB_files\slide0001_image001.png"/>
</p:tagLst>
</file>

<file path=ppt/tags/tag6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GXfZWKny_files\slide0001_image001.jpg"/>
</p:tagLst>
</file>

<file path=ppt/tags/tag7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Sumnerk\LOCALS~1\Temp\articulate\presenter\imgtemp\JgHkLVIY_files\slide0001_image001.png"/>
</p:tagLst>
</file>

<file path=ppt/tags/tag7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mmedo\AppData\Local\Temp\articulate\presenter\imgtemp\GXfZWKny_files\slide0001_image001.jp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FoH Enterpris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29517</TotalTime>
  <Words>1312</Words>
  <Application>Microsoft Office PowerPoint</Application>
  <PresentationFormat>On-screen Show (4:3)</PresentationFormat>
  <Paragraphs>202</Paragraphs>
  <Slides>26</Slides>
  <Notes>9</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FoH Enterprise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Edge Hill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Rimmedo</dc:creator>
  <cp:lastModifiedBy>Dominic Rimmer</cp:lastModifiedBy>
  <cp:revision>1202</cp:revision>
  <dcterms:created xsi:type="dcterms:W3CDTF">2011-04-13T10:23:47Z</dcterms:created>
  <dcterms:modified xsi:type="dcterms:W3CDTF">2013-10-22T10:49:56Z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Foh Enterprise Template V2</vt:lpwstr>
  </property>
  <property fmtid="{D5CDD505-2E9C-101B-9397-08002B2CF9AE}" pid="4" name="ArticulateGUID">
    <vt:lpwstr>36B4DB62-8948-4369-926E-1AD3473449B3</vt:lpwstr>
  </property>
  <property fmtid="{D5CDD505-2E9C-101B-9397-08002B2CF9AE}" pid="5" name="ArticulateProjectFull">
    <vt:lpwstr>Y:\FOHSC\Tel Development Files\Diabetes Foot Care\september 2012\Foot Screening V3 - Copy.ppta</vt:lpwstr>
  </property>
</Properties>
</file>