
<file path=[Content_Types].xml><?xml version="1.0" encoding="utf-8"?>
<Types xmlns="http://schemas.openxmlformats.org/package/2006/content-types">
  <Default Extension="jpeg" ContentType="image/jpeg"/>
  <Default Extension="jpg!d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4"/>
  </p:sldMasterIdLst>
  <p:sldIdLst>
    <p:sldId id="256" r:id="rId5"/>
    <p:sldId id="258" r:id="rId6"/>
    <p:sldId id="257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PK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3F8-0544-B7A8-4EAF7AA19A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3F8-0544-B7A8-4EAF7AA19A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3F8-0544-B7A8-4EAF7AA19A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3F8-0544-B7A8-4EAF7AA19A10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PK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D8-8745-9739-36111570D86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P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P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981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688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9377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667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5378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580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589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716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91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61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425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22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67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651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5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68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72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2/19/2026</a:t>
            </a:fld>
            <a:endParaRPr lang="en-US" spc="5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12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n/photo/1092972" TargetMode="External"/><Relationship Id="rId2" Type="http://schemas.openxmlformats.org/officeDocument/2006/relationships/image" Target="../media/image2.jpg!d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692209D-B607-46C3-8560-07AF72291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4874638-CF15-4908-BC4B-4908744D0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P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1AA0C7-7539-8C2B-A056-ECED5C5D7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279" y="967417"/>
            <a:ext cx="3778870" cy="3943250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FEFFFF"/>
                </a:solidFill>
              </a:rPr>
              <a:t>Adding Alt Text</a:t>
            </a:r>
            <a:endParaRPr lang="en-PK" sz="4000">
              <a:solidFill>
                <a:srgbClr val="FEFFFF"/>
              </a:solidFill>
            </a:endParaRPr>
          </a:p>
        </p:txBody>
      </p:sp>
      <p:sp>
        <p:nvSpPr>
          <p:cNvPr id="75" name="Freeform 5">
            <a:extLst>
              <a:ext uri="{FF2B5EF4-FFF2-40B4-BE49-F238E27FC236}">
                <a16:creationId xmlns:a16="http://schemas.microsoft.com/office/drawing/2014/main" id="{5F1B8348-CD6E-4561-A704-C232D9A2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BED002-BF8F-1EF5-A033-D419110AB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279" y="5189400"/>
            <a:ext cx="3778870" cy="544260"/>
          </a:xfrm>
        </p:spPr>
        <p:txBody>
          <a:bodyPr anchor="ctr">
            <a:normAutofit/>
          </a:bodyPr>
          <a:lstStyle/>
          <a:p>
            <a:r>
              <a:rPr lang="en-PK" sz="1600">
                <a:solidFill>
                  <a:srgbClr val="FEFFFF"/>
                </a:solidFill>
              </a:rPr>
              <a:t>Exercise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F09958-F1E7-2CD4-44ED-0BC033C635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91" t="18798" b="4593"/>
          <a:stretch/>
        </p:blipFill>
        <p:spPr>
          <a:xfrm>
            <a:off x="5587994" y="1846255"/>
            <a:ext cx="5640502" cy="317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225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90D4E-0794-40B4-8A98-A99294422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7313" y="415992"/>
            <a:ext cx="8911687" cy="1280890"/>
          </a:xfrm>
        </p:spPr>
        <p:txBody>
          <a:bodyPr/>
          <a:lstStyle/>
          <a:p>
            <a:r>
              <a:rPr lang="en-PK" dirty="0"/>
              <a:t>Slide 1: Image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F2616205-519F-ABFA-78BA-7108B4536E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307313" y="1264555"/>
            <a:ext cx="4741455" cy="5099699"/>
          </a:xfrm>
        </p:spPr>
      </p:pic>
    </p:spTree>
    <p:extLst>
      <p:ext uri="{BB962C8B-B14F-4D97-AF65-F5344CB8AC3E}">
        <p14:creationId xmlns:p14="http://schemas.microsoft.com/office/powerpoint/2010/main" val="1947344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90D4E-0794-40B4-8A98-A99294422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Slide 2: Charts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ED0437D-CCAC-0CEB-B7F8-FAABDB237C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332252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5437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8645F-750C-3C97-E670-30E814DEB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Slide 3: Table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552FDA7-3DFB-9D6B-64FB-19E0BFC841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6117734"/>
              </p:ext>
            </p:extLst>
          </p:nvPr>
        </p:nvGraphicFramePr>
        <p:xfrm>
          <a:off x="2589213" y="2133600"/>
          <a:ext cx="89154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630550758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3961783925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3956647495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652634633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120194534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138788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iPhone 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Display Size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Camera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Storage Options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Battery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Price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365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iPhone 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PK" sz="1400" dirty="0"/>
                        <a:t>6.1 inches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Dual 12MP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128GB, 256GB, 512GB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Up to 19 hours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K" sz="1400" dirty="0"/>
                        <a:t>$799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36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iPhone 13 Pro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6.1 inches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Triple 12MP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128GB, 256GB, 512GB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Up to 22 hours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K" sz="1400" dirty="0"/>
                        <a:t>$999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880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iPhone 13 Mini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5.4 inches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Dual 12MP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128GB, 256GB, 512GB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Up to 17 hours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K" sz="1400" dirty="0"/>
                        <a:t>$699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494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iPhone 13 Pro Max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6.7 inches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Triple 12MP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128GB, 256GB, 512GB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Up to 28 hours</a:t>
                      </a:r>
                      <a:endParaRPr lang="en-P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K" sz="1400" dirty="0"/>
                        <a:t>$1099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469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25235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3124fd-164b-4c76-a97f-c7a7dcaddcf1">
      <Terms xmlns="http://schemas.microsoft.com/office/infopath/2007/PartnerControls"/>
    </lcf76f155ced4ddcb4097134ff3c332f>
    <TaxCatchAll xmlns="276618a8-c93e-4361-8a67-eb581945059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69949CE25846439CA0ABB879CC8BB1" ma:contentTypeVersion="12" ma:contentTypeDescription="Create a new document." ma:contentTypeScope="" ma:versionID="252e0c8daa3ad367da737a91d65d4747">
  <xsd:schema xmlns:xsd="http://www.w3.org/2001/XMLSchema" xmlns:xs="http://www.w3.org/2001/XMLSchema" xmlns:p="http://schemas.microsoft.com/office/2006/metadata/properties" xmlns:ns2="963124fd-164b-4c76-a97f-c7a7dcaddcf1" xmlns:ns3="276618a8-c93e-4361-8a67-eb581945059a" targetNamespace="http://schemas.microsoft.com/office/2006/metadata/properties" ma:root="true" ma:fieldsID="9aefb334b2971678fac725573747a527" ns2:_="" ns3:_="">
    <xsd:import namespace="963124fd-164b-4c76-a97f-c7a7dcaddcf1"/>
    <xsd:import namespace="276618a8-c93e-4361-8a67-eb58194505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3124fd-164b-4c76-a97f-c7a7dcaddc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36e2fbd-7907-4c3b-9c38-9ca127abe6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6618a8-c93e-4361-8a67-eb581945059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9fa9f53-7522-4511-9898-aa56240bb740}" ma:internalName="TaxCatchAll" ma:showField="CatchAllData" ma:web="276618a8-c93e-4361-8a67-eb58194505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6071DD-268F-4856-9B4C-0CEF6907EBA8}">
  <ds:schemaRefs>
    <ds:schemaRef ds:uri="http://schemas.microsoft.com/office/2006/metadata/properties"/>
    <ds:schemaRef ds:uri="http://schemas.microsoft.com/office/infopath/2007/PartnerControls"/>
    <ds:schemaRef ds:uri="963124fd-164b-4c76-a97f-c7a7dcaddcf1"/>
    <ds:schemaRef ds:uri="276618a8-c93e-4361-8a67-eb581945059a"/>
  </ds:schemaRefs>
</ds:datastoreItem>
</file>

<file path=customXml/itemProps2.xml><?xml version="1.0" encoding="utf-8"?>
<ds:datastoreItem xmlns:ds="http://schemas.openxmlformats.org/officeDocument/2006/customXml" ds:itemID="{39D28777-12B0-4113-B496-019BD9E098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21A6EA-9507-4976-BBA5-4CB9EF93ED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3124fd-164b-4c76-a97f-c7a7dcaddcf1"/>
    <ds:schemaRef ds:uri="276618a8-c93e-4361-8a67-eb58194505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183</TotalTime>
  <Words>100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Wisp</vt:lpstr>
      <vt:lpstr>Adding Alt Text</vt:lpstr>
      <vt:lpstr>Slide 1: Image</vt:lpstr>
      <vt:lpstr>Slide 2: Charts</vt:lpstr>
      <vt:lpstr>Slide 3: Table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MUHAMMAD HASEEB AKHLAQ</dc:creator>
  <cp:lastModifiedBy>Martin Baxter</cp:lastModifiedBy>
  <cp:revision>2</cp:revision>
  <dcterms:created xsi:type="dcterms:W3CDTF">2024-07-08T12:56:09Z</dcterms:created>
  <dcterms:modified xsi:type="dcterms:W3CDTF">2026-02-19T16:12:43Z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0x010100EC69949CE25846439CA0ABB879CC8BB1</vt:lpwstr>
  </property>
</Properties>
</file>