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8" r:id="rId5"/>
    <p:sldId id="291" r:id="rId6"/>
    <p:sldId id="294" r:id="rId7"/>
    <p:sldId id="266" r:id="rId8"/>
    <p:sldId id="289" r:id="rId9"/>
    <p:sldId id="292" r:id="rId10"/>
    <p:sldId id="293" r:id="rId11"/>
    <p:sldId id="261" r:id="rId12"/>
    <p:sldId id="296" r:id="rId13"/>
    <p:sldId id="267" r:id="rId14"/>
    <p:sldId id="270" r:id="rId15"/>
    <p:sldId id="273" r:id="rId16"/>
    <p:sldId id="284" r:id="rId17"/>
    <p:sldId id="287" r:id="rId18"/>
    <p:sldId id="275" r:id="rId19"/>
    <p:sldId id="285" r:id="rId20"/>
    <p:sldId id="276" r:id="rId21"/>
    <p:sldId id="278" r:id="rId22"/>
    <p:sldId id="277" r:id="rId23"/>
    <p:sldId id="286" r:id="rId24"/>
    <p:sldId id="280" r:id="rId25"/>
    <p:sldId id="281" r:id="rId26"/>
    <p:sldId id="288" r:id="rId27"/>
  </p:sldIdLst>
  <p:sldSz cx="22860000" cy="4572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B8FD7F1B-B0ED-43C2-9D59-9900B3620031}">
          <p14:sldIdLst>
            <p14:sldId id="258"/>
          </p14:sldIdLst>
        </p14:section>
        <p14:section name="Templates" id="{E8CDD4C0-5938-486B-8DBB-9F76C2AE9B80}">
          <p14:sldIdLst>
            <p14:sldId id="291"/>
            <p14:sldId id="294"/>
            <p14:sldId id="266"/>
            <p14:sldId id="289"/>
          </p14:sldIdLst>
        </p14:section>
        <p14:section name="Slide 2 Examples" id="{EAAF3E23-0DEC-4E6B-9B29-4DAA746B4CEE}">
          <p14:sldIdLst>
            <p14:sldId id="292"/>
            <p14:sldId id="293"/>
            <p14:sldId id="261"/>
          </p14:sldIdLst>
        </p14:section>
        <p14:section name="Slide 3 Example" id="{0413046E-3727-4D0A-8E2E-9A59D6B7C01F}">
          <p14:sldIdLst>
            <p14:sldId id="296"/>
          </p14:sldIdLst>
        </p14:section>
        <p14:section name="Slide 4 Example" id="{A4CD61E6-46D9-4317-87D6-E661F9563130}">
          <p14:sldIdLst>
            <p14:sldId id="267"/>
          </p14:sldIdLst>
        </p14:section>
        <p14:section name="Slide 5 Example - Nursing" id="{61F78B17-1BDF-4B0F-BD20-E21DD02E271F}">
          <p14:sldIdLst>
            <p14:sldId id="270"/>
          </p14:sldIdLst>
        </p14:section>
        <p14:section name="NSS Example" id="{5A542794-55DB-4912-A093-EB7F79FDDD88}">
          <p14:sldIdLst>
            <p14:sldId id="273"/>
          </p14:sldIdLst>
        </p14:section>
        <p14:section name="Language" id="{CB7EB08E-A57D-48D5-A5B2-505FB51089AD}">
          <p14:sldIdLst>
            <p14:sldId id="284"/>
            <p14:sldId id="287"/>
            <p14:sldId id="275"/>
            <p14:sldId id="285"/>
            <p14:sldId id="276"/>
            <p14:sldId id="278"/>
            <p14:sldId id="277"/>
            <p14:sldId id="286"/>
          </p14:sldIdLst>
        </p14:section>
        <p14:section name="Pattern Examples" id="{6D70230A-5557-4E45-A507-38702E39AE8A}">
          <p14:sldIdLst>
            <p14:sldId id="280"/>
            <p14:sldId id="281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7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9F4"/>
    <a:srgbClr val="CE2B37"/>
    <a:srgbClr val="009246"/>
    <a:srgbClr val="E1251B"/>
    <a:srgbClr val="FFBB00"/>
    <a:srgbClr val="FFC400"/>
    <a:srgbClr val="C60B1E"/>
    <a:srgbClr val="002395"/>
    <a:srgbClr val="ED2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3A67F-BF49-6511-4B0A-2C77AB1C4144}" v="18" dt="2025-12-15T14:39:38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440"/>
        <p:guide pos="720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Beaumont" userId="dd795858-22fd-45d7-b690-90b7fb9fd359" providerId="ADAL" clId="{5785B26D-59DA-440C-87C5-87B35A0E20E5}"/>
    <pc:docChg chg="undo custSel addSld delSld modSld sldOrd addSection modSection">
      <pc:chgData name="Peter Beaumont" userId="dd795858-22fd-45d7-b690-90b7fb9fd359" providerId="ADAL" clId="{5785B26D-59DA-440C-87C5-87B35A0E20E5}" dt="2025-12-02T16:43:07.410" v="756" actId="47"/>
      <pc:docMkLst>
        <pc:docMk/>
      </pc:docMkLst>
      <pc:sldChg chg="modSp mod">
        <pc:chgData name="Peter Beaumont" userId="dd795858-22fd-45d7-b690-90b7fb9fd359" providerId="ADAL" clId="{5785B26D-59DA-440C-87C5-87B35A0E20E5}" dt="2025-12-02T09:34:26.374" v="434" actId="20577"/>
        <pc:sldMkLst>
          <pc:docMk/>
          <pc:sldMk cId="3926219799" sldId="258"/>
        </pc:sldMkLst>
        <pc:spChg chg="mod">
          <ac:chgData name="Peter Beaumont" userId="dd795858-22fd-45d7-b690-90b7fb9fd359" providerId="ADAL" clId="{5785B26D-59DA-440C-87C5-87B35A0E20E5}" dt="2025-12-02T09:34:26.374" v="434" actId="20577"/>
          <ac:spMkLst>
            <pc:docMk/>
            <pc:sldMk cId="3926219799" sldId="258"/>
            <ac:spMk id="3" creationId="{FA5C4D50-389D-4623-857D-D5E1357C48DD}"/>
          </ac:spMkLst>
        </pc:spChg>
      </pc:sldChg>
      <pc:sldChg chg="addSp delSp modSp mod">
        <pc:chgData name="Peter Beaumont" userId="dd795858-22fd-45d7-b690-90b7fb9fd359" providerId="ADAL" clId="{5785B26D-59DA-440C-87C5-87B35A0E20E5}" dt="2025-12-02T09:50:42.893" v="620" actId="255"/>
        <pc:sldMkLst>
          <pc:docMk/>
          <pc:sldMk cId="3143419550" sldId="261"/>
        </pc:sldMkLst>
        <pc:spChg chg="add mod">
          <ac:chgData name="Peter Beaumont" userId="dd795858-22fd-45d7-b690-90b7fb9fd359" providerId="ADAL" clId="{5785B26D-59DA-440C-87C5-87B35A0E20E5}" dt="2025-12-02T09:50:42.893" v="620" actId="255"/>
          <ac:spMkLst>
            <pc:docMk/>
            <pc:sldMk cId="3143419550" sldId="261"/>
            <ac:spMk id="5" creationId="{7AFE3E4E-138E-971C-4F4B-EBDCBE16FAB2}"/>
          </ac:spMkLst>
        </pc:spChg>
      </pc:sldChg>
      <pc:sldChg chg="addSp delSp modSp mod">
        <pc:chgData name="Peter Beaumont" userId="dd795858-22fd-45d7-b690-90b7fb9fd359" providerId="ADAL" clId="{5785B26D-59DA-440C-87C5-87B35A0E20E5}" dt="2025-12-02T09:49:53.969" v="604" actId="207"/>
        <pc:sldMkLst>
          <pc:docMk/>
          <pc:sldMk cId="2995781782" sldId="266"/>
        </pc:sldMkLst>
        <pc:spChg chg="add mod">
          <ac:chgData name="Peter Beaumont" userId="dd795858-22fd-45d7-b690-90b7fb9fd359" providerId="ADAL" clId="{5785B26D-59DA-440C-87C5-87B35A0E20E5}" dt="2025-12-02T09:49:53.969" v="604" actId="207"/>
          <ac:spMkLst>
            <pc:docMk/>
            <pc:sldMk cId="2995781782" sldId="266"/>
            <ac:spMk id="3" creationId="{A538586B-322A-E00F-B215-532F74F090AD}"/>
          </ac:spMkLst>
        </pc:spChg>
      </pc:sldChg>
      <pc:sldChg chg="addSp delSp modSp mod">
        <pc:chgData name="Peter Beaumont" userId="dd795858-22fd-45d7-b690-90b7fb9fd359" providerId="ADAL" clId="{5785B26D-59DA-440C-87C5-87B35A0E20E5}" dt="2025-12-02T09:50:15.302" v="616" actId="20577"/>
        <pc:sldMkLst>
          <pc:docMk/>
          <pc:sldMk cId="2490424349" sldId="267"/>
        </pc:sldMkLst>
        <pc:spChg chg="add del">
          <ac:chgData name="Peter Beaumont" userId="dd795858-22fd-45d7-b690-90b7fb9fd359" providerId="ADAL" clId="{5785B26D-59DA-440C-87C5-87B35A0E20E5}" dt="2025-11-28T16:09:27.052" v="139" actId="478"/>
          <ac:spMkLst>
            <pc:docMk/>
            <pc:sldMk cId="2490424349" sldId="267"/>
            <ac:spMk id="2" creationId="{11D4746F-270C-53B7-7361-AEE7E8504261}"/>
          </ac:spMkLst>
        </pc:spChg>
        <pc:spChg chg="add mod">
          <ac:chgData name="Peter Beaumont" userId="dd795858-22fd-45d7-b690-90b7fb9fd359" providerId="ADAL" clId="{5785B26D-59DA-440C-87C5-87B35A0E20E5}" dt="2025-12-02T09:50:15.302" v="616" actId="20577"/>
          <ac:spMkLst>
            <pc:docMk/>
            <pc:sldMk cId="2490424349" sldId="267"/>
            <ac:spMk id="7" creationId="{3BB6AB4A-7644-B74A-ABE6-436082884338}"/>
          </ac:spMkLst>
        </pc:spChg>
      </pc:sldChg>
      <pc:sldChg chg="addSp delSp modSp mod">
        <pc:chgData name="Peter Beaumont" userId="dd795858-22fd-45d7-b690-90b7fb9fd359" providerId="ADAL" clId="{5785B26D-59DA-440C-87C5-87B35A0E20E5}" dt="2025-12-02T10:30:58.088" v="705"/>
        <pc:sldMkLst>
          <pc:docMk/>
          <pc:sldMk cId="1498515256" sldId="270"/>
        </pc:sldMkLst>
        <pc:spChg chg="add mod">
          <ac:chgData name="Peter Beaumont" userId="dd795858-22fd-45d7-b690-90b7fb9fd359" providerId="ADAL" clId="{5785B26D-59DA-440C-87C5-87B35A0E20E5}" dt="2025-12-02T10:30:58.088" v="705"/>
          <ac:spMkLst>
            <pc:docMk/>
            <pc:sldMk cId="1498515256" sldId="270"/>
            <ac:spMk id="3" creationId="{76848615-EC69-AA24-8D77-A702C4864D60}"/>
          </ac:spMkLst>
        </pc:spChg>
      </pc:sldChg>
      <pc:sldChg chg="delSp modSp mod">
        <pc:chgData name="Peter Beaumont" userId="dd795858-22fd-45d7-b690-90b7fb9fd359" providerId="ADAL" clId="{5785B26D-59DA-440C-87C5-87B35A0E20E5}" dt="2025-11-28T16:07:31.098" v="135" actId="1038"/>
        <pc:sldMkLst>
          <pc:docMk/>
          <pc:sldMk cId="2755839454" sldId="273"/>
        </pc:sldMkLst>
        <pc:picChg chg="mod">
          <ac:chgData name="Peter Beaumont" userId="dd795858-22fd-45d7-b690-90b7fb9fd359" providerId="ADAL" clId="{5785B26D-59DA-440C-87C5-87B35A0E20E5}" dt="2025-11-28T16:03:27.470" v="84" actId="1076"/>
          <ac:picMkLst>
            <pc:docMk/>
            <pc:sldMk cId="2755839454" sldId="273"/>
            <ac:picMk id="4" creationId="{C56A8521-3BBB-698E-D00F-6229082CC0A9}"/>
          </ac:picMkLst>
        </pc:picChg>
        <pc:picChg chg="mod">
          <ac:chgData name="Peter Beaumont" userId="dd795858-22fd-45d7-b690-90b7fb9fd359" providerId="ADAL" clId="{5785B26D-59DA-440C-87C5-87B35A0E20E5}" dt="2025-11-28T16:07:31.098" v="135" actId="1038"/>
          <ac:picMkLst>
            <pc:docMk/>
            <pc:sldMk cId="2755839454" sldId="273"/>
            <ac:picMk id="7" creationId="{1DD9D63C-EE8B-C190-12BE-C8C5536793EF}"/>
          </ac:picMkLst>
        </pc:picChg>
      </pc:sldChg>
      <pc:sldChg chg="modSp add mod">
        <pc:chgData name="Peter Beaumont" userId="dd795858-22fd-45d7-b690-90b7fb9fd359" providerId="ADAL" clId="{5785B26D-59DA-440C-87C5-87B35A0E20E5}" dt="2025-11-28T15:49:26.748" v="6" actId="1076"/>
        <pc:sldMkLst>
          <pc:docMk/>
          <pc:sldMk cId="703378319" sldId="284"/>
        </pc:sldMkLst>
        <pc:spChg chg="mod">
          <ac:chgData name="Peter Beaumont" userId="dd795858-22fd-45d7-b690-90b7fb9fd359" providerId="ADAL" clId="{5785B26D-59DA-440C-87C5-87B35A0E20E5}" dt="2025-11-28T15:49:16.419" v="4" actId="1035"/>
          <ac:spMkLst>
            <pc:docMk/>
            <pc:sldMk cId="703378319" sldId="284"/>
            <ac:spMk id="7" creationId="{84CA3918-214F-3623-F9A1-D7DE2D3D1B84}"/>
          </ac:spMkLst>
        </pc:spChg>
        <pc:spChg chg="mod">
          <ac:chgData name="Peter Beaumont" userId="dd795858-22fd-45d7-b690-90b7fb9fd359" providerId="ADAL" clId="{5785B26D-59DA-440C-87C5-87B35A0E20E5}" dt="2025-11-28T15:49:16.419" v="4" actId="1035"/>
          <ac:spMkLst>
            <pc:docMk/>
            <pc:sldMk cId="703378319" sldId="284"/>
            <ac:spMk id="11" creationId="{102577B8-80C5-3F1C-9982-8316BDD7692A}"/>
          </ac:spMkLst>
        </pc:spChg>
        <pc:picChg chg="mod">
          <ac:chgData name="Peter Beaumont" userId="dd795858-22fd-45d7-b690-90b7fb9fd359" providerId="ADAL" clId="{5785B26D-59DA-440C-87C5-87B35A0E20E5}" dt="2025-11-28T15:49:26.748" v="6" actId="1076"/>
          <ac:picMkLst>
            <pc:docMk/>
            <pc:sldMk cId="703378319" sldId="284"/>
            <ac:picMk id="10" creationId="{41453AE8-1C6B-EBE6-21B3-9BE03E5C7F6D}"/>
          </ac:picMkLst>
        </pc:picChg>
      </pc:sldChg>
      <pc:sldChg chg="addSp delSp modSp add mod">
        <pc:chgData name="Peter Beaumont" userId="dd795858-22fd-45d7-b690-90b7fb9fd359" providerId="ADAL" clId="{5785B26D-59DA-440C-87C5-87B35A0E20E5}" dt="2025-11-28T15:52:35.662" v="13" actId="478"/>
        <pc:sldMkLst>
          <pc:docMk/>
          <pc:sldMk cId="3802182879" sldId="285"/>
        </pc:sldMkLst>
        <pc:spChg chg="add del">
          <ac:chgData name="Peter Beaumont" userId="dd795858-22fd-45d7-b690-90b7fb9fd359" providerId="ADAL" clId="{5785B26D-59DA-440C-87C5-87B35A0E20E5}" dt="2025-11-28T15:52:33.811" v="12" actId="478"/>
          <ac:spMkLst>
            <pc:docMk/>
            <pc:sldMk cId="3802182879" sldId="285"/>
            <ac:spMk id="4" creationId="{6AB11356-E718-715B-0BDF-688AB2CA834E}"/>
          </ac:spMkLst>
        </pc:spChg>
      </pc:sldChg>
      <pc:sldChg chg="addSp delSp modSp add mod">
        <pc:chgData name="Peter Beaumont" userId="dd795858-22fd-45d7-b690-90b7fb9fd359" providerId="ADAL" clId="{5785B26D-59DA-440C-87C5-87B35A0E20E5}" dt="2025-11-28T15:52:53.531" v="16" actId="478"/>
        <pc:sldMkLst>
          <pc:docMk/>
          <pc:sldMk cId="632872467" sldId="286"/>
        </pc:sldMkLst>
      </pc:sldChg>
      <pc:sldChg chg="addSp delSp modSp add mod">
        <pc:chgData name="Peter Beaumont" userId="dd795858-22fd-45d7-b690-90b7fb9fd359" providerId="ADAL" clId="{5785B26D-59DA-440C-87C5-87B35A0E20E5}" dt="2025-11-28T15:53:05.864" v="19" actId="478"/>
        <pc:sldMkLst>
          <pc:docMk/>
          <pc:sldMk cId="675627083" sldId="287"/>
        </pc:sldMkLst>
      </pc:sldChg>
      <pc:sldChg chg="addSp delSp modSp add mod">
        <pc:chgData name="Peter Beaumont" userId="dd795858-22fd-45d7-b690-90b7fb9fd359" providerId="ADAL" clId="{5785B26D-59DA-440C-87C5-87B35A0E20E5}" dt="2025-11-28T16:20:34.952" v="158" actId="478"/>
        <pc:sldMkLst>
          <pc:docMk/>
          <pc:sldMk cId="142491648" sldId="288"/>
        </pc:sldMkLst>
      </pc:sldChg>
      <pc:sldChg chg="addSp delSp modSp add mod">
        <pc:chgData name="Peter Beaumont" userId="dd795858-22fd-45d7-b690-90b7fb9fd359" providerId="ADAL" clId="{5785B26D-59DA-440C-87C5-87B35A0E20E5}" dt="2025-12-02T10:30:45.859" v="704" actId="207"/>
        <pc:sldMkLst>
          <pc:docMk/>
          <pc:sldMk cId="1386374050" sldId="289"/>
        </pc:sldMkLst>
        <pc:spChg chg="add mod">
          <ac:chgData name="Peter Beaumont" userId="dd795858-22fd-45d7-b690-90b7fb9fd359" providerId="ADAL" clId="{5785B26D-59DA-440C-87C5-87B35A0E20E5}" dt="2025-12-02T10:30:45.859" v="704" actId="207"/>
          <ac:spMkLst>
            <pc:docMk/>
            <pc:sldMk cId="1386374050" sldId="289"/>
            <ac:spMk id="3" creationId="{B38C30FD-179C-6AF2-5C89-F319FC09D25A}"/>
          </ac:spMkLst>
        </pc:spChg>
      </pc:sldChg>
      <pc:sldChg chg="delSp modSp add mod ord">
        <pc:chgData name="Peter Beaumont" userId="dd795858-22fd-45d7-b690-90b7fb9fd359" providerId="ADAL" clId="{5785B26D-59DA-440C-87C5-87B35A0E20E5}" dt="2025-12-02T16:42:56.351" v="753" actId="478"/>
        <pc:sldMkLst>
          <pc:docMk/>
          <pc:sldMk cId="1525965582" sldId="291"/>
        </pc:sldMkLst>
        <pc:spChg chg="mod">
          <ac:chgData name="Peter Beaumont" userId="dd795858-22fd-45d7-b690-90b7fb9fd359" providerId="ADAL" clId="{5785B26D-59DA-440C-87C5-87B35A0E20E5}" dt="2025-12-02T09:42:14.403" v="488" actId="122"/>
          <ac:spMkLst>
            <pc:docMk/>
            <pc:sldMk cId="1525965582" sldId="291"/>
            <ac:spMk id="2" creationId="{3DCB7DC7-FA1C-DC40-74AA-96598C7E0F5D}"/>
          </ac:spMkLst>
        </pc:spChg>
      </pc:sldChg>
      <pc:sldChg chg="addSp delSp modSp add mod">
        <pc:chgData name="Peter Beaumont" userId="dd795858-22fd-45d7-b690-90b7fb9fd359" providerId="ADAL" clId="{5785B26D-59DA-440C-87C5-87B35A0E20E5}" dt="2025-12-02T16:43:00.260" v="754" actId="478"/>
        <pc:sldMkLst>
          <pc:docMk/>
          <pc:sldMk cId="3260003998" sldId="292"/>
        </pc:sldMkLst>
        <pc:spChg chg="mod">
          <ac:chgData name="Peter Beaumont" userId="dd795858-22fd-45d7-b690-90b7fb9fd359" providerId="ADAL" clId="{5785B26D-59DA-440C-87C5-87B35A0E20E5}" dt="2025-12-02T09:42:22.645" v="490" actId="122"/>
          <ac:spMkLst>
            <pc:docMk/>
            <pc:sldMk cId="3260003998" sldId="292"/>
            <ac:spMk id="2" creationId="{9FA07EE0-69B7-5CF2-EE21-E66AD83E7723}"/>
          </ac:spMkLst>
        </pc:spChg>
        <pc:picChg chg="add mod ord">
          <ac:chgData name="Peter Beaumont" userId="dd795858-22fd-45d7-b690-90b7fb9fd359" providerId="ADAL" clId="{5785B26D-59DA-440C-87C5-87B35A0E20E5}" dt="2025-12-02T09:38:21.594" v="468" actId="167"/>
          <ac:picMkLst>
            <pc:docMk/>
            <pc:sldMk cId="3260003998" sldId="292"/>
            <ac:picMk id="3" creationId="{427C24D9-7142-A688-5ECD-9F1235D975D3}"/>
          </ac:picMkLst>
        </pc:picChg>
      </pc:sldChg>
      <pc:sldChg chg="delSp modSp add mod">
        <pc:chgData name="Peter Beaumont" userId="dd795858-22fd-45d7-b690-90b7fb9fd359" providerId="ADAL" clId="{5785B26D-59DA-440C-87C5-87B35A0E20E5}" dt="2025-12-02T09:46:14.213" v="549" actId="20577"/>
        <pc:sldMkLst>
          <pc:docMk/>
          <pc:sldMk cId="1007336111" sldId="293"/>
        </pc:sldMkLst>
        <pc:spChg chg="mod">
          <ac:chgData name="Peter Beaumont" userId="dd795858-22fd-45d7-b690-90b7fb9fd359" providerId="ADAL" clId="{5785B26D-59DA-440C-87C5-87B35A0E20E5}" dt="2025-12-02T09:46:14.213" v="549" actId="20577"/>
          <ac:spMkLst>
            <pc:docMk/>
            <pc:sldMk cId="1007336111" sldId="293"/>
            <ac:spMk id="2" creationId="{6A16BDF4-B394-F1F5-3AF2-2E3D0F29309E}"/>
          </ac:spMkLst>
        </pc:spChg>
      </pc:sldChg>
      <pc:sldChg chg="addSp delSp modSp add mod">
        <pc:chgData name="Peter Beaumont" userId="dd795858-22fd-45d7-b690-90b7fb9fd359" providerId="ADAL" clId="{5785B26D-59DA-440C-87C5-87B35A0E20E5}" dt="2025-12-02T09:49:30.486" v="601" actId="255"/>
        <pc:sldMkLst>
          <pc:docMk/>
          <pc:sldMk cId="625369247" sldId="294"/>
        </pc:sldMkLst>
        <pc:spChg chg="add mod">
          <ac:chgData name="Peter Beaumont" userId="dd795858-22fd-45d7-b690-90b7fb9fd359" providerId="ADAL" clId="{5785B26D-59DA-440C-87C5-87B35A0E20E5}" dt="2025-12-02T09:49:30.486" v="601" actId="255"/>
          <ac:spMkLst>
            <pc:docMk/>
            <pc:sldMk cId="625369247" sldId="294"/>
            <ac:spMk id="3" creationId="{60A42579-BE06-91D1-91B1-230C40A864BD}"/>
          </ac:spMkLst>
        </pc:spChg>
      </pc:sldChg>
      <pc:sldChg chg="add ord">
        <pc:chgData name="Peter Beaumont" userId="dd795858-22fd-45d7-b690-90b7fb9fd359" providerId="ADAL" clId="{5785B26D-59DA-440C-87C5-87B35A0E20E5}" dt="2025-12-02T09:48:03.724" v="572"/>
        <pc:sldMkLst>
          <pc:docMk/>
          <pc:sldMk cId="2150549090" sldId="296"/>
        </pc:sldMkLst>
      </pc:sldChg>
    </pc:docChg>
  </pc:docChgLst>
  <pc:docChgLst>
    <pc:chgData name="Charlotte Reynolds" userId="S::reynoldc@edgehill.ac.uk::08c084e8-6f2e-4578-bf1b-0277a2ffaf3b" providerId="AD" clId="Web-{0563A67F-BF49-6511-4B0A-2C77AB1C4144}"/>
    <pc:docChg chg="mod addSld delSld modSld addMainMaster delMainMaster modMainMaster modSection setSldSz">
      <pc:chgData name="Charlotte Reynolds" userId="S::reynoldc@edgehill.ac.uk::08c084e8-6f2e-4578-bf1b-0277a2ffaf3b" providerId="AD" clId="Web-{0563A67F-BF49-6511-4B0A-2C77AB1C4144}" dt="2025-12-15T14:39:38.402" v="10"/>
      <pc:docMkLst>
        <pc:docMk/>
      </pc:docMkLst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3926219799" sldId="258"/>
        </pc:sldMkLst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926219799" sldId="258"/>
            <ac:spMk id="2" creationId="{E077DBBB-E2EC-4DE9-933F-238178AAF77A}"/>
          </ac:spMkLst>
        </pc:spChg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926219799" sldId="258"/>
            <ac:spMk id="3" creationId="{FA5C4D50-389D-4623-857D-D5E1357C48DD}"/>
          </ac:spMkLst>
        </pc:sp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3143419550" sldId="261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143419550" sldId="261"/>
            <ac:spMk id="5" creationId="{7AFE3E4E-138E-971C-4F4B-EBDCBE16FAB2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3143419550" sldId="261"/>
            <ac:picMk id="3" creationId="{1A1DAB55-F2BD-4734-BFEB-2750BF9CDCE4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2995781782" sldId="266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2995781782" sldId="266"/>
            <ac:spMk id="2" creationId="{11D4746F-270C-53B7-7361-AEE7E8504261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2995781782" sldId="266"/>
            <ac:spMk id="3" creationId="{A538586B-322A-E00F-B215-532F74F090AD}"/>
          </ac:spMkLst>
        </pc:sp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2490424349" sldId="267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2490424349" sldId="267"/>
            <ac:spMk id="2" creationId="{11D4746F-270C-53B7-7361-AEE7E8504261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2490424349" sldId="267"/>
            <ac:spMk id="7" creationId="{3BB6AB4A-7644-B74A-ABE6-436082884338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2490424349" sldId="267"/>
            <ac:picMk id="4" creationId="{D5604DCD-A0C8-31C0-DE20-F205FA20AB1E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1498515256" sldId="270"/>
        </pc:sldMkLst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498515256" sldId="270"/>
            <ac:spMk id="3" creationId="{76848615-EC69-AA24-8D77-A702C4864D60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1498515256" sldId="270"/>
            <ac:picMk id="4" creationId="{34C4DB67-C4D4-7CD0-DB20-FA9F0C5B7084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2755839454" sldId="273"/>
        </pc:sldMkLst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2755839454" sldId="273"/>
            <ac:picMk id="4" creationId="{C56A8521-3BBB-698E-D00F-6229082CC0A9}"/>
          </ac:picMkLst>
        </pc:pic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2755839454" sldId="273"/>
            <ac:picMk id="7" creationId="{1DD9D63C-EE8B-C190-12BE-C8C5536793EF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3302983257" sldId="275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302983257" sldId="275"/>
            <ac:spMk id="2" creationId="{F51728C3-A396-E180-6341-06F4C1828E9B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302983257" sldId="275"/>
            <ac:spMk id="3" creationId="{97D00FEC-F35C-D4FB-7C89-3F2B26A5DD7D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302983257" sldId="275"/>
            <ac:spMk id="4" creationId="{B2E1103B-E89E-9F59-6CE3-898F83421C0F}"/>
          </ac:spMkLst>
        </pc:spChg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302983257" sldId="275"/>
            <ac:spMk id="14" creationId="{29097043-DFC0-7D83-69DD-D60C332A1C25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302983257" sldId="275"/>
            <ac:spMk id="15" creationId="{2060AEC7-8081-7488-3346-012F92E26D63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3302983257" sldId="275"/>
            <ac:picMk id="8" creationId="{96B8A7A9-D1BD-0D7E-7964-5D875ACE34A5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178510854" sldId="276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78510854" sldId="276"/>
            <ac:spMk id="2" creationId="{C1910E10-FB1A-5BBD-5DFF-C5EA34149F39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78510854" sldId="276"/>
            <ac:spMk id="3" creationId="{2617DD03-DA56-35B4-9A5C-85DB4CA0A744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78510854" sldId="276"/>
            <ac:spMk id="4" creationId="{ADDDCDFF-7596-A7B4-206C-F907554DE176}"/>
          </ac:spMkLst>
        </pc:spChg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78510854" sldId="276"/>
            <ac:spMk id="14" creationId="{4E6628F9-791B-54EE-A25B-5E1CF985C433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78510854" sldId="276"/>
            <ac:spMk id="15" creationId="{11100D8C-CA7C-DD82-31B9-786742796BCF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178510854" sldId="276"/>
            <ac:picMk id="9" creationId="{D8E866C5-93FA-DC7D-9B72-F8C4C4C5358B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3120725862" sldId="277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120725862" sldId="277"/>
            <ac:spMk id="2" creationId="{B17256C1-386A-0506-5280-D56B3FA6299A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120725862" sldId="277"/>
            <ac:spMk id="3" creationId="{346BE8B7-0309-B414-4054-F3C9085D4207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120725862" sldId="277"/>
            <ac:spMk id="4" creationId="{B5F41F56-9403-7D4C-0E93-8E21B85DA984}"/>
          </ac:spMkLst>
        </pc:spChg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120725862" sldId="277"/>
            <ac:spMk id="7" creationId="{A421AC79-3C22-EA3D-F05F-2F3460470547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120725862" sldId="277"/>
            <ac:spMk id="11" creationId="{4D30B937-A5CF-ED84-682E-803F3C9C48ED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3120725862" sldId="277"/>
            <ac:picMk id="6" creationId="{E4A71930-96F6-DD36-3226-8D1E0DCB2B75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2504858155" sldId="278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2504858155" sldId="278"/>
            <ac:spMk id="2" creationId="{F75F6D14-6F7C-E775-ACE4-AF1AF3C6B4CC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2504858155" sldId="278"/>
            <ac:spMk id="3" creationId="{0F83CF45-EDA2-DF32-0946-2E7BC4F09BC6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2504858155" sldId="278"/>
            <ac:spMk id="4" creationId="{C48854C5-AAD2-8CD7-FFD6-223458E08EC6}"/>
          </ac:spMkLst>
        </pc:sp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2929971557" sldId="280"/>
        </pc:sldMkLst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2929971557" sldId="280"/>
            <ac:picMk id="5" creationId="{AFA09743-046A-AD3C-C417-95FC8C2F98DB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744297593" sldId="281"/>
        </pc:sldMkLst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744297593" sldId="281"/>
            <ac:picMk id="3" creationId="{8CE62443-F10D-F216-08EB-07EFFE16027B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703378319" sldId="284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703378319" sldId="284"/>
            <ac:spMk id="2" creationId="{DF1B5CEC-FC43-E6B6-0ED8-757A34206457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703378319" sldId="284"/>
            <ac:spMk id="3" creationId="{679738EC-DB5F-78D5-1B42-629E2321DCC8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703378319" sldId="284"/>
            <ac:spMk id="4" creationId="{8FAA4750-13EF-E53C-02C4-3D3DA4F939C0}"/>
          </ac:spMkLst>
        </pc:spChg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703378319" sldId="284"/>
            <ac:spMk id="7" creationId="{84CA3918-214F-3623-F9A1-D7DE2D3D1B84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703378319" sldId="284"/>
            <ac:spMk id="11" creationId="{102577B8-80C5-3F1C-9982-8316BDD7692A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703378319" sldId="284"/>
            <ac:picMk id="10" creationId="{41453AE8-1C6B-EBE6-21B3-9BE03E5C7F6D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3802182879" sldId="285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802182879" sldId="285"/>
            <ac:spMk id="2" creationId="{0A3115EE-428E-E49F-D67A-A243D9A05771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802182879" sldId="285"/>
            <ac:spMk id="3" creationId="{E34CE2B5-0111-CEA4-6BAA-A782F26384E6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802182879" sldId="285"/>
            <ac:spMk id="4" creationId="{6AB11356-E718-715B-0BDF-688AB2CA834E}"/>
          </ac:spMkLst>
        </pc:sp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632872467" sldId="286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632872467" sldId="286"/>
            <ac:spMk id="2" creationId="{89A7E8CB-C11B-1C0F-7225-5A168D5CAA95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632872467" sldId="286"/>
            <ac:spMk id="3" creationId="{F7363512-3ADD-EC94-6705-8AF60672A1E8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632872467" sldId="286"/>
            <ac:spMk id="4" creationId="{357BB7E8-2672-BEFB-AC9C-C2E1D27F00EB}"/>
          </ac:spMkLst>
        </pc:sp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675627083" sldId="287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675627083" sldId="287"/>
            <ac:spMk id="2" creationId="{2B7D6E4B-A97B-6AD1-273E-5341D9839AD5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675627083" sldId="287"/>
            <ac:spMk id="3" creationId="{29BAE99E-2C55-8768-FD30-88CE15A180A0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675627083" sldId="287"/>
            <ac:spMk id="4" creationId="{6FFDD647-F269-E192-7B1D-FB4BB54C64C3}"/>
          </ac:spMkLst>
        </pc:sp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142491648" sldId="288"/>
        </pc:sldMkLst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142491648" sldId="288"/>
            <ac:picMk id="9" creationId="{347FE010-01F5-C891-7722-0110A420BF23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1386374050" sldId="289"/>
        </pc:sldMkLst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386374050" sldId="289"/>
            <ac:spMk id="3" creationId="{B38C30FD-179C-6AF2-5C89-F319FC09D25A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1386374050" sldId="289"/>
            <ac:picMk id="4" creationId="{29D42329-2BAD-21FB-3525-FBB248EACDE6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1525965582" sldId="291"/>
        </pc:sldMkLst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525965582" sldId="291"/>
            <ac:spMk id="2" creationId="{3DCB7DC7-FA1C-DC40-74AA-96598C7E0F5D}"/>
          </ac:spMkLst>
        </pc:sp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3260003998" sldId="292"/>
        </pc:sldMkLst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3260003998" sldId="292"/>
            <ac:spMk id="2" creationId="{9FA07EE0-69B7-5CF2-EE21-E66AD83E7723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3260003998" sldId="292"/>
            <ac:picMk id="3" creationId="{427C24D9-7142-A688-5ECD-9F1235D975D3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1007336111" sldId="293"/>
        </pc:sldMkLst>
        <pc:spChg chg="mod or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1007336111" sldId="293"/>
            <ac:spMk id="2" creationId="{6A16BDF4-B394-F1F5-3AF2-2E3D0F29309E}"/>
          </ac:spMkLst>
        </pc:spChg>
        <pc:picChg chg="mod">
          <ac:chgData name="Charlotte Reynolds" userId="S::reynoldc@edgehill.ac.uk::08c084e8-6f2e-4578-bf1b-0277a2ffaf3b" providerId="AD" clId="Web-{0563A67F-BF49-6511-4B0A-2C77AB1C4144}" dt="2025-12-15T14:39:06.182" v="5"/>
          <ac:picMkLst>
            <pc:docMk/>
            <pc:sldMk cId="1007336111" sldId="293"/>
            <ac:picMk id="3" creationId="{3EE606FB-AC1E-5967-1CDF-09D1A1A740C6}"/>
          </ac:picMkLst>
        </pc:picChg>
      </pc:sldChg>
      <pc:sldChg chg="modSp mod modClrScheme chgLayout">
        <pc:chgData name="Charlotte Reynolds" userId="S::reynoldc@edgehill.ac.uk::08c084e8-6f2e-4578-bf1b-0277a2ffaf3b" providerId="AD" clId="Web-{0563A67F-BF49-6511-4B0A-2C77AB1C4144}" dt="2025-12-15T14:39:06.182" v="5"/>
        <pc:sldMkLst>
          <pc:docMk/>
          <pc:sldMk cId="625369247" sldId="294"/>
        </pc:sld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k cId="625369247" sldId="294"/>
            <ac:spMk id="3" creationId="{60A42579-BE06-91D1-91B1-230C40A864BD}"/>
          </ac:spMkLst>
        </pc:spChg>
      </pc:sldChg>
      <pc:sldChg chg="mod modClrScheme chgLayout">
        <pc:chgData name="Charlotte Reynolds" userId="S::reynoldc@edgehill.ac.uk::08c084e8-6f2e-4578-bf1b-0277a2ffaf3b" providerId="AD" clId="Web-{0563A67F-BF49-6511-4B0A-2C77AB1C4144}" dt="2025-12-15T14:39:06.166" v="4"/>
        <pc:sldMkLst>
          <pc:docMk/>
          <pc:sldMk cId="2150549090" sldId="296"/>
        </pc:sldMkLst>
      </pc:sldChg>
      <pc:sldChg chg="addSp delSp modSp new del mod modClrScheme addAnim delAnim chgLayout">
        <pc:chgData name="Charlotte Reynolds" userId="S::reynoldc@edgehill.ac.uk::08c084e8-6f2e-4578-bf1b-0277a2ffaf3b" providerId="AD" clId="Web-{0563A67F-BF49-6511-4B0A-2C77AB1C4144}" dt="2025-12-15T14:39:38.402" v="10"/>
        <pc:sldMkLst>
          <pc:docMk/>
          <pc:sldMk cId="904420439" sldId="297"/>
        </pc:sldMkLst>
        <pc:spChg chg="mod ord">
          <ac:chgData name="Charlotte Reynolds" userId="S::reynoldc@edgehill.ac.uk::08c084e8-6f2e-4578-bf1b-0277a2ffaf3b" providerId="AD" clId="Web-{0563A67F-BF49-6511-4B0A-2C77AB1C4144}" dt="2025-12-15T14:39:06.166" v="4"/>
          <ac:spMkLst>
            <pc:docMk/>
            <pc:sldMk cId="904420439" sldId="297"/>
            <ac:spMk id="2" creationId="{4094AEF4-5983-B3FF-9C54-77BBB0C32556}"/>
          </ac:spMkLst>
        </pc:spChg>
        <pc:spChg chg="mod ord">
          <ac:chgData name="Charlotte Reynolds" userId="S::reynoldc@edgehill.ac.uk::08c084e8-6f2e-4578-bf1b-0277a2ffaf3b" providerId="AD" clId="Web-{0563A67F-BF49-6511-4B0A-2C77AB1C4144}" dt="2025-12-15T14:39:06.166" v="4"/>
          <ac:spMkLst>
            <pc:docMk/>
            <pc:sldMk cId="904420439" sldId="297"/>
            <ac:spMk id="3" creationId="{6A3FE30B-9583-43FA-FB2C-954010F7B102}"/>
          </ac:spMkLst>
        </pc:spChg>
        <pc:picChg chg="add del mod">
          <ac:chgData name="Charlotte Reynolds" userId="S::reynoldc@edgehill.ac.uk::08c084e8-6f2e-4578-bf1b-0277a2ffaf3b" providerId="AD" clId="Web-{0563A67F-BF49-6511-4B0A-2C77AB1C4144}" dt="2025-12-15T14:39:35.745" v="9"/>
          <ac:picMkLst>
            <pc:docMk/>
            <pc:sldMk cId="904420439" sldId="297"/>
            <ac:picMk id="4" creationId="{A696D72E-E9CD-DB98-679B-DD410060202F}"/>
          </ac:picMkLst>
        </pc:picChg>
      </pc:sldChg>
      <pc:sldMasterChg chg="modSp add del addSldLayout delSldLayout modSldLayout">
        <pc:chgData name="Charlotte Reynolds" userId="S::reynoldc@edgehill.ac.uk::08c084e8-6f2e-4578-bf1b-0277a2ffaf3b" providerId="AD" clId="Web-{0563A67F-BF49-6511-4B0A-2C77AB1C4144}" dt="2025-12-15T14:39:06.182" v="5"/>
        <pc:sldMasterMkLst>
          <pc:docMk/>
          <pc:sldMasterMk cId="1686723275" sldId="2147483672"/>
        </pc:sldMasterMkLst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asterMk cId="1686723275" sldId="2147483672"/>
            <ac:spMk id="2" creationId="{00000000-0000-0000-0000-000000000000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asterMk cId="1686723275" sldId="2147483672"/>
            <ac:spMk id="3" creationId="{00000000-0000-0000-0000-000000000000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asterMk cId="1686723275" sldId="2147483672"/>
            <ac:spMk id="4" creationId="{00000000-0000-0000-0000-000000000000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asterMk cId="1686723275" sldId="2147483672"/>
            <ac:spMk id="5" creationId="{00000000-0000-0000-0000-000000000000}"/>
          </ac:spMkLst>
        </pc:spChg>
        <pc:spChg chg="mod">
          <ac:chgData name="Charlotte Reynolds" userId="S::reynoldc@edgehill.ac.uk::08c084e8-6f2e-4578-bf1b-0277a2ffaf3b" providerId="AD" clId="Web-{0563A67F-BF49-6511-4B0A-2C77AB1C4144}" dt="2025-12-15T14:39:06.182" v="5"/>
          <ac:spMkLst>
            <pc:docMk/>
            <pc:sldMasterMk cId="1686723275" sldId="2147483672"/>
            <ac:spMk id="6" creationId="{00000000-0000-0000-0000-000000000000}"/>
          </ac:spMkLst>
        </pc:spChg>
        <pc:sldLayoutChg chg="modSp add del">
          <pc:chgData name="Charlotte Reynolds" userId="S::reynoldc@edgehill.ac.uk::08c084e8-6f2e-4578-bf1b-0277a2ffaf3b" providerId="AD" clId="Web-{0563A67F-BF49-6511-4B0A-2C77AB1C4144}" dt="2025-12-15T14:39:06.182" v="5"/>
          <pc:sldLayoutMkLst>
            <pc:docMk/>
            <pc:sldMasterMk cId="1686723275" sldId="2147483672"/>
            <pc:sldLayoutMk cId="2347771666" sldId="2147483673"/>
          </pc:sldLayoutMkLst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347771666" sldId="2147483673"/>
              <ac:spMk id="2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347771666" sldId="2147483673"/>
              <ac:spMk id="3" creationId="{00000000-0000-0000-0000-000000000000}"/>
            </ac:spMkLst>
          </pc:spChg>
        </pc:sldLayoutChg>
        <pc:sldLayoutChg chg="add del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1686723275" sldId="2147483672"/>
            <pc:sldLayoutMk cId="1646536203" sldId="2147483674"/>
          </pc:sldLayoutMkLst>
        </pc:sldLayoutChg>
        <pc:sldLayoutChg chg="modSp add del">
          <pc:chgData name="Charlotte Reynolds" userId="S::reynoldc@edgehill.ac.uk::08c084e8-6f2e-4578-bf1b-0277a2ffaf3b" providerId="AD" clId="Web-{0563A67F-BF49-6511-4B0A-2C77AB1C4144}" dt="2025-12-15T14:39:06.182" v="5"/>
          <pc:sldLayoutMkLst>
            <pc:docMk/>
            <pc:sldMasterMk cId="1686723275" sldId="2147483672"/>
            <pc:sldLayoutMk cId="780792253" sldId="2147483675"/>
          </pc:sldLayoutMkLst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780792253" sldId="2147483675"/>
              <ac:spMk id="2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780792253" sldId="2147483675"/>
              <ac:spMk id="3" creationId="{00000000-0000-0000-0000-000000000000}"/>
            </ac:spMkLst>
          </pc:spChg>
        </pc:sldLayoutChg>
        <pc:sldLayoutChg chg="modSp add del">
          <pc:chgData name="Charlotte Reynolds" userId="S::reynoldc@edgehill.ac.uk::08c084e8-6f2e-4578-bf1b-0277a2ffaf3b" providerId="AD" clId="Web-{0563A67F-BF49-6511-4B0A-2C77AB1C4144}" dt="2025-12-15T14:39:06.182" v="5"/>
          <pc:sldLayoutMkLst>
            <pc:docMk/>
            <pc:sldMasterMk cId="1686723275" sldId="2147483672"/>
            <pc:sldLayoutMk cId="774326504" sldId="2147483676"/>
          </pc:sldLayoutMkLst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774326504" sldId="2147483676"/>
              <ac:spMk id="3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774326504" sldId="2147483676"/>
              <ac:spMk id="4" creationId="{00000000-0000-0000-0000-000000000000}"/>
            </ac:spMkLst>
          </pc:spChg>
        </pc:sldLayoutChg>
        <pc:sldLayoutChg chg="modSp add del">
          <pc:chgData name="Charlotte Reynolds" userId="S::reynoldc@edgehill.ac.uk::08c084e8-6f2e-4578-bf1b-0277a2ffaf3b" providerId="AD" clId="Web-{0563A67F-BF49-6511-4B0A-2C77AB1C4144}" dt="2025-12-15T14:39:06.182" v="5"/>
          <pc:sldLayoutMkLst>
            <pc:docMk/>
            <pc:sldMasterMk cId="1686723275" sldId="2147483672"/>
            <pc:sldLayoutMk cId="237162984" sldId="2147483677"/>
          </pc:sldLayoutMkLst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37162984" sldId="2147483677"/>
              <ac:spMk id="2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37162984" sldId="2147483677"/>
              <ac:spMk id="3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37162984" sldId="2147483677"/>
              <ac:spMk id="4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37162984" sldId="2147483677"/>
              <ac:spMk id="5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37162984" sldId="2147483677"/>
              <ac:spMk id="6" creationId="{00000000-0000-0000-0000-000000000000}"/>
            </ac:spMkLst>
          </pc:spChg>
        </pc:sldLayoutChg>
        <pc:sldLayoutChg chg="add del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1686723275" sldId="2147483672"/>
            <pc:sldLayoutMk cId="2930937215" sldId="2147483678"/>
          </pc:sldLayoutMkLst>
        </pc:sldLayoutChg>
        <pc:sldLayoutChg chg="add del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1686723275" sldId="2147483672"/>
            <pc:sldLayoutMk cId="2787126924" sldId="2147483679"/>
          </pc:sldLayoutMkLst>
        </pc:sldLayoutChg>
        <pc:sldLayoutChg chg="modSp add del">
          <pc:chgData name="Charlotte Reynolds" userId="S::reynoldc@edgehill.ac.uk::08c084e8-6f2e-4578-bf1b-0277a2ffaf3b" providerId="AD" clId="Web-{0563A67F-BF49-6511-4B0A-2C77AB1C4144}" dt="2025-12-15T14:39:06.182" v="5"/>
          <pc:sldLayoutMkLst>
            <pc:docMk/>
            <pc:sldMasterMk cId="1686723275" sldId="2147483672"/>
            <pc:sldLayoutMk cId="3382963258" sldId="2147483680"/>
          </pc:sldLayoutMkLst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3382963258" sldId="2147483680"/>
              <ac:spMk id="2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3382963258" sldId="2147483680"/>
              <ac:spMk id="3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3382963258" sldId="2147483680"/>
              <ac:spMk id="4" creationId="{00000000-0000-0000-0000-000000000000}"/>
            </ac:spMkLst>
          </pc:spChg>
        </pc:sldLayoutChg>
        <pc:sldLayoutChg chg="modSp add del">
          <pc:chgData name="Charlotte Reynolds" userId="S::reynoldc@edgehill.ac.uk::08c084e8-6f2e-4578-bf1b-0277a2ffaf3b" providerId="AD" clId="Web-{0563A67F-BF49-6511-4B0A-2C77AB1C4144}" dt="2025-12-15T14:39:06.182" v="5"/>
          <pc:sldLayoutMkLst>
            <pc:docMk/>
            <pc:sldMasterMk cId="1686723275" sldId="2147483672"/>
            <pc:sldLayoutMk cId="3260793870" sldId="2147483681"/>
          </pc:sldLayoutMkLst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3260793870" sldId="2147483681"/>
              <ac:spMk id="2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3260793870" sldId="2147483681"/>
              <ac:spMk id="3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3260793870" sldId="2147483681"/>
              <ac:spMk id="4" creationId="{00000000-0000-0000-0000-000000000000}"/>
            </ac:spMkLst>
          </pc:spChg>
        </pc:sldLayoutChg>
        <pc:sldLayoutChg chg="add del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1686723275" sldId="2147483672"/>
            <pc:sldLayoutMk cId="473187955" sldId="2147483682"/>
          </pc:sldLayoutMkLst>
        </pc:sldLayoutChg>
        <pc:sldLayoutChg chg="modSp add del">
          <pc:chgData name="Charlotte Reynolds" userId="S::reynoldc@edgehill.ac.uk::08c084e8-6f2e-4578-bf1b-0277a2ffaf3b" providerId="AD" clId="Web-{0563A67F-BF49-6511-4B0A-2C77AB1C4144}" dt="2025-12-15T14:39:06.182" v="5"/>
          <pc:sldLayoutMkLst>
            <pc:docMk/>
            <pc:sldMasterMk cId="1686723275" sldId="2147483672"/>
            <pc:sldLayoutMk cId="2810746786" sldId="2147483683"/>
          </pc:sldLayoutMkLst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810746786" sldId="2147483683"/>
              <ac:spMk id="2" creationId="{00000000-0000-0000-0000-000000000000}"/>
            </ac:spMkLst>
          </pc:spChg>
          <pc:spChg chg="mod">
            <ac:chgData name="Charlotte Reynolds" userId="S::reynoldc@edgehill.ac.uk::08c084e8-6f2e-4578-bf1b-0277a2ffaf3b" providerId="AD" clId="Web-{0563A67F-BF49-6511-4B0A-2C77AB1C4144}" dt="2025-12-15T14:39:06.182" v="5"/>
            <ac:spMkLst>
              <pc:docMk/>
              <pc:sldMasterMk cId="1686723275" sldId="2147483672"/>
              <pc:sldLayoutMk cId="2810746786" sldId="2147483683"/>
              <ac:spMk id="3" creationId="{00000000-0000-0000-0000-000000000000}"/>
            </ac:spMkLst>
          </pc:spChg>
        </pc:sldLayoutChg>
      </pc:sldMasterChg>
      <pc:sldMasterChg chg="add del addSldLayout delSldLayout modSldLayout">
        <pc:chgData name="Charlotte Reynolds" userId="S::reynoldc@edgehill.ac.uk::08c084e8-6f2e-4578-bf1b-0277a2ffaf3b" providerId="AD" clId="Web-{0563A67F-BF49-6511-4B0A-2C77AB1C4144}" dt="2025-12-15T14:39:06.166" v="4"/>
        <pc:sldMasterMkLst>
          <pc:docMk/>
          <pc:sldMasterMk cId="3410169681" sldId="2147483684"/>
        </pc:sldMasterMkLst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848459251" sldId="2147483685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2745944228" sldId="2147483686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1299010023" sldId="2147483687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1718181832" sldId="2147483688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2001993431" sldId="2147483689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2867833388" sldId="2147483690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3084977101" sldId="2147483691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1958751406" sldId="2147483692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141450060" sldId="2147483693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3665667701" sldId="2147483694"/>
          </pc:sldLayoutMkLst>
        </pc:sldLayoutChg>
        <pc:sldLayoutChg chg="add del mod replId">
          <pc:chgData name="Charlotte Reynolds" userId="S::reynoldc@edgehill.ac.uk::08c084e8-6f2e-4578-bf1b-0277a2ffaf3b" providerId="AD" clId="Web-{0563A67F-BF49-6511-4B0A-2C77AB1C4144}" dt="2025-12-15T14:39:06.166" v="4"/>
          <pc:sldLayoutMkLst>
            <pc:docMk/>
            <pc:sldMasterMk cId="3410169681" sldId="2147483684"/>
            <pc:sldLayoutMk cId="2414927851" sldId="2147483695"/>
          </pc:sldLayoutMkLst>
        </pc:sldLayoutChg>
      </pc:sldMasterChg>
    </pc:docChg>
  </pc:docChgLst>
  <pc:docChgLst>
    <pc:chgData name="Holly Macdonald" userId="S::rummensh@edgehill.ac.uk::81840436-3c39-4828-b9d2-0b8ed8659d9c" providerId="AD" clId="Web-{6D526EA2-28CB-B9FA-98E7-F30C74B7A30F}"/>
    <pc:docChg chg="modSld">
      <pc:chgData name="Holly Macdonald" userId="S::rummensh@edgehill.ac.uk::81840436-3c39-4828-b9d2-0b8ed8659d9c" providerId="AD" clId="Web-{6D526EA2-28CB-B9FA-98E7-F30C74B7A30F}" dt="2025-12-10T15:07:27.468" v="0"/>
      <pc:docMkLst>
        <pc:docMk/>
      </pc:docMkLst>
      <pc:sldChg chg="delSp">
        <pc:chgData name="Holly Macdonald" userId="S::rummensh@edgehill.ac.uk::81840436-3c39-4828-b9d2-0b8ed8659d9c" providerId="AD" clId="Web-{6D526EA2-28CB-B9FA-98E7-F30C74B7A30F}" dt="2025-12-10T15:07:27.468" v="0"/>
        <pc:sldMkLst>
          <pc:docMk/>
          <pc:sldMk cId="2150549090" sldId="2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0" y="748242"/>
            <a:ext cx="1714500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0" y="2401359"/>
            <a:ext cx="171450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77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8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359187" y="243417"/>
            <a:ext cx="4929188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625" y="243417"/>
            <a:ext cx="14501813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4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3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719" y="1139826"/>
            <a:ext cx="1971675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719" y="3059642"/>
            <a:ext cx="1971675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9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25" y="1217083"/>
            <a:ext cx="97155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75" y="1217083"/>
            <a:ext cx="97155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2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3" y="243417"/>
            <a:ext cx="19716750" cy="8837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4603" y="1120775"/>
            <a:ext cx="9670851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4603" y="1670050"/>
            <a:ext cx="9670851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72875" y="1120775"/>
            <a:ext cx="9718478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72875" y="1670050"/>
            <a:ext cx="9718478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3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12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4" y="304800"/>
            <a:ext cx="7372944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477" y="658284"/>
            <a:ext cx="11572875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604" y="1371600"/>
            <a:ext cx="7372944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96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4" y="304800"/>
            <a:ext cx="7372944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18477" y="658284"/>
            <a:ext cx="11572875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604" y="1371600"/>
            <a:ext cx="7372944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79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1625" y="243417"/>
            <a:ext cx="1971675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625" y="1217083"/>
            <a:ext cx="1971675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1625" y="4237567"/>
            <a:ext cx="51435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BE28B-FBD5-4AE9-AA5E-DDF29F9653F9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72375" y="4237567"/>
            <a:ext cx="771525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44875" y="4237567"/>
            <a:ext cx="51435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72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dgehill.cloud.panopto.eu/Panopto/Pages/Viewer.aspx?id=f592f816-69fb-4f8b-8189-b3ae01102652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DBBB-E2EC-4DE9-933F-238178AAF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95" y="0"/>
            <a:ext cx="20823680" cy="883708"/>
          </a:xfrm>
        </p:spPr>
        <p:txBody>
          <a:bodyPr>
            <a:normAutofit/>
          </a:bodyPr>
          <a:lstStyle/>
          <a:p>
            <a:r>
              <a:rPr lang="en-GB" sz="4000" dirty="0"/>
              <a:t>Use This Template to Add Text to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C4D50-389D-4623-857D-D5E1357C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25" y="1019331"/>
            <a:ext cx="19716750" cy="3552669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This template is designed to help you </a:t>
            </a:r>
            <a:r>
              <a:rPr lang="en-GB" sz="2800" b="1" dirty="0"/>
              <a:t>add text </a:t>
            </a:r>
            <a:r>
              <a:rPr lang="en-GB" sz="2800" dirty="0"/>
              <a:t>to your Blackboard course image.</a:t>
            </a:r>
          </a:p>
          <a:p>
            <a:r>
              <a:rPr lang="en-GB" sz="2800" dirty="0"/>
              <a:t>The templates </a:t>
            </a:r>
            <a:r>
              <a:rPr lang="en-GB" sz="2800" b="1" dirty="0"/>
              <a:t>reduce the chance of text being cut off </a:t>
            </a:r>
            <a:r>
              <a:rPr lang="en-GB" sz="2800" dirty="0"/>
              <a:t>in different views, and screen sizes. </a:t>
            </a:r>
          </a:p>
          <a:p>
            <a:r>
              <a:rPr lang="en-GB" sz="2800" dirty="0"/>
              <a:t>You do not need to add text, and </a:t>
            </a:r>
            <a:r>
              <a:rPr lang="en-GB" sz="2800" b="1" dirty="0"/>
              <a:t>Blackboard recommend just using an image</a:t>
            </a:r>
            <a:r>
              <a:rPr lang="en-GB" sz="2800" dirty="0"/>
              <a:t>.</a:t>
            </a:r>
          </a:p>
          <a:p>
            <a:r>
              <a:rPr lang="en-GB" sz="2800" dirty="0"/>
              <a:t>The ‘</a:t>
            </a:r>
            <a:r>
              <a:rPr lang="en-GB" sz="2800" dirty="0">
                <a:hlinkClick r:id="rId2"/>
              </a:rPr>
              <a:t>Using the PowerPoint Banner Template</a:t>
            </a:r>
            <a:r>
              <a:rPr lang="en-GB" sz="2800" dirty="0"/>
              <a:t>’ video shows </a:t>
            </a:r>
            <a:r>
              <a:rPr lang="en-GB" sz="2800" b="1" dirty="0"/>
              <a:t>how you can use this template</a:t>
            </a:r>
            <a:r>
              <a:rPr lang="en-GB" sz="2800" dirty="0"/>
              <a:t>.</a:t>
            </a:r>
          </a:p>
          <a:p>
            <a:r>
              <a:rPr lang="en-GB" sz="2800" dirty="0"/>
              <a:t>Slides 2-5 show </a:t>
            </a:r>
            <a:r>
              <a:rPr lang="en-GB" sz="2800" b="1" dirty="0"/>
              <a:t>templates that might work well</a:t>
            </a:r>
            <a:r>
              <a:rPr lang="en-GB" sz="2800" dirty="0"/>
              <a:t>.</a:t>
            </a:r>
          </a:p>
          <a:p>
            <a:r>
              <a:rPr lang="en-GB" sz="2800" dirty="0"/>
              <a:t>Later slides show </a:t>
            </a:r>
            <a:r>
              <a:rPr lang="en-GB" sz="2800" b="1" dirty="0"/>
              <a:t>examples</a:t>
            </a:r>
            <a:r>
              <a:rPr lang="en-GB" sz="2800" dirty="0"/>
              <a:t> of how the templates might look when complete.</a:t>
            </a:r>
          </a:p>
          <a:p>
            <a:r>
              <a:rPr lang="en-GB" sz="2800" dirty="0"/>
              <a:t>Keep </a:t>
            </a:r>
            <a:r>
              <a:rPr lang="en-GB" sz="2800" b="1" dirty="0"/>
              <a:t>accessibility</a:t>
            </a:r>
            <a:r>
              <a:rPr lang="en-GB" sz="2800" dirty="0"/>
              <a:t> in mind. Try and avoid low levels of contrast between the text and the background colours. Avoid putting text over a background that makes it tough to read.</a:t>
            </a:r>
          </a:p>
        </p:txBody>
      </p:sp>
    </p:spTree>
    <p:extLst>
      <p:ext uri="{BB962C8B-B14F-4D97-AF65-F5344CB8AC3E}">
        <p14:creationId xmlns:p14="http://schemas.microsoft.com/office/powerpoint/2010/main" val="3926219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s making tail heart">
            <a:extLst>
              <a:ext uri="{FF2B5EF4-FFF2-40B4-BE49-F238E27FC236}">
                <a16:creationId xmlns:a16="http://schemas.microsoft.com/office/drawing/2014/main" id="{D5604DCD-A0C8-31C0-DE20-F205FA20A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514" y="-11351629"/>
            <a:ext cx="31652513" cy="23730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D4746F-270C-53B7-7361-AEE7E8504261}"/>
              </a:ext>
            </a:extLst>
          </p:cNvPr>
          <p:cNvSpPr/>
          <p:nvPr/>
        </p:nvSpPr>
        <p:spPr>
          <a:xfrm>
            <a:off x="-861646" y="-1055076"/>
            <a:ext cx="24729831" cy="6916614"/>
          </a:xfrm>
          <a:prstGeom prst="rect">
            <a:avLst/>
          </a:prstGeom>
          <a:solidFill>
            <a:schemeClr val="bg2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B6AB4A-7644-B74A-ABE6-436082884338}"/>
              </a:ext>
            </a:extLst>
          </p:cNvPr>
          <p:cNvSpPr txBox="1">
            <a:spLocks/>
          </p:cNvSpPr>
          <p:nvPr/>
        </p:nvSpPr>
        <p:spPr>
          <a:xfrm>
            <a:off x="8059993" y="996177"/>
            <a:ext cx="6740014" cy="15650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/>
              <a:t>Programme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42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4DB67-C4D4-7CD0-DB20-FA9F0C5B7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297"/>
            <a:ext cx="22859999" cy="46612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848615-EC69-AA24-8D77-A702C486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993" y="996177"/>
            <a:ext cx="6740014" cy="1565026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C36 Jan 2025</a:t>
            </a:r>
          </a:p>
        </p:txBody>
      </p:sp>
    </p:spTree>
    <p:extLst>
      <p:ext uri="{BB962C8B-B14F-4D97-AF65-F5344CB8AC3E}">
        <p14:creationId xmlns:p14="http://schemas.microsoft.com/office/powerpoint/2010/main" val="1498515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1B9D6-5278-ACC3-7A2E-3E211427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6A8521-3BBB-698E-D00F-6229082C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297"/>
            <a:ext cx="22859999" cy="4661297"/>
          </a:xfrm>
          <a:prstGeom prst="rect">
            <a:avLst/>
          </a:prstGeom>
        </p:spPr>
      </p:pic>
      <p:pic>
        <p:nvPicPr>
          <p:cNvPr id="7" name="Picture 6" descr="A purple background with white and yellow text&#10;&#10;AI-generated content may be incorrect.">
            <a:extLst>
              <a:ext uri="{FF2B5EF4-FFF2-40B4-BE49-F238E27FC236}">
                <a16:creationId xmlns:a16="http://schemas.microsoft.com/office/drawing/2014/main" id="{1DD9D63C-EE8B-C190-12BE-C8C553679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97" y="952192"/>
            <a:ext cx="6232369" cy="2041843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55839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952D5-48F4-8888-B2D6-F5D1680F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AA4750-13EF-E53C-02C4-3D3DA4F939C0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453AE8-1C6B-EBE6-21B3-9BE03E5C7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582" y="1011800"/>
            <a:ext cx="1965601" cy="30169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9738EC-DB5F-78D5-1B42-629E2321DCC8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002395"/>
          </a:solidFill>
          <a:ln>
            <a:solidFill>
              <a:srgbClr val="0023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1B5CEC-FC43-E6B6-0ED8-757A34206457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ED2939"/>
          </a:solidFill>
          <a:ln>
            <a:solidFill>
              <a:srgbClr val="ED29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4CA3918-214F-3623-F9A1-D7DE2D3D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9080" y="1918188"/>
            <a:ext cx="4460370" cy="9961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i="1">
                <a:latin typeface="Bitter" pitchFamily="2" charset="0"/>
              </a:rPr>
              <a:t>Language 1 French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2577B8-80C5-3F1C-9982-8316BDD7692A}"/>
              </a:ext>
            </a:extLst>
          </p:cNvPr>
          <p:cNvSpPr txBox="1">
            <a:spLocks/>
          </p:cNvSpPr>
          <p:nvPr/>
        </p:nvSpPr>
        <p:spPr>
          <a:xfrm>
            <a:off x="8659714" y="773623"/>
            <a:ext cx="5179103" cy="12780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>
                <a:latin typeface="Bitter SemiBold" pitchFamily="2" charset="0"/>
              </a:rPr>
              <a:t>TLC1010A</a:t>
            </a:r>
            <a:endParaRPr lang="en-GB" sz="6000" b="1">
              <a:latin typeface="Bitter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378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54907-642F-35E8-20E8-3050FA8EB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FDD647-F269-E192-7B1D-FB4BB54C64C3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BAE99E-2C55-8768-FD30-88CE15A180A0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002395"/>
          </a:solidFill>
          <a:ln>
            <a:solidFill>
              <a:srgbClr val="0023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7D6E4B-A97B-6AD1-273E-5341D9839AD5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ED2939"/>
          </a:solidFill>
          <a:ln>
            <a:solidFill>
              <a:srgbClr val="ED29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62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164F8-6906-86B5-C45F-96E77A64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E1103B-E89E-9F59-6CE3-898F83421C0F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BB00"/>
          </a:solidFill>
          <a:ln>
            <a:solidFill>
              <a:srgbClr val="FFB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D00FEC-F35C-D4FB-7C89-3F2B26A5DD7D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C60B1E"/>
          </a:solidFill>
          <a:ln>
            <a:solidFill>
              <a:srgbClr val="C60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1728C3-A396-E180-6341-06F4C1828E9B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C60B1E"/>
          </a:solidFill>
          <a:ln>
            <a:solidFill>
              <a:srgbClr val="C60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B8A7A9-D1BD-0D7E-7964-5D875ACE3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132" y="915564"/>
            <a:ext cx="2334740" cy="301697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9097043-DFC0-7D83-69DD-D60C332A1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9872" y="1859195"/>
            <a:ext cx="4460370" cy="9961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i="1">
                <a:latin typeface="Bitter" pitchFamily="2" charset="0"/>
              </a:rPr>
              <a:t>Language 1 Spanish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60AEC7-8081-7488-3346-012F92E26D63}"/>
              </a:ext>
            </a:extLst>
          </p:cNvPr>
          <p:cNvSpPr txBox="1">
            <a:spLocks/>
          </p:cNvSpPr>
          <p:nvPr/>
        </p:nvSpPr>
        <p:spPr>
          <a:xfrm>
            <a:off x="8703957" y="714630"/>
            <a:ext cx="5179103" cy="12780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>
                <a:latin typeface="Bitter SemiBold" pitchFamily="2" charset="0"/>
              </a:rPr>
              <a:t>TLC1010B</a:t>
            </a:r>
            <a:endParaRPr lang="en-GB" sz="6000" b="1">
              <a:latin typeface="Bitter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98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FA23E-3614-9BA6-EFE3-53C8EF7D1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B11356-E718-715B-0BDF-688AB2CA834E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BB00"/>
          </a:solidFill>
          <a:ln>
            <a:solidFill>
              <a:srgbClr val="FFB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4CE2B5-0111-CEA4-6BAA-A782F26384E6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C60B1E"/>
          </a:solidFill>
          <a:ln>
            <a:solidFill>
              <a:srgbClr val="C60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115EE-428E-E49F-D67A-A243D9A05771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C60B1E"/>
          </a:solidFill>
          <a:ln>
            <a:solidFill>
              <a:srgbClr val="C60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182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B8C2-CDC0-11C1-D847-EC7CEB632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DDCDFF-7596-A7B4-206C-F907554DE176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E1251B"/>
          </a:solidFill>
          <a:ln>
            <a:solidFill>
              <a:srgbClr val="E12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866C5-93FA-DC7D-9B72-F8C4C4C53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938"/>
          <a:stretch>
            <a:fillRect/>
          </a:stretch>
        </p:blipFill>
        <p:spPr>
          <a:xfrm>
            <a:off x="12314900" y="723587"/>
            <a:ext cx="2397538" cy="301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17DD03-DA56-35B4-9A5C-85DB4CA0A744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FFBB00"/>
          </a:solidFill>
          <a:ln>
            <a:solidFill>
              <a:srgbClr val="FFB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910E10-FB1A-5BBD-5DFF-C5EA34149F39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6628F9-791B-54EE-A25B-5E1CF985C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9709" y="1982258"/>
            <a:ext cx="4460370" cy="9961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i="1">
                <a:latin typeface="Bitter" pitchFamily="2" charset="0"/>
              </a:rPr>
              <a:t>Language 1 German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1100D8C-CA7C-DD82-31B9-786742796BCF}"/>
              </a:ext>
            </a:extLst>
          </p:cNvPr>
          <p:cNvSpPr txBox="1">
            <a:spLocks/>
          </p:cNvSpPr>
          <p:nvPr/>
        </p:nvSpPr>
        <p:spPr>
          <a:xfrm>
            <a:off x="8510053" y="837693"/>
            <a:ext cx="5179103" cy="12780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>
                <a:latin typeface="Bitter SemiBold" pitchFamily="2" charset="0"/>
              </a:rPr>
              <a:t>TLC1010D</a:t>
            </a:r>
            <a:endParaRPr lang="en-GB" sz="6000" b="1">
              <a:latin typeface="Bitter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10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2A39C-01EE-E4E7-1C55-1D2EF72F7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8854C5-AAD2-8CD7-FFD6-223458E08EC6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E1251B"/>
          </a:solidFill>
          <a:ln>
            <a:solidFill>
              <a:srgbClr val="E12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83CF45-EDA2-DF32-0946-2E7BC4F09BC6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FFBB00"/>
          </a:solidFill>
          <a:ln>
            <a:solidFill>
              <a:srgbClr val="FFB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5F6D14-6F7C-E775-ACE4-AF1AF3C6B4CC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485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21381-1D32-6326-D5B9-1C177EF45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F41F56-9403-7D4C-0E93-8E21B85DA984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F9F4"/>
          </a:solidFill>
          <a:ln>
            <a:solidFill>
              <a:srgbClr val="FFF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A71930-96F6-DD36-3226-8D1E0DCB2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480" y="852002"/>
            <a:ext cx="1873622" cy="3069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BE8B7-0309-B414-4054-F3C9085D4207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CE2B37"/>
          </a:solidFill>
          <a:ln>
            <a:solidFill>
              <a:srgbClr val="CE2B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7256C1-386A-0506-5280-D56B3FA6299A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009246"/>
          </a:solidFill>
          <a:ln>
            <a:solidFill>
              <a:srgbClr val="0092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21AC79-3C22-EA3D-F05F-2F3460470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9583" y="1888687"/>
            <a:ext cx="4460370" cy="9961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i="1">
                <a:latin typeface="Bitter" pitchFamily="2" charset="0"/>
              </a:rPr>
              <a:t>Language 1 Italian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30B937-A5CF-ED84-682E-803F3C9C48ED}"/>
              </a:ext>
            </a:extLst>
          </p:cNvPr>
          <p:cNvSpPr txBox="1">
            <a:spLocks/>
          </p:cNvSpPr>
          <p:nvPr/>
        </p:nvSpPr>
        <p:spPr>
          <a:xfrm>
            <a:off x="9008999" y="731298"/>
            <a:ext cx="5179103" cy="12780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>
                <a:latin typeface="Bitter SemiBold" pitchFamily="2" charset="0"/>
              </a:rPr>
              <a:t>TLC1010F</a:t>
            </a:r>
            <a:endParaRPr lang="en-GB" sz="6000" b="1">
              <a:latin typeface="Bitter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72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02F02-BEDD-95D9-8BB1-DD3A6778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7DC7-FA1C-DC40-74AA-96598C7E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993" y="996177"/>
            <a:ext cx="6740014" cy="156502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8000" err="1"/>
              <a:t>TextTextTextTex</a:t>
            </a:r>
            <a:endParaRPr lang="en-GB" sz="8000"/>
          </a:p>
        </p:txBody>
      </p:sp>
    </p:spTree>
    <p:extLst>
      <p:ext uri="{BB962C8B-B14F-4D97-AF65-F5344CB8AC3E}">
        <p14:creationId xmlns:p14="http://schemas.microsoft.com/office/powerpoint/2010/main" val="1525965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A0741-961D-7723-B52D-C9C5D10DA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7BB7E8-2672-BEFB-AC9C-C2E1D27F00EB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F9F4"/>
          </a:solidFill>
          <a:ln>
            <a:solidFill>
              <a:srgbClr val="FFF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363512-3ADD-EC94-6705-8AF60672A1E8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CE2B37"/>
          </a:solidFill>
          <a:ln>
            <a:solidFill>
              <a:srgbClr val="CE2B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7E8CB-C11B-1C0F-7225-5A168D5CAA95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009246"/>
          </a:solidFill>
          <a:ln>
            <a:solidFill>
              <a:srgbClr val="0092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872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7AC76-2A37-59B7-380B-94C93E22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ocheted floral and circular shapes of various sizes, patterns, and colors, on flat surface viewed from above">
            <a:extLst>
              <a:ext uri="{FF2B5EF4-FFF2-40B4-BE49-F238E27FC236}">
                <a16:creationId xmlns:a16="http://schemas.microsoft.com/office/drawing/2014/main" id="{AFA09743-046A-AD3C-C417-95FC8C2F9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35000"/>
          <a:stretch>
            <a:fillRect/>
          </a:stretch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9971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80A47-2EBF-07CE-D84D-72EA24E62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cus shot of an unsharpened pencil">
            <a:extLst>
              <a:ext uri="{FF2B5EF4-FFF2-40B4-BE49-F238E27FC236}">
                <a16:creationId xmlns:a16="http://schemas.microsoft.com/office/drawing/2014/main" id="{8CE62443-F10D-F216-08EB-07EFFE16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35000"/>
          <a:stretch>
            <a:fillRect/>
          </a:stretch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297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F1FC7-8595-ADE4-36F7-076DFA6C6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 and orange swirl patterns, painted on a wall">
            <a:extLst>
              <a:ext uri="{FF2B5EF4-FFF2-40B4-BE49-F238E27FC236}">
                <a16:creationId xmlns:a16="http://schemas.microsoft.com/office/drawing/2014/main" id="{347FE010-01F5-C891-7722-0110A420B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36667"/>
          <a:stretch>
            <a:fillRect/>
          </a:stretch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9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0BF13-45EC-7C65-AAF2-9E4F5A0AB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A42579-BE06-91D1-91B1-230C40A864BD}"/>
              </a:ext>
            </a:extLst>
          </p:cNvPr>
          <p:cNvSpPr txBox="1">
            <a:spLocks/>
          </p:cNvSpPr>
          <p:nvPr/>
        </p:nvSpPr>
        <p:spPr>
          <a:xfrm>
            <a:off x="8059993" y="996177"/>
            <a:ext cx="6740014" cy="15650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b="1" err="1">
                <a:solidFill>
                  <a:schemeClr val="bg1"/>
                </a:solidFill>
                <a:latin typeface="+mn-lt"/>
              </a:rPr>
              <a:t>TextTextText</a:t>
            </a:r>
            <a:endParaRPr lang="en-GB" sz="960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36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4746F-270C-53B7-7361-AEE7E8504261}"/>
              </a:ext>
            </a:extLst>
          </p:cNvPr>
          <p:cNvSpPr/>
          <p:nvPr/>
        </p:nvSpPr>
        <p:spPr>
          <a:xfrm>
            <a:off x="-800100" y="-914401"/>
            <a:ext cx="24231600" cy="5981701"/>
          </a:xfrm>
          <a:prstGeom prst="rect">
            <a:avLst/>
          </a:prstGeom>
          <a:solidFill>
            <a:schemeClr val="bg2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38586B-322A-E00F-B215-532F74F090AD}"/>
              </a:ext>
            </a:extLst>
          </p:cNvPr>
          <p:cNvSpPr txBox="1">
            <a:spLocks/>
          </p:cNvSpPr>
          <p:nvPr/>
        </p:nvSpPr>
        <p:spPr>
          <a:xfrm>
            <a:off x="8059993" y="996177"/>
            <a:ext cx="6740014" cy="15650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err="1"/>
              <a:t>TextTextText</a:t>
            </a:r>
            <a:endParaRPr lang="en-GB" sz="9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78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11256-C552-C326-F55C-7183D1CBA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42329-2BAD-21FB-3525-FBB248EA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297"/>
            <a:ext cx="22859999" cy="46612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38C30FD-179C-6AF2-5C89-F319FC09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993" y="996177"/>
            <a:ext cx="6740014" cy="1565026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C36 Jan 2025</a:t>
            </a:r>
          </a:p>
        </p:txBody>
      </p:sp>
    </p:spTree>
    <p:extLst>
      <p:ext uri="{BB962C8B-B14F-4D97-AF65-F5344CB8AC3E}">
        <p14:creationId xmlns:p14="http://schemas.microsoft.com/office/powerpoint/2010/main" val="1386374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4F3D0-596C-FF3B-9255-1C2913CEF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swimming in a pool">
            <a:extLst>
              <a:ext uri="{FF2B5EF4-FFF2-40B4-BE49-F238E27FC236}">
                <a16:creationId xmlns:a16="http://schemas.microsoft.com/office/drawing/2014/main" id="{427C24D9-7142-A688-5ECD-9F1235D97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53439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07EE0-69B7-5CF2-EE21-E66AD83E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993" y="996177"/>
            <a:ext cx="6740014" cy="156502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8000" err="1"/>
              <a:t>TextTextTextTex</a:t>
            </a:r>
            <a:endParaRPr lang="en-GB" sz="8000"/>
          </a:p>
        </p:txBody>
      </p:sp>
    </p:spTree>
    <p:extLst>
      <p:ext uri="{BB962C8B-B14F-4D97-AF65-F5344CB8AC3E}">
        <p14:creationId xmlns:p14="http://schemas.microsoft.com/office/powerpoint/2010/main" val="326000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63FF0-E454-6BB8-44DE-A5981EE02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swimming in a pool">
            <a:extLst>
              <a:ext uri="{FF2B5EF4-FFF2-40B4-BE49-F238E27FC236}">
                <a16:creationId xmlns:a16="http://schemas.microsoft.com/office/drawing/2014/main" id="{3EE606FB-AC1E-5967-1CDF-09D1A1A74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53439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6BDF4-B394-F1F5-3AF2-2E3D0F29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993" y="996177"/>
            <a:ext cx="6740014" cy="156502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8000"/>
              <a:t>Programme</a:t>
            </a:r>
          </a:p>
        </p:txBody>
      </p:sp>
    </p:spTree>
    <p:extLst>
      <p:ext uri="{BB962C8B-B14F-4D97-AF65-F5344CB8AC3E}">
        <p14:creationId xmlns:p14="http://schemas.microsoft.com/office/powerpoint/2010/main" val="100733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ellow pool float on water">
            <a:extLst>
              <a:ext uri="{FF2B5EF4-FFF2-40B4-BE49-F238E27FC236}">
                <a16:creationId xmlns:a16="http://schemas.microsoft.com/office/drawing/2014/main" id="{1A1DAB55-F2BD-4734-BFEB-2750BF9CD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0" b="54740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FE3E4E-138E-971C-4F4B-EBDCBE16FAB2}"/>
              </a:ext>
            </a:extLst>
          </p:cNvPr>
          <p:cNvSpPr txBox="1">
            <a:spLocks/>
          </p:cNvSpPr>
          <p:nvPr/>
        </p:nvSpPr>
        <p:spPr>
          <a:xfrm>
            <a:off x="8059993" y="996177"/>
            <a:ext cx="6740014" cy="1565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/>
              <a:t>Programme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419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98481B-A426-D3FF-BB1E-8F22CF7AA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505490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"/>
  <p:tag name="ARTICULATE_PROJECT_OPEN" val="0"/>
  <p:tag name="ISPRING_RESOURCE_PATHS_HASH_PRESENTER" val="2dcf80db5e239b552a488adde3ec556484a689ac"/>
  <p:tag name="PRESGUID" val="56100208-a20b-4e61-bf24-c2ef8351400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1C83B14D457C4395BA3D43DD58EDFB" ma:contentTypeVersion="8" ma:contentTypeDescription="Create a new document." ma:contentTypeScope="" ma:versionID="29bf3ca8c97467379f813b0f71a30bd0">
  <xsd:schema xmlns:xsd="http://www.w3.org/2001/XMLSchema" xmlns:xs="http://www.w3.org/2001/XMLSchema" xmlns:p="http://schemas.microsoft.com/office/2006/metadata/properties" xmlns:ns2="915c2e67-1901-4a42-a9be-e6aa3fd3c78b" targetNamespace="http://schemas.microsoft.com/office/2006/metadata/properties" ma:root="true" ma:fieldsID="6ce13ca50c70fb6ba31689ee68171bf4" ns2:_="">
    <xsd:import namespace="915c2e67-1901-4a42-a9be-e6aa3fd3c7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5c2e67-1901-4a42-a9be-e6aa3fd3c7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07E7C0-D20E-4FFB-A3F6-8CFC55965AE2}">
  <ds:schemaRefs>
    <ds:schemaRef ds:uri="915c2e67-1901-4a42-a9be-e6aa3fd3c7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078E914-375E-45A4-BAB8-FE5CD9DB9D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73E6B5-5E75-44CC-B781-AE05A01E68EB}">
  <ds:schemaRefs>
    <ds:schemaRef ds:uri="915c2e67-1901-4a42-a9be-e6aa3fd3c7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Use This Template to Add Text to an Image</vt:lpstr>
      <vt:lpstr>TextTextTextTex</vt:lpstr>
      <vt:lpstr>PowerPoint Presentation</vt:lpstr>
      <vt:lpstr>PowerPoint Presentation</vt:lpstr>
      <vt:lpstr>C36 Jan 2025</vt:lpstr>
      <vt:lpstr>TextTextTextTex</vt:lpstr>
      <vt:lpstr>Programme</vt:lpstr>
      <vt:lpstr>PowerPoint Presentation</vt:lpstr>
      <vt:lpstr>PowerPoint Presentation</vt:lpstr>
      <vt:lpstr>PowerPoint Presentation</vt:lpstr>
      <vt:lpstr>C36 Jan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Chatten</dc:creator>
  <cp:revision>10</cp:revision>
  <dcterms:created xsi:type="dcterms:W3CDTF">2021-12-16T11:32:24Z</dcterms:created>
  <dcterms:modified xsi:type="dcterms:W3CDTF">2025-12-15T14:39:39Z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0x0101006D1C83B14D457C4395BA3D43DD58EDFB</vt:lpwstr>
  </property>
  <property fmtid="{D5CDD505-2E9C-101B-9397-08002B2CF9AE}" pid="3" name="ArticulateGUID">
    <vt:lpwstr>BB1371F5-56B4-4B3B-8BC3-CA0D21008028</vt:lpwstr>
  </property>
  <property fmtid="{D5CDD505-2E9C-101B-9397-08002B2CF9AE}" pid="4" name="ArticulatePath">
    <vt:lpwstr>https://edgehill-my.sharepoint.com/personal/chattenc_edgehill_ac_uk/Documents/EHU Learning Services/UltraExemplar/BannerTemplate</vt:lpwstr>
  </property>
</Properties>
</file>