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8" r:id="rId5"/>
    <p:sldId id="256" r:id="rId6"/>
    <p:sldId id="265" r:id="rId7"/>
    <p:sldId id="266" r:id="rId8"/>
    <p:sldId id="269" r:id="rId9"/>
    <p:sldId id="271" r:id="rId10"/>
    <p:sldId id="259" r:id="rId11"/>
    <p:sldId id="260" r:id="rId12"/>
    <p:sldId id="261" r:id="rId13"/>
    <p:sldId id="268" r:id="rId14"/>
    <p:sldId id="267" r:id="rId15"/>
    <p:sldId id="270" r:id="rId16"/>
    <p:sldId id="273" r:id="rId17"/>
    <p:sldId id="274" r:id="rId18"/>
    <p:sldId id="275" r:id="rId19"/>
    <p:sldId id="276" r:id="rId20"/>
    <p:sldId id="277" r:id="rId21"/>
  </p:sldIdLst>
  <p:sldSz cx="22860000" cy="4572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B8FD7F1B-B0ED-43C2-9D59-9900B3620031}">
          <p14:sldIdLst>
            <p14:sldId id="258"/>
          </p14:sldIdLst>
        </p14:section>
        <p14:section name="Templates" id="{E8CDD4C0-5938-486B-8DBB-9F76C2AE9B80}">
          <p14:sldIdLst>
            <p14:sldId id="256"/>
            <p14:sldId id="265"/>
            <p14:sldId id="266"/>
            <p14:sldId id="269"/>
            <p14:sldId id="271"/>
          </p14:sldIdLst>
        </p14:section>
        <p14:section name="Slide 2 Examples" id="{EAAF3E23-0DEC-4E6B-9B29-4DAA746B4CEE}">
          <p14:sldIdLst>
            <p14:sldId id="259"/>
            <p14:sldId id="260"/>
            <p14:sldId id="261"/>
          </p14:sldIdLst>
        </p14:section>
        <p14:section name="Slide 3 Example" id="{0413046E-3727-4D0A-8E2E-9A59D6B7C01F}">
          <p14:sldIdLst>
            <p14:sldId id="268"/>
          </p14:sldIdLst>
        </p14:section>
        <p14:section name="Slide 4 Example" id="{A4CD61E6-46D9-4317-87D6-E661F9563130}">
          <p14:sldIdLst>
            <p14:sldId id="267"/>
          </p14:sldIdLst>
        </p14:section>
        <p14:section name="Slide 5 Example - Nursing" id="{61F78B17-1BDF-4B0F-BD20-E21DD02E271F}">
          <p14:sldIdLst>
            <p14:sldId id="270"/>
          </p14:sldIdLst>
        </p14:section>
        <p14:section name="NSS Example" id="{5A542794-55DB-4912-A093-EB7F79FDDD88}">
          <p14:sldIdLst>
            <p14:sldId id="273"/>
          </p14:sldIdLst>
        </p14:section>
        <p14:section name="Language" id="{CB7EB08E-A57D-48D5-A5B2-505FB51089AD}">
          <p14:sldIdLst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F4"/>
    <a:srgbClr val="CE2B37"/>
    <a:srgbClr val="009246"/>
    <a:srgbClr val="E1251B"/>
    <a:srgbClr val="FFBB00"/>
    <a:srgbClr val="FFC400"/>
    <a:srgbClr val="C60B1E"/>
    <a:srgbClr val="FFFFFF"/>
    <a:srgbClr val="002395"/>
    <a:srgbClr val="ED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DBBFF9-38AE-4143-9BC2-CFA276B3B7C7}" v="834" dt="2022-02-01T12:31:40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6" y="1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Chatten" userId="3717f8b6-3def-4633-8788-102e4f39edb2" providerId="ADAL" clId="{E50785C5-6BE2-4B40-A89F-650CDCA8D486}"/>
    <pc:docChg chg="undo custSel modSld replTag delTag">
      <pc:chgData name="Carol Chatten" userId="3717f8b6-3def-4633-8788-102e4f39edb2" providerId="ADAL" clId="{E50785C5-6BE2-4B40-A89F-650CDCA8D486}" dt="2021-12-21T23:05:43.381" v="812"/>
      <pc:docMkLst>
        <pc:docMk/>
      </pc:docMkLst>
      <pc:sldChg chg="addSp delSp modSp mod chgLayout">
        <pc:chgData name="Carol Chatten" userId="3717f8b6-3def-4633-8788-102e4f39edb2" providerId="ADAL" clId="{E50785C5-6BE2-4B40-A89F-650CDCA8D486}" dt="2021-12-17T15:02:39.685" v="98" actId="700"/>
        <pc:sldMkLst>
          <pc:docMk/>
          <pc:sldMk cId="3300364597" sldId="256"/>
        </pc:sldMkLst>
        <pc:spChg chg="add mod">
          <ac:chgData name="Carol Chatten" userId="3717f8b6-3def-4633-8788-102e4f39edb2" providerId="ADAL" clId="{E50785C5-6BE2-4B40-A89F-650CDCA8D486}" dt="2021-12-17T15:02:39.685" v="98" actId="700"/>
          <ac:spMkLst>
            <pc:docMk/>
            <pc:sldMk cId="3300364597" sldId="256"/>
            <ac:spMk id="2" creationId="{9016348C-E3C9-416D-91B4-DB4403296313}"/>
          </ac:spMkLst>
        </pc:spChg>
        <pc:spChg chg="del mod">
          <ac:chgData name="Carol Chatten" userId="3717f8b6-3def-4633-8788-102e4f39edb2" providerId="ADAL" clId="{E50785C5-6BE2-4B40-A89F-650CDCA8D486}" dt="2021-12-17T11:10:17.028" v="35" actId="478"/>
          <ac:spMkLst>
            <pc:docMk/>
            <pc:sldMk cId="3300364597" sldId="256"/>
            <ac:spMk id="2" creationId="{BB6C5B8D-DD18-4B8E-B5B4-587EF91D101D}"/>
          </ac:spMkLst>
        </pc:spChg>
        <pc:spChg chg="del">
          <ac:chgData name="Carol Chatten" userId="3717f8b6-3def-4633-8788-102e4f39edb2" providerId="ADAL" clId="{E50785C5-6BE2-4B40-A89F-650CDCA8D486}" dt="2021-12-17T11:10:17.028" v="35" actId="478"/>
          <ac:spMkLst>
            <pc:docMk/>
            <pc:sldMk cId="3300364597" sldId="256"/>
            <ac:spMk id="3" creationId="{34CCB16C-39DD-4D67-A5BD-D511281CA58F}"/>
          </ac:spMkLst>
        </pc:spChg>
        <pc:spChg chg="add mod">
          <ac:chgData name="Carol Chatten" userId="3717f8b6-3def-4633-8788-102e4f39edb2" providerId="ADAL" clId="{E50785C5-6BE2-4B40-A89F-650CDCA8D486}" dt="2021-12-17T15:02:39.685" v="98" actId="700"/>
          <ac:spMkLst>
            <pc:docMk/>
            <pc:sldMk cId="3300364597" sldId="256"/>
            <ac:spMk id="3" creationId="{53E4BBBD-AAD8-4FF0-A6BF-0A36A431F690}"/>
          </ac:spMkLst>
        </pc:spChg>
        <pc:spChg chg="add del mod ord">
          <ac:chgData name="Carol Chatten" userId="3717f8b6-3def-4633-8788-102e4f39edb2" providerId="ADAL" clId="{E50785C5-6BE2-4B40-A89F-650CDCA8D486}" dt="2021-12-17T15:02:35.211" v="97" actId="478"/>
          <ac:spMkLst>
            <pc:docMk/>
            <pc:sldMk cId="3300364597" sldId="256"/>
            <ac:spMk id="9" creationId="{10A060EC-1729-4E48-A241-115096E6F329}"/>
          </ac:spMkLst>
        </pc:spChg>
        <pc:spChg chg="add del mod ord">
          <ac:chgData name="Carol Chatten" userId="3717f8b6-3def-4633-8788-102e4f39edb2" providerId="ADAL" clId="{E50785C5-6BE2-4B40-A89F-650CDCA8D486}" dt="2021-12-17T15:02:35.211" v="97" actId="478"/>
          <ac:spMkLst>
            <pc:docMk/>
            <pc:sldMk cId="3300364597" sldId="256"/>
            <ac:spMk id="10" creationId="{4F834ABC-E11B-42FF-AE47-E2D84A22E3C2}"/>
          </ac:spMkLst>
        </pc:sp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4" creationId="{D646115B-8339-4ECC-95CF-060E86E309B1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5" creationId="{53BC3B06-5ECF-4BAE-83C9-14E0B431DDE5}"/>
          </ac:picMkLst>
        </pc:picChg>
        <pc:picChg chg="add del mod ord modCrop">
          <ac:chgData name="Carol Chatten" userId="3717f8b6-3def-4633-8788-102e4f39edb2" providerId="ADAL" clId="{E50785C5-6BE2-4B40-A89F-650CDCA8D486}" dt="2021-12-16T12:51:26.944" v="30" actId="478"/>
          <ac:picMkLst>
            <pc:docMk/>
            <pc:sldMk cId="3300364597" sldId="256"/>
            <ac:picMk id="5" creationId="{A5EBBA1F-F59F-4858-805F-98F0E9B82DFF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6" creationId="{A4BC5432-1709-49EE-BD15-A96DFC9400AF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7" creationId="{8DB83788-BD0D-4158-9068-6161D533106F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8" creationId="{B0382634-4BEC-4841-9701-B05D1CF9C1FF}"/>
          </ac:picMkLst>
        </pc:picChg>
      </pc:sldChg>
    </pc:docChg>
  </pc:docChgLst>
  <pc:docChgLst>
    <pc:chgData name="Carol Chatten" userId="3717f8b6-3def-4633-8788-102e4f39edb2" providerId="ADAL" clId="{A4DBBFF9-38AE-4143-9BC2-CFA276B3B7C7}"/>
    <pc:docChg chg="undo custSel modSld">
      <pc:chgData name="Carol Chatten" userId="3717f8b6-3def-4633-8788-102e4f39edb2" providerId="ADAL" clId="{A4DBBFF9-38AE-4143-9BC2-CFA276B3B7C7}" dt="2022-02-01T12:31:38.627" v="26" actId="478"/>
      <pc:docMkLst>
        <pc:docMk/>
      </pc:docMkLst>
      <pc:sldChg chg="addSp delSp modSp mod">
        <pc:chgData name="Carol Chatten" userId="3717f8b6-3def-4633-8788-102e4f39edb2" providerId="ADAL" clId="{A4DBBFF9-38AE-4143-9BC2-CFA276B3B7C7}" dt="2022-02-01T12:31:38.627" v="26" actId="478"/>
        <pc:sldMkLst>
          <pc:docMk/>
          <pc:sldMk cId="3300364597" sldId="256"/>
        </pc:sldMkLst>
        <pc:spChg chg="mod">
          <ac:chgData name="Carol Chatten" userId="3717f8b6-3def-4633-8788-102e4f39edb2" providerId="ADAL" clId="{A4DBBFF9-38AE-4143-9BC2-CFA276B3B7C7}" dt="2022-02-01T12:31:32.901" v="22" actId="20577"/>
          <ac:spMkLst>
            <pc:docMk/>
            <pc:sldMk cId="3300364597" sldId="256"/>
            <ac:spMk id="2" creationId="{9016348C-E3C9-416D-91B4-DB4403296313}"/>
          </ac:spMkLst>
        </pc:spChg>
        <pc:picChg chg="add del mod">
          <ac:chgData name="Carol Chatten" userId="3717f8b6-3def-4633-8788-102e4f39edb2" providerId="ADAL" clId="{A4DBBFF9-38AE-4143-9BC2-CFA276B3B7C7}" dt="2022-02-01T12:29:53.673" v="1" actId="478"/>
          <ac:picMkLst>
            <pc:docMk/>
            <pc:sldMk cId="3300364597" sldId="256"/>
            <ac:picMk id="5" creationId="{C9E998CA-8165-4F0E-890E-97D8DF9B86D4}"/>
          </ac:picMkLst>
        </pc:picChg>
        <pc:picChg chg="add del mod ord modCrop">
          <ac:chgData name="Carol Chatten" userId="3717f8b6-3def-4633-8788-102e4f39edb2" providerId="ADAL" clId="{A4DBBFF9-38AE-4143-9BC2-CFA276B3B7C7}" dt="2022-02-01T12:31:38.627" v="26" actId="478"/>
          <ac:picMkLst>
            <pc:docMk/>
            <pc:sldMk cId="3300364597" sldId="256"/>
            <ac:picMk id="7" creationId="{474182EA-7708-480E-BB3E-8FFC5E2A7C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0" y="748242"/>
            <a:ext cx="1714500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0" y="2401359"/>
            <a:ext cx="171450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77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8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359187" y="243417"/>
            <a:ext cx="4929188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625" y="243417"/>
            <a:ext cx="14501813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4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3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719" y="1139826"/>
            <a:ext cx="1971675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719" y="3059642"/>
            <a:ext cx="1971675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9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25" y="1217083"/>
            <a:ext cx="97155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75" y="1217083"/>
            <a:ext cx="97155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2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3" y="243417"/>
            <a:ext cx="1971675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4603" y="1120775"/>
            <a:ext cx="9670851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4603" y="1670050"/>
            <a:ext cx="9670851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72875" y="1120775"/>
            <a:ext cx="9718478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72875" y="1670050"/>
            <a:ext cx="9718478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3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12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4" y="304800"/>
            <a:ext cx="7372944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477" y="658284"/>
            <a:ext cx="11572875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4" y="1371600"/>
            <a:ext cx="7372944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96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4" y="304800"/>
            <a:ext cx="7372944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18477" y="658284"/>
            <a:ext cx="11572875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4" y="1371600"/>
            <a:ext cx="7372944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79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25" y="243417"/>
            <a:ext cx="1971675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25" y="1217083"/>
            <a:ext cx="1971675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1625" y="4237567"/>
            <a:ext cx="51435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BE28B-FBD5-4AE9-AA5E-DDF29F9653F9}" type="datetimeFigureOut">
              <a:rPr lang="en-GB" smtClean="0"/>
              <a:t>30/07/2025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72375" y="4237567"/>
            <a:ext cx="771525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44875" y="4237567"/>
            <a:ext cx="51435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72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dgehill.cloud.panopto.eu/Panopto/Pages/Viewer.aspx?id=3ccfe377-1324-4f82-b058-ae3600eed6c8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DBBB-E2EC-4DE9-933F-238178AAF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95" y="0"/>
            <a:ext cx="20823680" cy="883708"/>
          </a:xfrm>
        </p:spPr>
        <p:txBody>
          <a:bodyPr>
            <a:normAutofit/>
          </a:bodyPr>
          <a:lstStyle/>
          <a:p>
            <a:r>
              <a:rPr lang="en-GB" sz="4000" dirty="0"/>
              <a:t>Use This Template to Add Text to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C4D50-389D-4623-857D-D5E1357C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25" y="1019331"/>
            <a:ext cx="19716750" cy="3552669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This template is designed to help you </a:t>
            </a:r>
            <a:r>
              <a:rPr lang="en-GB" sz="2800" b="1" dirty="0"/>
              <a:t>add text </a:t>
            </a:r>
            <a:r>
              <a:rPr lang="en-GB" sz="2800" dirty="0"/>
              <a:t>to your Blackboard course image.</a:t>
            </a:r>
          </a:p>
          <a:p>
            <a:r>
              <a:rPr lang="en-GB" sz="2800" dirty="0"/>
              <a:t>The templates are important as they </a:t>
            </a:r>
            <a:r>
              <a:rPr lang="en-GB" sz="2800" b="1" dirty="0"/>
              <a:t>reduce the chance of text being cut off </a:t>
            </a:r>
            <a:r>
              <a:rPr lang="en-GB" sz="2800" dirty="0"/>
              <a:t>in different views, and screen sizes.</a:t>
            </a:r>
          </a:p>
          <a:p>
            <a:r>
              <a:rPr lang="en-GB" sz="2800" dirty="0"/>
              <a:t>You do not need to add text, and </a:t>
            </a:r>
            <a:r>
              <a:rPr lang="en-GB" sz="2800" b="1" dirty="0"/>
              <a:t>Blackboard recommend just using an image</a:t>
            </a:r>
            <a:r>
              <a:rPr lang="en-GB" sz="2800" dirty="0"/>
              <a:t>.</a:t>
            </a:r>
          </a:p>
          <a:p>
            <a:r>
              <a:rPr lang="en-GB" sz="2800" dirty="0"/>
              <a:t>The ‘</a:t>
            </a:r>
            <a:r>
              <a:rPr lang="en-GB" sz="2800" dirty="0">
                <a:hlinkClick r:id="rId2"/>
              </a:rPr>
              <a:t>Using the PowerPoint Banner Template</a:t>
            </a:r>
            <a:r>
              <a:rPr lang="en-GB" sz="2800" dirty="0"/>
              <a:t>’ video shows </a:t>
            </a:r>
            <a:r>
              <a:rPr lang="en-GB" sz="2800" b="1" dirty="0"/>
              <a:t>how you can use this template</a:t>
            </a:r>
            <a:r>
              <a:rPr lang="en-GB" sz="2800" dirty="0"/>
              <a:t>.</a:t>
            </a:r>
          </a:p>
          <a:p>
            <a:r>
              <a:rPr lang="en-GB" sz="2800" dirty="0"/>
              <a:t>Slides 2-5 show </a:t>
            </a:r>
            <a:r>
              <a:rPr lang="en-GB" sz="2800" b="1" dirty="0"/>
              <a:t>templates that might work well</a:t>
            </a:r>
            <a:r>
              <a:rPr lang="en-GB" sz="2800" dirty="0"/>
              <a:t>.</a:t>
            </a:r>
          </a:p>
          <a:p>
            <a:r>
              <a:rPr lang="en-GB" sz="2800" dirty="0"/>
              <a:t>Later slides show </a:t>
            </a:r>
            <a:r>
              <a:rPr lang="en-GB" sz="2800" b="1" dirty="0"/>
              <a:t>examples</a:t>
            </a:r>
            <a:r>
              <a:rPr lang="en-GB" sz="2800" dirty="0"/>
              <a:t> of how the templates might look when complete.</a:t>
            </a:r>
          </a:p>
          <a:p>
            <a:r>
              <a:rPr lang="en-GB" sz="2800" dirty="0"/>
              <a:t>Keep </a:t>
            </a:r>
            <a:r>
              <a:rPr lang="en-GB" sz="2800" b="1" dirty="0"/>
              <a:t>accessibility</a:t>
            </a:r>
            <a:r>
              <a:rPr lang="en-GB" sz="2800" dirty="0"/>
              <a:t> in mind. Try and avoid low levels of contrast between the text and the background colours. Avoid putting text over a background that makes it tough to read.</a:t>
            </a:r>
          </a:p>
        </p:txBody>
      </p:sp>
    </p:spTree>
    <p:extLst>
      <p:ext uri="{BB962C8B-B14F-4D97-AF65-F5344CB8AC3E}">
        <p14:creationId xmlns:p14="http://schemas.microsoft.com/office/powerpoint/2010/main" val="3926219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8C9D60-499C-BDCD-103E-279DF87DF96B}"/>
              </a:ext>
            </a:extLst>
          </p:cNvPr>
          <p:cNvSpPr txBox="1"/>
          <p:nvPr/>
        </p:nvSpPr>
        <p:spPr>
          <a:xfrm>
            <a:off x="6918061" y="872340"/>
            <a:ext cx="8847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SWM1001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7F538-BBF3-5A89-21A3-69D4ED57B920}"/>
              </a:ext>
            </a:extLst>
          </p:cNvPr>
          <p:cNvSpPr txBox="1"/>
          <p:nvPr/>
        </p:nvSpPr>
        <p:spPr>
          <a:xfrm>
            <a:off x="6918061" y="2052415"/>
            <a:ext cx="90249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Dr. Alexandra </a:t>
            </a:r>
            <a:r>
              <a:rPr lang="en-GB" sz="5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Hollyhead</a:t>
            </a:r>
            <a:endParaRPr lang="en-GB" sz="5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hollyheb@edgehill.ac.uk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1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s making tail heart">
            <a:extLst>
              <a:ext uri="{FF2B5EF4-FFF2-40B4-BE49-F238E27FC236}">
                <a16:creationId xmlns:a16="http://schemas.microsoft.com/office/drawing/2014/main" id="{D5604DCD-A0C8-31C0-DE20-F205FA20A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514" y="-11351629"/>
            <a:ext cx="31652513" cy="23730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D4746F-270C-53B7-7361-AEE7E8504261}"/>
              </a:ext>
            </a:extLst>
          </p:cNvPr>
          <p:cNvSpPr/>
          <p:nvPr/>
        </p:nvSpPr>
        <p:spPr>
          <a:xfrm>
            <a:off x="-861646" y="-1055076"/>
            <a:ext cx="24729831" cy="6916614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noFill/>
        </p:spPr>
        <p:txBody>
          <a:bodyPr>
            <a:noAutofit/>
          </a:bodyPr>
          <a:lstStyle/>
          <a:p>
            <a:r>
              <a:rPr lang="en-GB" sz="9600" dirty="0"/>
              <a:t>CAT1001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Advanced Cats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42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4DB67-C4D4-7CD0-DB20-FA9F0C5B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97"/>
            <a:ext cx="22859999" cy="4661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1938E3-E371-A1F8-CD13-27DAC887CA49}"/>
              </a:ext>
            </a:extLst>
          </p:cNvPr>
          <p:cNvSpPr txBox="1">
            <a:spLocks/>
          </p:cNvSpPr>
          <p:nvPr/>
        </p:nvSpPr>
        <p:spPr>
          <a:xfrm>
            <a:off x="6348760" y="996176"/>
            <a:ext cx="10199652" cy="2561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NUR1010</a:t>
            </a:r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2022 </a:t>
            </a:r>
            <a:endParaRPr lang="en-GB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The Foundations of </a:t>
            </a:r>
            <a:b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Nursing Associate Practice</a:t>
            </a:r>
          </a:p>
        </p:txBody>
      </p:sp>
    </p:spTree>
    <p:extLst>
      <p:ext uri="{BB962C8B-B14F-4D97-AF65-F5344CB8AC3E}">
        <p14:creationId xmlns:p14="http://schemas.microsoft.com/office/powerpoint/2010/main" val="149851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1B9D6-5278-ACC3-7A2E-3E211427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6A8521-3BBB-698E-D00F-6229082C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97"/>
            <a:ext cx="22859999" cy="4661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D91F5A-8A55-6137-5569-8B60ABD90D2A}"/>
              </a:ext>
            </a:extLst>
          </p:cNvPr>
          <p:cNvSpPr txBox="1">
            <a:spLocks/>
          </p:cNvSpPr>
          <p:nvPr/>
        </p:nvSpPr>
        <p:spPr>
          <a:xfrm>
            <a:off x="6330174" y="1005399"/>
            <a:ext cx="10199652" cy="2561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January 2025</a:t>
            </a:r>
          </a:p>
          <a:p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Programme Area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(Hons) Nursing</a:t>
            </a:r>
          </a:p>
        </p:txBody>
      </p:sp>
      <p:pic>
        <p:nvPicPr>
          <p:cNvPr id="7" name="Picture 6" descr="A purple background with white and yellow text&#10;&#10;AI-generated content may be incorrect.">
            <a:extLst>
              <a:ext uri="{FF2B5EF4-FFF2-40B4-BE49-F238E27FC236}">
                <a16:creationId xmlns:a16="http://schemas.microsoft.com/office/drawing/2014/main" id="{1DD9D63C-EE8B-C190-12BE-C8C553679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66" y="820073"/>
            <a:ext cx="7817618" cy="2561201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55839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62EA-16BC-95D2-0ADE-54F294E19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05DD58-8F24-3A15-5460-1A86D77CB15A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8BB8E0-9010-8167-E53F-04F429E0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849" y="766916"/>
            <a:ext cx="1965601" cy="30169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69F2C-B66D-28E8-F181-A51F00E9C142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002395"/>
          </a:solidFill>
          <a:ln>
            <a:solidFill>
              <a:srgbClr val="0023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52F1A1-9716-ADCE-5A7A-EBE195104A79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ED2939"/>
          </a:solidFill>
          <a:ln>
            <a:solidFill>
              <a:srgbClr val="ED29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6684AF3-94C1-4219-913B-6EAEFFE4F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9583" y="2581864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 dirty="0">
                <a:latin typeface="Bitter" pitchFamily="2" charset="0"/>
              </a:rPr>
              <a:t>Language 1 French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EB0856-F14E-5C36-DD36-E21C76BA9775}"/>
              </a:ext>
            </a:extLst>
          </p:cNvPr>
          <p:cNvSpPr txBox="1">
            <a:spLocks/>
          </p:cNvSpPr>
          <p:nvPr/>
        </p:nvSpPr>
        <p:spPr>
          <a:xfrm>
            <a:off x="8630217" y="1437299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latin typeface="Bitter SemiBold" pitchFamily="2" charset="0"/>
              </a:rPr>
              <a:t>TLC1010A</a:t>
            </a:r>
            <a:endParaRPr lang="en-GB" sz="6000" b="1" dirty="0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678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164F8-6906-86B5-C45F-96E77A64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E1103B-E89E-9F59-6CE3-898F83421C0F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BB00"/>
          </a:solidFill>
          <a:ln>
            <a:solidFill>
              <a:srgbClr val="FFB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D00FEC-F35C-D4FB-7C89-3F2B26A5DD7D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C60B1E"/>
          </a:solidFill>
          <a:ln>
            <a:solidFill>
              <a:srgbClr val="C60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1728C3-A396-E180-6341-06F4C1828E9B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C60B1E"/>
          </a:solidFill>
          <a:ln>
            <a:solidFill>
              <a:srgbClr val="C60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8A7A9-D1BD-0D7E-7964-5D875ACE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213" y="766916"/>
            <a:ext cx="2334740" cy="301697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9097043-DFC0-7D83-69DD-D60C332A1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9872" y="2581864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 dirty="0">
                <a:latin typeface="Bitter" pitchFamily="2" charset="0"/>
              </a:rPr>
              <a:t>Language 1 Spanish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60AEC7-8081-7488-3346-012F92E26D63}"/>
              </a:ext>
            </a:extLst>
          </p:cNvPr>
          <p:cNvSpPr txBox="1">
            <a:spLocks/>
          </p:cNvSpPr>
          <p:nvPr/>
        </p:nvSpPr>
        <p:spPr>
          <a:xfrm>
            <a:off x="8703957" y="1437299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latin typeface="Bitter SemiBold" pitchFamily="2" charset="0"/>
              </a:rPr>
              <a:t>TLC1010B</a:t>
            </a:r>
            <a:endParaRPr lang="en-GB" sz="6000" b="1" dirty="0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98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B8C2-CDC0-11C1-D847-EC7CEB632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DDCDFF-7596-A7B4-206C-F907554DE176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E1251B"/>
          </a:solidFill>
          <a:ln>
            <a:solidFill>
              <a:srgbClr val="E125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866C5-93FA-DC7D-9B72-F8C4C4C53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938"/>
          <a:stretch>
            <a:fillRect/>
          </a:stretch>
        </p:blipFill>
        <p:spPr>
          <a:xfrm>
            <a:off x="12911284" y="766916"/>
            <a:ext cx="2397538" cy="301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17DD03-DA56-35B4-9A5C-85DB4CA0A744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FFBB00"/>
          </a:solidFill>
          <a:ln>
            <a:solidFill>
              <a:srgbClr val="FFB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910E10-FB1A-5BBD-5DFF-C5EA34149F39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6628F9-791B-54EE-A25B-5E1CF985C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4621" y="2581864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 dirty="0">
                <a:latin typeface="Bitter" pitchFamily="2" charset="0"/>
              </a:rPr>
              <a:t>Language 1 German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1100D8C-CA7C-DD82-31B9-786742796BCF}"/>
              </a:ext>
            </a:extLst>
          </p:cNvPr>
          <p:cNvSpPr txBox="1">
            <a:spLocks/>
          </p:cNvSpPr>
          <p:nvPr/>
        </p:nvSpPr>
        <p:spPr>
          <a:xfrm>
            <a:off x="8644965" y="1437299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latin typeface="Bitter SemiBold" pitchFamily="2" charset="0"/>
              </a:rPr>
              <a:t>TLC1010D</a:t>
            </a:r>
            <a:endParaRPr lang="en-GB" sz="6000" b="1" dirty="0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10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21381-1D32-6326-D5B9-1C177EF45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F41F56-9403-7D4C-0E93-8E21B85DA984}"/>
              </a:ext>
            </a:extLst>
          </p:cNvPr>
          <p:cNvSpPr/>
          <p:nvPr/>
        </p:nvSpPr>
        <p:spPr>
          <a:xfrm>
            <a:off x="7536427" y="1"/>
            <a:ext cx="7787148" cy="4572000"/>
          </a:xfrm>
          <a:prstGeom prst="rect">
            <a:avLst/>
          </a:prstGeom>
          <a:solidFill>
            <a:srgbClr val="FFF9F4"/>
          </a:solidFill>
          <a:ln>
            <a:solidFill>
              <a:srgbClr val="FFF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71930-96F6-DD36-3226-8D1E0DCB2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3891" y="751225"/>
            <a:ext cx="1873622" cy="3069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BE8B7-0309-B414-4054-F3C9085D4207}"/>
              </a:ext>
            </a:extLst>
          </p:cNvPr>
          <p:cNvSpPr/>
          <p:nvPr/>
        </p:nvSpPr>
        <p:spPr>
          <a:xfrm>
            <a:off x="15323575" y="0"/>
            <a:ext cx="7536425" cy="4572000"/>
          </a:xfrm>
          <a:prstGeom prst="rect">
            <a:avLst/>
          </a:prstGeom>
          <a:solidFill>
            <a:srgbClr val="CE2B37"/>
          </a:solidFill>
          <a:ln>
            <a:solidFill>
              <a:srgbClr val="CE2B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7256C1-386A-0506-5280-D56B3FA6299A}"/>
              </a:ext>
            </a:extLst>
          </p:cNvPr>
          <p:cNvSpPr/>
          <p:nvPr/>
        </p:nvSpPr>
        <p:spPr>
          <a:xfrm>
            <a:off x="0" y="0"/>
            <a:ext cx="7536426" cy="4572000"/>
          </a:xfrm>
          <a:prstGeom prst="rect">
            <a:avLst/>
          </a:prstGeom>
          <a:solidFill>
            <a:srgbClr val="009246"/>
          </a:solidFill>
          <a:ln>
            <a:solidFill>
              <a:srgbClr val="0092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21AC79-3C22-EA3D-F05F-2F3460470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9583" y="2581864"/>
            <a:ext cx="4460370" cy="9961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i="1" dirty="0">
                <a:latin typeface="Bitter" pitchFamily="2" charset="0"/>
              </a:rPr>
              <a:t>Language 1 Italian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30B937-A5CF-ED84-682E-803F3C9C48ED}"/>
              </a:ext>
            </a:extLst>
          </p:cNvPr>
          <p:cNvSpPr txBox="1">
            <a:spLocks/>
          </p:cNvSpPr>
          <p:nvPr/>
        </p:nvSpPr>
        <p:spPr>
          <a:xfrm>
            <a:off x="8762949" y="1437299"/>
            <a:ext cx="5179103" cy="12780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latin typeface="Bitter SemiBold" pitchFamily="2" charset="0"/>
              </a:rPr>
              <a:t>TLC1010F</a:t>
            </a:r>
            <a:endParaRPr lang="en-GB" sz="6000" b="1" dirty="0">
              <a:latin typeface="Bitter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72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dirty="0"/>
              <a:t>Title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036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8C9D60-499C-BDCD-103E-279DF87DF96B}"/>
              </a:ext>
            </a:extLst>
          </p:cNvPr>
          <p:cNvSpPr txBox="1"/>
          <p:nvPr/>
        </p:nvSpPr>
        <p:spPr>
          <a:xfrm>
            <a:off x="6918061" y="872340"/>
            <a:ext cx="8847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Code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7F538-BBF3-5A89-21A3-69D4ED57B920}"/>
              </a:ext>
            </a:extLst>
          </p:cNvPr>
          <p:cNvSpPr txBox="1"/>
          <p:nvPr/>
        </p:nvSpPr>
        <p:spPr>
          <a:xfrm>
            <a:off x="6918061" y="2052415"/>
            <a:ext cx="90249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Name</a:t>
            </a:r>
          </a:p>
          <a:p>
            <a:r>
              <a:rPr lang="en-GB" sz="4800" dirty="0">
                <a:solidFill>
                  <a:schemeClr val="bg1"/>
                </a:solidFill>
              </a:rPr>
              <a:t>email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99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4746F-270C-53B7-7361-AEE7E8504261}"/>
              </a:ext>
            </a:extLst>
          </p:cNvPr>
          <p:cNvSpPr/>
          <p:nvPr/>
        </p:nvSpPr>
        <p:spPr>
          <a:xfrm>
            <a:off x="-800100" y="-914401"/>
            <a:ext cx="24231600" cy="5981701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noFill/>
        </p:spPr>
        <p:txBody>
          <a:bodyPr>
            <a:noAutofit/>
          </a:bodyPr>
          <a:lstStyle/>
          <a:p>
            <a:r>
              <a:rPr lang="en-GB" sz="9600" dirty="0"/>
              <a:t>Title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78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4DB67-C4D4-7CD0-DB20-FA9F0C5B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97"/>
            <a:ext cx="22859999" cy="4661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1938E3-E371-A1F8-CD13-27DAC887CA49}"/>
              </a:ext>
            </a:extLst>
          </p:cNvPr>
          <p:cNvSpPr txBox="1">
            <a:spLocks/>
          </p:cNvSpPr>
          <p:nvPr/>
        </p:nvSpPr>
        <p:spPr>
          <a:xfrm>
            <a:off x="6348760" y="996176"/>
            <a:ext cx="10199652" cy="2561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NUR1000</a:t>
            </a:r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2025 </a:t>
            </a:r>
            <a:endParaRPr lang="en-GB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Foundations of</a:t>
            </a:r>
          </a:p>
          <a:p>
            <a:r>
              <a:rPr lang="en-GB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Practice</a:t>
            </a:r>
          </a:p>
        </p:txBody>
      </p:sp>
    </p:spTree>
    <p:extLst>
      <p:ext uri="{BB962C8B-B14F-4D97-AF65-F5344CB8AC3E}">
        <p14:creationId xmlns:p14="http://schemas.microsoft.com/office/powerpoint/2010/main" val="356322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6CF2-2065-E7B7-835D-207E1F119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D557A-5AE1-06A4-F037-F4DD70E8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97"/>
            <a:ext cx="22859999" cy="4661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DB6AA8-9DEB-2F80-8DF7-130F07D605E2}"/>
              </a:ext>
            </a:extLst>
          </p:cNvPr>
          <p:cNvSpPr txBox="1">
            <a:spLocks/>
          </p:cNvSpPr>
          <p:nvPr/>
        </p:nvSpPr>
        <p:spPr>
          <a:xfrm>
            <a:off x="6348760" y="996176"/>
            <a:ext cx="10199652" cy="2561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January 2025</a:t>
            </a:r>
          </a:p>
          <a:p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Programme Area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(Hons) Nursing</a:t>
            </a:r>
          </a:p>
        </p:txBody>
      </p:sp>
    </p:spTree>
    <p:extLst>
      <p:ext uri="{BB962C8B-B14F-4D97-AF65-F5344CB8AC3E}">
        <p14:creationId xmlns:p14="http://schemas.microsoft.com/office/powerpoint/2010/main" val="3089269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swimming in a pool">
            <a:extLst>
              <a:ext uri="{FF2B5EF4-FFF2-40B4-BE49-F238E27FC236}">
                <a16:creationId xmlns:a16="http://schemas.microsoft.com/office/drawing/2014/main" id="{BC8F2E9D-396A-4265-953E-D5BDFCBA2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53439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6348C-E3C9-416D-91B4-DB4403296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dirty="0"/>
              <a:t>SWM1000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6ADADF4-2663-46CB-B813-47822B47F216}"/>
              </a:ext>
            </a:extLst>
          </p:cNvPr>
          <p:cNvSpPr txBox="1">
            <a:spLocks/>
          </p:cNvSpPr>
          <p:nvPr/>
        </p:nvSpPr>
        <p:spPr>
          <a:xfrm>
            <a:off x="6348760" y="2561198"/>
            <a:ext cx="10199652" cy="9961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dirty="0"/>
              <a:t>An Introduction to Swimming and Movement in Water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779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swimming in a pool">
            <a:extLst>
              <a:ext uri="{FF2B5EF4-FFF2-40B4-BE49-F238E27FC236}">
                <a16:creationId xmlns:a16="http://schemas.microsoft.com/office/drawing/2014/main" id="{BC8F2E9D-396A-4265-953E-D5BDFCBA2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53439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13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ellow pool float on water">
            <a:extLst>
              <a:ext uri="{FF2B5EF4-FFF2-40B4-BE49-F238E27FC236}">
                <a16:creationId xmlns:a16="http://schemas.microsoft.com/office/drawing/2014/main" id="{1A1DAB55-F2BD-4734-BFEB-2750BF9CD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0" b="54740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dirty="0"/>
              <a:t>SWM2007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Dissertation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419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"/>
  <p:tag name="ARTICULATE_PROJECT_OPEN" val="0"/>
  <p:tag name="ISPRING_RESOURCE_PATHS_HASH_PRESENTER" val="2dcf80db5e239b552a488adde3ec556484a689ac"/>
  <p:tag name="PRESGUID" val="56100208-a20b-4e61-bf24-c2ef8351400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17BDEDDEEE8943A0FFBD239B2B0764" ma:contentTypeVersion="40" ma:contentTypeDescription="Create a new document." ma:contentTypeScope="" ma:versionID="73b49d493f0623c6fdc033068422dd01">
  <xsd:schema xmlns:xsd="http://www.w3.org/2001/XMLSchema" xmlns:xs="http://www.w3.org/2001/XMLSchema" xmlns:p="http://schemas.microsoft.com/office/2006/metadata/properties" xmlns:ns3="0b4bacb5-7bea-45d5-9376-03e7a0f02b32" xmlns:ns4="ed0ae534-74da-4dc9-ac60-f0cc4b0ade22" targetNamespace="http://schemas.microsoft.com/office/2006/metadata/properties" ma:root="true" ma:fieldsID="79de5677463fbc61fccf59ff5d893674" ns3:_="" ns4:_="">
    <xsd:import namespace="0b4bacb5-7bea-45d5-9376-03e7a0f02b32"/>
    <xsd:import namespace="ed0ae534-74da-4dc9-ac60-f0cc4b0ade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Has_Leaders_Only_SectionGroup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bacb5-7bea-45d5-9376-03e7a0f02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ae534-74da-4dc9-ac60-f0cc4b0ad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Leaders" ma:index="3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0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1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2" nillable="true" ma:displayName="Has Leaders Only SectionGroup" ma:internalName="Has_Leaders_Only_SectionGroup">
      <xsd:simpleType>
        <xsd:restriction base="dms:Boolean"/>
      </xsd:simpleType>
    </xsd:element>
    <xsd:element name="MediaServiceGenerationTime" ma:index="4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ed0ae534-74da-4dc9-ac60-f0cc4b0ade22" xsi:nil="true"/>
    <Member_Groups xmlns="ed0ae534-74da-4dc9-ac60-f0cc4b0ade22">
      <UserInfo>
        <DisplayName/>
        <AccountId xsi:nil="true"/>
        <AccountType/>
      </UserInfo>
    </Member_Groups>
    <Has_Leaders_Only_SectionGroup xmlns="ed0ae534-74da-4dc9-ac60-f0cc4b0ade22" xsi:nil="true"/>
    <Math_Settings xmlns="ed0ae534-74da-4dc9-ac60-f0cc4b0ade22" xsi:nil="true"/>
    <Templates xmlns="ed0ae534-74da-4dc9-ac60-f0cc4b0ade22" xsi:nil="true"/>
    <AppVersion xmlns="ed0ae534-74da-4dc9-ac60-f0cc4b0ade22" xsi:nil="true"/>
    <LMS_Mappings xmlns="ed0ae534-74da-4dc9-ac60-f0cc4b0ade22" xsi:nil="true"/>
    <Invited_Students xmlns="ed0ae534-74da-4dc9-ac60-f0cc4b0ade22" xsi:nil="true"/>
    <Invited_Leaders xmlns="ed0ae534-74da-4dc9-ac60-f0cc4b0ade22" xsi:nil="true"/>
    <DefaultSectionNames xmlns="ed0ae534-74da-4dc9-ac60-f0cc4b0ade22" xsi:nil="true"/>
    <Is_Collaboration_Space_Locked xmlns="ed0ae534-74da-4dc9-ac60-f0cc4b0ade22" xsi:nil="true"/>
    <FolderType xmlns="ed0ae534-74da-4dc9-ac60-f0cc4b0ade22" xsi:nil="true"/>
    <Owner xmlns="ed0ae534-74da-4dc9-ac60-f0cc4b0ade22">
      <UserInfo>
        <DisplayName/>
        <AccountId xsi:nil="true"/>
        <AccountType/>
      </UserInfo>
    </Owner>
    <Teachers xmlns="ed0ae534-74da-4dc9-ac60-f0cc4b0ade22">
      <UserInfo>
        <DisplayName/>
        <AccountId xsi:nil="true"/>
        <AccountType/>
      </UserInfo>
    </Teachers>
    <Students xmlns="ed0ae534-74da-4dc9-ac60-f0cc4b0ade22">
      <UserInfo>
        <DisplayName/>
        <AccountId xsi:nil="true"/>
        <AccountType/>
      </UserInfo>
    </Students>
    <Student_Groups xmlns="ed0ae534-74da-4dc9-ac60-f0cc4b0ade22">
      <UserInfo>
        <DisplayName/>
        <AccountId xsi:nil="true"/>
        <AccountType/>
      </UserInfo>
    </Student_Groups>
    <Distribution_Groups xmlns="ed0ae534-74da-4dc9-ac60-f0cc4b0ade22" xsi:nil="true"/>
    <Invited_Members xmlns="ed0ae534-74da-4dc9-ac60-f0cc4b0ade22" xsi:nil="true"/>
    <Members xmlns="ed0ae534-74da-4dc9-ac60-f0cc4b0ade22">
      <UserInfo>
        <DisplayName/>
        <AccountId xsi:nil="true"/>
        <AccountType/>
      </UserInfo>
    </Members>
    <NotebookType xmlns="ed0ae534-74da-4dc9-ac60-f0cc4b0ade22" xsi:nil="true"/>
    <CultureName xmlns="ed0ae534-74da-4dc9-ac60-f0cc4b0ade22" xsi:nil="true"/>
    <Leaders xmlns="ed0ae534-74da-4dc9-ac60-f0cc4b0ade22">
      <UserInfo>
        <DisplayName/>
        <AccountId xsi:nil="true"/>
        <AccountType/>
      </UserInfo>
    </Leaders>
    <TeamsChannelId xmlns="ed0ae534-74da-4dc9-ac60-f0cc4b0ade22" xsi:nil="true"/>
    <IsNotebookLocked xmlns="ed0ae534-74da-4dc9-ac60-f0cc4b0ade22" xsi:nil="true"/>
    <Has_Teacher_Only_SectionGroup xmlns="ed0ae534-74da-4dc9-ac60-f0cc4b0ade22" xsi:nil="true"/>
    <Invited_Teachers xmlns="ed0ae534-74da-4dc9-ac60-f0cc4b0ade22" xsi:nil="true"/>
  </documentManagement>
</p:properties>
</file>

<file path=customXml/itemProps1.xml><?xml version="1.0" encoding="utf-8"?>
<ds:datastoreItem xmlns:ds="http://schemas.openxmlformats.org/officeDocument/2006/customXml" ds:itemID="{5786B7DE-6FFC-400B-92B8-D0CC5A3588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bacb5-7bea-45d5-9376-03e7a0f02b32"/>
    <ds:schemaRef ds:uri="ed0ae534-74da-4dc9-ac60-f0cc4b0ade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78E914-375E-45A4-BAB8-FE5CD9DB9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73E6B5-5E75-44CC-B781-AE05A01E68E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ed0ae534-74da-4dc9-ac60-f0cc4b0ade22"/>
    <ds:schemaRef ds:uri="0b4bacb5-7bea-45d5-9376-03e7a0f02b3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1558</TotalTime>
  <Words>231</Words>
  <Application>Microsoft Office PowerPoint</Application>
  <PresentationFormat>Custom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Bitter</vt:lpstr>
      <vt:lpstr>Bitter SemiBold</vt:lpstr>
      <vt:lpstr>Calibri</vt:lpstr>
      <vt:lpstr>Calibri Light</vt:lpstr>
      <vt:lpstr>Office Theme</vt:lpstr>
      <vt:lpstr>Use This Template to Add Text to an Image</vt:lpstr>
      <vt:lpstr>Title</vt:lpstr>
      <vt:lpstr>PowerPoint Presentation</vt:lpstr>
      <vt:lpstr>Title</vt:lpstr>
      <vt:lpstr>PowerPoint Presentation</vt:lpstr>
      <vt:lpstr>PowerPoint Presentation</vt:lpstr>
      <vt:lpstr>SWM1000</vt:lpstr>
      <vt:lpstr>PowerPoint Presentation</vt:lpstr>
      <vt:lpstr>SWM2007</vt:lpstr>
      <vt:lpstr>PowerPoint Presentation</vt:lpstr>
      <vt:lpstr>CAT1001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Chatten</dc:creator>
  <cp:lastModifiedBy>Peter Beaumont</cp:lastModifiedBy>
  <cp:revision>83</cp:revision>
  <dcterms:created xsi:type="dcterms:W3CDTF">2021-12-16T11:32:24Z</dcterms:created>
  <dcterms:modified xsi:type="dcterms:W3CDTF">2025-07-30T14:38:30Z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0x010100DF17BDEDDEEE8943A0FFBD239B2B0764</vt:lpwstr>
  </property>
  <property fmtid="{D5CDD505-2E9C-101B-9397-08002B2CF9AE}" pid="3" name="ArticulateGUID">
    <vt:lpwstr>BB1371F5-56B4-4B3B-8BC3-CA0D21008028</vt:lpwstr>
  </property>
  <property fmtid="{D5CDD505-2E9C-101B-9397-08002B2CF9AE}" pid="4" name="ArticulatePath">
    <vt:lpwstr>https://edgehill-my.sharepoint.com/personal/chattenc_edgehill_ac_uk/Documents/EHU Learning Services/UltraExemplar/BannerTemplate</vt:lpwstr>
  </property>
</Properties>
</file>