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D4C1"/>
    <a:srgbClr val="CFDE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Anderton" userId="2c486add-46dd-4065-9963-ff1071b177f8" providerId="ADAL" clId="{5B4508C5-4770-4C62-9396-4960D975E8C0}"/>
    <pc:docChg chg="custSel modSld">
      <pc:chgData name="Christine Anderton" userId="2c486add-46dd-4065-9963-ff1071b177f8" providerId="ADAL" clId="{5B4508C5-4770-4C62-9396-4960D975E8C0}" dt="2024-04-18T10:02:26.641" v="64" actId="478"/>
      <pc:docMkLst>
        <pc:docMk/>
      </pc:docMkLst>
      <pc:sldChg chg="delSp modSp mod">
        <pc:chgData name="Christine Anderton" userId="2c486add-46dd-4065-9963-ff1071b177f8" providerId="ADAL" clId="{5B4508C5-4770-4C62-9396-4960D975E8C0}" dt="2024-04-18T10:02:26.641" v="64" actId="478"/>
        <pc:sldMkLst>
          <pc:docMk/>
          <pc:sldMk cId="273833346" sldId="256"/>
        </pc:sldMkLst>
        <pc:spChg chg="del mod">
          <ac:chgData name="Christine Anderton" userId="2c486add-46dd-4065-9963-ff1071b177f8" providerId="ADAL" clId="{5B4508C5-4770-4C62-9396-4960D975E8C0}" dt="2024-04-18T10:00:42.036" v="10"/>
          <ac:spMkLst>
            <pc:docMk/>
            <pc:sldMk cId="273833346" sldId="256"/>
            <ac:spMk id="26" creationId="{40350BA6-0525-3F9D-DCEE-F624D5EBEBBA}"/>
          </ac:spMkLst>
        </pc:spChg>
        <pc:spChg chg="del mod">
          <ac:chgData name="Christine Anderton" userId="2c486add-46dd-4065-9963-ff1071b177f8" providerId="ADAL" clId="{5B4508C5-4770-4C62-9396-4960D975E8C0}" dt="2024-04-18T10:00:35.082" v="5"/>
          <ac:spMkLst>
            <pc:docMk/>
            <pc:sldMk cId="273833346" sldId="256"/>
            <ac:spMk id="27" creationId="{48DA6F4B-12BB-2A53-1381-81287294A6FC}"/>
          </ac:spMkLst>
        </pc:spChg>
        <pc:spChg chg="del mod">
          <ac:chgData name="Christine Anderton" userId="2c486add-46dd-4065-9963-ff1071b177f8" providerId="ADAL" clId="{5B4508C5-4770-4C62-9396-4960D975E8C0}" dt="2024-04-18T10:00:42.031" v="8" actId="478"/>
          <ac:spMkLst>
            <pc:docMk/>
            <pc:sldMk cId="273833346" sldId="256"/>
            <ac:spMk id="38" creationId="{DDD6924D-449D-8FB4-41C4-CB43A2162E65}"/>
          </ac:spMkLst>
        </pc:spChg>
        <pc:spChg chg="del mod">
          <ac:chgData name="Christine Anderton" userId="2c486add-46dd-4065-9963-ff1071b177f8" providerId="ADAL" clId="{5B4508C5-4770-4C62-9396-4960D975E8C0}" dt="2024-04-18T10:01:16.732" v="30"/>
          <ac:spMkLst>
            <pc:docMk/>
            <pc:sldMk cId="273833346" sldId="256"/>
            <ac:spMk id="40" creationId="{C6A32664-640A-AF6D-FCE5-FDD43BFE4472}"/>
          </ac:spMkLst>
        </pc:spChg>
        <pc:spChg chg="del mod">
          <ac:chgData name="Christine Anderton" userId="2c486add-46dd-4065-9963-ff1071b177f8" providerId="ADAL" clId="{5B4508C5-4770-4C62-9396-4960D975E8C0}" dt="2024-04-18T10:01:16.739" v="34"/>
          <ac:spMkLst>
            <pc:docMk/>
            <pc:sldMk cId="273833346" sldId="256"/>
            <ac:spMk id="42" creationId="{61CCBECE-5B27-C1AE-ACA9-A73E7FF018E4}"/>
          </ac:spMkLst>
        </pc:spChg>
        <pc:spChg chg="del mod">
          <ac:chgData name="Christine Anderton" userId="2c486add-46dd-4065-9963-ff1071b177f8" providerId="ADAL" clId="{5B4508C5-4770-4C62-9396-4960D975E8C0}" dt="2024-04-18T10:01:16.727" v="28" actId="478"/>
          <ac:spMkLst>
            <pc:docMk/>
            <pc:sldMk cId="273833346" sldId="256"/>
            <ac:spMk id="44" creationId="{CCB523B4-CEC3-4663-7CCE-BE0F75A910D9}"/>
          </ac:spMkLst>
        </pc:spChg>
        <pc:spChg chg="del mod">
          <ac:chgData name="Christine Anderton" userId="2c486add-46dd-4065-9963-ff1071b177f8" providerId="ADAL" clId="{5B4508C5-4770-4C62-9396-4960D975E8C0}" dt="2024-04-18T10:00:49.514" v="16"/>
          <ac:spMkLst>
            <pc:docMk/>
            <pc:sldMk cId="273833346" sldId="256"/>
            <ac:spMk id="48" creationId="{82D2FE17-3A42-7CEE-3E00-F6EC4F325547}"/>
          </ac:spMkLst>
        </pc:spChg>
        <pc:spChg chg="del">
          <ac:chgData name="Christine Anderton" userId="2c486add-46dd-4065-9963-ff1071b177f8" providerId="ADAL" clId="{5B4508C5-4770-4C62-9396-4960D975E8C0}" dt="2024-04-18T10:01:39.882" v="43" actId="478"/>
          <ac:spMkLst>
            <pc:docMk/>
            <pc:sldMk cId="273833346" sldId="256"/>
            <ac:spMk id="50" creationId="{CF982757-658E-C6CC-4979-9C55D36096E3}"/>
          </ac:spMkLst>
        </pc:spChg>
        <pc:spChg chg="del mod">
          <ac:chgData name="Christine Anderton" userId="2c486add-46dd-4065-9963-ff1071b177f8" providerId="ADAL" clId="{5B4508C5-4770-4C62-9396-4960D975E8C0}" dt="2024-04-18T10:00:49.510" v="14" actId="478"/>
          <ac:spMkLst>
            <pc:docMk/>
            <pc:sldMk cId="273833346" sldId="256"/>
            <ac:spMk id="64" creationId="{473C7921-420E-FC6B-2853-622085F1014A}"/>
          </ac:spMkLst>
        </pc:spChg>
        <pc:spChg chg="del mod">
          <ac:chgData name="Christine Anderton" userId="2c486add-46dd-4065-9963-ff1071b177f8" providerId="ADAL" clId="{5B4508C5-4770-4C62-9396-4960D975E8C0}" dt="2024-04-18T10:00:57.304" v="19" actId="478"/>
          <ac:spMkLst>
            <pc:docMk/>
            <pc:sldMk cId="273833346" sldId="256"/>
            <ac:spMk id="66" creationId="{14D45306-33FE-CAA0-FC23-605504C1F573}"/>
          </ac:spMkLst>
        </pc:spChg>
        <pc:spChg chg="del mod">
          <ac:chgData name="Christine Anderton" userId="2c486add-46dd-4065-9963-ff1071b177f8" providerId="ADAL" clId="{5B4508C5-4770-4C62-9396-4960D975E8C0}" dt="2024-04-18T10:01:01.798" v="21" actId="478"/>
          <ac:spMkLst>
            <pc:docMk/>
            <pc:sldMk cId="273833346" sldId="256"/>
            <ac:spMk id="68" creationId="{F81D26D9-7DE5-5019-BE06-5B11A624DF20}"/>
          </ac:spMkLst>
        </pc:spChg>
        <pc:spChg chg="del">
          <ac:chgData name="Christine Anderton" userId="2c486add-46dd-4065-9963-ff1071b177f8" providerId="ADAL" clId="{5B4508C5-4770-4C62-9396-4960D975E8C0}" dt="2024-04-18T10:01:03.508" v="22" actId="478"/>
          <ac:spMkLst>
            <pc:docMk/>
            <pc:sldMk cId="273833346" sldId="256"/>
            <ac:spMk id="70" creationId="{8B5A60B0-32E9-F617-A4BF-AC925DFADFBF}"/>
          </ac:spMkLst>
        </pc:spChg>
        <pc:spChg chg="del mod">
          <ac:chgData name="Christine Anderton" userId="2c486add-46dd-4065-9963-ff1071b177f8" providerId="ADAL" clId="{5B4508C5-4770-4C62-9396-4960D975E8C0}" dt="2024-04-18T10:01:48.332" v="46" actId="478"/>
          <ac:spMkLst>
            <pc:docMk/>
            <pc:sldMk cId="273833346" sldId="256"/>
            <ac:spMk id="74" creationId="{A0E7EED9-72EC-0D24-4B98-3F71C2E2BEC4}"/>
          </ac:spMkLst>
        </pc:spChg>
        <pc:spChg chg="del">
          <ac:chgData name="Christine Anderton" userId="2c486add-46dd-4065-9963-ff1071b177f8" providerId="ADAL" clId="{5B4508C5-4770-4C62-9396-4960D975E8C0}" dt="2024-04-18T10:01:51.179" v="47" actId="478"/>
          <ac:spMkLst>
            <pc:docMk/>
            <pc:sldMk cId="273833346" sldId="256"/>
            <ac:spMk id="76" creationId="{B7347618-9D83-BC7E-6799-04CAB2F405BF}"/>
          </ac:spMkLst>
        </pc:spChg>
        <pc:spChg chg="del">
          <ac:chgData name="Christine Anderton" userId="2c486add-46dd-4065-9963-ff1071b177f8" providerId="ADAL" clId="{5B4508C5-4770-4C62-9396-4960D975E8C0}" dt="2024-04-18T10:01:54.125" v="48" actId="478"/>
          <ac:spMkLst>
            <pc:docMk/>
            <pc:sldMk cId="273833346" sldId="256"/>
            <ac:spMk id="78" creationId="{95E71351-39DD-8975-1A0A-A15F20150BE3}"/>
          </ac:spMkLst>
        </pc:spChg>
        <pc:spChg chg="del mod">
          <ac:chgData name="Christine Anderton" userId="2c486add-46dd-4065-9963-ff1071b177f8" providerId="ADAL" clId="{5B4508C5-4770-4C62-9396-4960D975E8C0}" dt="2024-04-18T10:01:57.676" v="50" actId="478"/>
          <ac:spMkLst>
            <pc:docMk/>
            <pc:sldMk cId="273833346" sldId="256"/>
            <ac:spMk id="80" creationId="{16509F99-844D-707A-A90F-7F729BB399D6}"/>
          </ac:spMkLst>
        </pc:spChg>
        <pc:spChg chg="del">
          <ac:chgData name="Christine Anderton" userId="2c486add-46dd-4065-9963-ff1071b177f8" providerId="ADAL" clId="{5B4508C5-4770-4C62-9396-4960D975E8C0}" dt="2024-04-18T10:01:36.309" v="41" actId="478"/>
          <ac:spMkLst>
            <pc:docMk/>
            <pc:sldMk cId="273833346" sldId="256"/>
            <ac:spMk id="82" creationId="{A60D9215-8ECC-0DF2-42AF-2C5944B2B3C1}"/>
          </ac:spMkLst>
        </pc:spChg>
        <pc:spChg chg="del">
          <ac:chgData name="Christine Anderton" userId="2c486add-46dd-4065-9963-ff1071b177f8" providerId="ADAL" clId="{5B4508C5-4770-4C62-9396-4960D975E8C0}" dt="2024-04-18T10:02:02.812" v="53" actId="478"/>
          <ac:spMkLst>
            <pc:docMk/>
            <pc:sldMk cId="273833346" sldId="256"/>
            <ac:spMk id="84" creationId="{75C0E81A-DF51-E02C-404C-6925499469DE}"/>
          </ac:spMkLst>
        </pc:spChg>
        <pc:spChg chg="del">
          <ac:chgData name="Christine Anderton" userId="2c486add-46dd-4065-9963-ff1071b177f8" providerId="ADAL" clId="{5B4508C5-4770-4C62-9396-4960D975E8C0}" dt="2024-04-18T10:02:24.590" v="62" actId="478"/>
          <ac:spMkLst>
            <pc:docMk/>
            <pc:sldMk cId="273833346" sldId="256"/>
            <ac:spMk id="86" creationId="{9D14B06F-C77D-8894-8409-47C7E3B4F8FF}"/>
          </ac:spMkLst>
        </pc:spChg>
        <pc:spChg chg="del">
          <ac:chgData name="Christine Anderton" userId="2c486add-46dd-4065-9963-ff1071b177f8" providerId="ADAL" clId="{5B4508C5-4770-4C62-9396-4960D975E8C0}" dt="2024-04-18T10:02:12.002" v="57" actId="478"/>
          <ac:spMkLst>
            <pc:docMk/>
            <pc:sldMk cId="273833346" sldId="256"/>
            <ac:spMk id="88" creationId="{E2487FB5-ABE7-B268-1DD4-DCC17CEF6740}"/>
          </ac:spMkLst>
        </pc:spChg>
        <pc:spChg chg="del mod">
          <ac:chgData name="Christine Anderton" userId="2c486add-46dd-4065-9963-ff1071b177f8" providerId="ADAL" clId="{5B4508C5-4770-4C62-9396-4960D975E8C0}" dt="2024-04-18T10:01:20.174" v="36" actId="478"/>
          <ac:spMkLst>
            <pc:docMk/>
            <pc:sldMk cId="273833346" sldId="256"/>
            <ac:spMk id="90" creationId="{1837193E-B2DC-05BA-13C1-CA19791D1C37}"/>
          </ac:spMkLst>
        </pc:spChg>
        <pc:spChg chg="del">
          <ac:chgData name="Christine Anderton" userId="2c486add-46dd-4065-9963-ff1071b177f8" providerId="ADAL" clId="{5B4508C5-4770-4C62-9396-4960D975E8C0}" dt="2024-04-18T10:02:09.140" v="56" actId="478"/>
          <ac:spMkLst>
            <pc:docMk/>
            <pc:sldMk cId="273833346" sldId="256"/>
            <ac:spMk id="92" creationId="{9DE7D515-E73C-37A6-2A09-698AC4E369C8}"/>
          </ac:spMkLst>
        </pc:spChg>
        <pc:spChg chg="del mod">
          <ac:chgData name="Christine Anderton" userId="2c486add-46dd-4065-9963-ff1071b177f8" providerId="ADAL" clId="{5B4508C5-4770-4C62-9396-4960D975E8C0}" dt="2024-04-18T10:02:07.174" v="55" actId="478"/>
          <ac:spMkLst>
            <pc:docMk/>
            <pc:sldMk cId="273833346" sldId="256"/>
            <ac:spMk id="94" creationId="{900B3DF9-9570-1FFF-F995-90DD526060B1}"/>
          </ac:spMkLst>
        </pc:spChg>
        <pc:spChg chg="del">
          <ac:chgData name="Christine Anderton" userId="2c486add-46dd-4065-9963-ff1071b177f8" providerId="ADAL" clId="{5B4508C5-4770-4C62-9396-4960D975E8C0}" dt="2024-04-18T10:01:31.271" v="40" actId="478"/>
          <ac:spMkLst>
            <pc:docMk/>
            <pc:sldMk cId="273833346" sldId="256"/>
            <ac:spMk id="96" creationId="{3D4DF3E2-E4CC-753C-153C-F563C56E2EBD}"/>
          </ac:spMkLst>
        </pc:spChg>
        <pc:spChg chg="del">
          <ac:chgData name="Christine Anderton" userId="2c486add-46dd-4065-9963-ff1071b177f8" providerId="ADAL" clId="{5B4508C5-4770-4C62-9396-4960D975E8C0}" dt="2024-04-18T10:01:24.735" v="38" actId="478"/>
          <ac:spMkLst>
            <pc:docMk/>
            <pc:sldMk cId="273833346" sldId="256"/>
            <ac:spMk id="98" creationId="{7B1EF4B8-5A25-206E-7B6D-CD6E022E8B01}"/>
          </ac:spMkLst>
        </pc:spChg>
        <pc:spChg chg="del">
          <ac:chgData name="Christine Anderton" userId="2c486add-46dd-4065-9963-ff1071b177f8" providerId="ADAL" clId="{5B4508C5-4770-4C62-9396-4960D975E8C0}" dt="2024-04-18T10:02:17.464" v="59" actId="478"/>
          <ac:spMkLst>
            <pc:docMk/>
            <pc:sldMk cId="273833346" sldId="256"/>
            <ac:spMk id="100" creationId="{A04843AD-7313-E80D-15B2-8F6C34ACD567}"/>
          </ac:spMkLst>
        </pc:spChg>
        <pc:spChg chg="del">
          <ac:chgData name="Christine Anderton" userId="2c486add-46dd-4065-9963-ff1071b177f8" providerId="ADAL" clId="{5B4508C5-4770-4C62-9396-4960D975E8C0}" dt="2024-04-18T10:02:19.370" v="60" actId="478"/>
          <ac:spMkLst>
            <pc:docMk/>
            <pc:sldMk cId="273833346" sldId="256"/>
            <ac:spMk id="102" creationId="{2BF8DCA3-34A4-00D9-EADF-DA98E5BA481E}"/>
          </ac:spMkLst>
        </pc:spChg>
        <pc:spChg chg="del">
          <ac:chgData name="Christine Anderton" userId="2c486add-46dd-4065-9963-ff1071b177f8" providerId="ADAL" clId="{5B4508C5-4770-4C62-9396-4960D975E8C0}" dt="2024-04-18T10:01:27.187" v="39" actId="478"/>
          <ac:spMkLst>
            <pc:docMk/>
            <pc:sldMk cId="273833346" sldId="256"/>
            <ac:spMk id="104" creationId="{77797864-C329-8FB8-BD51-E14EA7EAC904}"/>
          </ac:spMkLst>
        </pc:spChg>
        <pc:spChg chg="del">
          <ac:chgData name="Christine Anderton" userId="2c486add-46dd-4065-9963-ff1071b177f8" providerId="ADAL" clId="{5B4508C5-4770-4C62-9396-4960D975E8C0}" dt="2024-04-18T10:02:21.836" v="61" actId="478"/>
          <ac:spMkLst>
            <pc:docMk/>
            <pc:sldMk cId="273833346" sldId="256"/>
            <ac:spMk id="106" creationId="{D15D84D5-0D50-68CE-4E7A-2CE4C9350A8C}"/>
          </ac:spMkLst>
        </pc:spChg>
        <pc:spChg chg="del mod">
          <ac:chgData name="Christine Anderton" userId="2c486add-46dd-4065-9963-ff1071b177f8" providerId="ADAL" clId="{5B4508C5-4770-4C62-9396-4960D975E8C0}" dt="2024-04-18T10:01:16.735" v="32"/>
          <ac:spMkLst>
            <pc:docMk/>
            <pc:sldMk cId="273833346" sldId="256"/>
            <ac:spMk id="108" creationId="{3C22AC2C-E5DF-90FD-4220-C2F8C28916AD}"/>
          </ac:spMkLst>
        </pc:spChg>
        <pc:spChg chg="del">
          <ac:chgData name="Christine Anderton" userId="2c486add-46dd-4065-9963-ff1071b177f8" providerId="ADAL" clId="{5B4508C5-4770-4C62-9396-4960D975E8C0}" dt="2024-04-18T10:01:22.175" v="37" actId="478"/>
          <ac:spMkLst>
            <pc:docMk/>
            <pc:sldMk cId="273833346" sldId="256"/>
            <ac:spMk id="110" creationId="{D0102B8E-59CB-69AF-F95F-F5A5FF8E4B6E}"/>
          </ac:spMkLst>
        </pc:spChg>
        <pc:spChg chg="del">
          <ac:chgData name="Christine Anderton" userId="2c486add-46dd-4065-9963-ff1071b177f8" providerId="ADAL" clId="{5B4508C5-4770-4C62-9396-4960D975E8C0}" dt="2024-04-18T10:02:15.037" v="58" actId="478"/>
          <ac:spMkLst>
            <pc:docMk/>
            <pc:sldMk cId="273833346" sldId="256"/>
            <ac:spMk id="120" creationId="{F03C93E0-534F-8A5C-E560-BEA8E8FB945F}"/>
          </ac:spMkLst>
        </pc:spChg>
        <pc:cxnChg chg="del">
          <ac:chgData name="Christine Anderton" userId="2c486add-46dd-4065-9963-ff1071b177f8" providerId="ADAL" clId="{5B4508C5-4770-4C62-9396-4960D975E8C0}" dt="2024-04-18T10:00:35.066" v="3" actId="478"/>
          <ac:cxnSpMkLst>
            <pc:docMk/>
            <pc:sldMk cId="273833346" sldId="256"/>
            <ac:cxnSpMk id="28" creationId="{DF657A37-6D74-0D30-D385-66D0568229EF}"/>
          </ac:cxnSpMkLst>
        </pc:cxnChg>
        <pc:cxnChg chg="del mod">
          <ac:chgData name="Christine Anderton" userId="2c486add-46dd-4065-9963-ff1071b177f8" providerId="ADAL" clId="{5B4508C5-4770-4C62-9396-4960D975E8C0}" dt="2024-04-18T10:00:28.840" v="0" actId="478"/>
          <ac:cxnSpMkLst>
            <pc:docMk/>
            <pc:sldMk cId="273833346" sldId="256"/>
            <ac:cxnSpMk id="33" creationId="{238E3C99-AC55-EECA-E757-CDB6698DC8F4}"/>
          </ac:cxnSpMkLst>
        </pc:cxnChg>
        <pc:cxnChg chg="del">
          <ac:chgData name="Christine Anderton" userId="2c486add-46dd-4065-9963-ff1071b177f8" providerId="ADAL" clId="{5B4508C5-4770-4C62-9396-4960D975E8C0}" dt="2024-04-18T10:01:38.388" v="42" actId="478"/>
          <ac:cxnSpMkLst>
            <pc:docMk/>
            <pc:sldMk cId="273833346" sldId="256"/>
            <ac:cxnSpMk id="52" creationId="{EC935FC1-29E8-EA94-91C8-864CEF2E3FDC}"/>
          </ac:cxnSpMkLst>
        </pc:cxnChg>
        <pc:cxnChg chg="del">
          <ac:chgData name="Christine Anderton" userId="2c486add-46dd-4065-9963-ff1071b177f8" providerId="ADAL" clId="{5B4508C5-4770-4C62-9396-4960D975E8C0}" dt="2024-04-18T10:01:41.467" v="44" actId="478"/>
          <ac:cxnSpMkLst>
            <pc:docMk/>
            <pc:sldMk cId="273833346" sldId="256"/>
            <ac:cxnSpMk id="57" creationId="{831B04E8-368B-8355-515B-0B6A16902C84}"/>
          </ac:cxnSpMkLst>
        </pc:cxnChg>
        <pc:cxnChg chg="del">
          <ac:chgData name="Christine Anderton" userId="2c486add-46dd-4065-9963-ff1071b177f8" providerId="ADAL" clId="{5B4508C5-4770-4C62-9396-4960D975E8C0}" dt="2024-04-18T10:02:00.258" v="51" actId="478"/>
          <ac:cxnSpMkLst>
            <pc:docMk/>
            <pc:sldMk cId="273833346" sldId="256"/>
            <ac:cxnSpMk id="112" creationId="{A3B480F1-295D-A6F1-452A-5A9A6A5FA6CA}"/>
          </ac:cxnSpMkLst>
        </pc:cxnChg>
        <pc:cxnChg chg="del">
          <ac:chgData name="Christine Anderton" userId="2c486add-46dd-4065-9963-ff1071b177f8" providerId="ADAL" clId="{5B4508C5-4770-4C62-9396-4960D975E8C0}" dt="2024-04-18T10:02:25.726" v="63" actId="478"/>
          <ac:cxnSpMkLst>
            <pc:docMk/>
            <pc:sldMk cId="273833346" sldId="256"/>
            <ac:cxnSpMk id="114" creationId="{5A9D00FE-9487-8D04-489E-30E8E3416F99}"/>
          </ac:cxnSpMkLst>
        </pc:cxnChg>
        <pc:cxnChg chg="del">
          <ac:chgData name="Christine Anderton" userId="2c486add-46dd-4065-9963-ff1071b177f8" providerId="ADAL" clId="{5B4508C5-4770-4C62-9396-4960D975E8C0}" dt="2024-04-18T10:02:01.620" v="52" actId="478"/>
          <ac:cxnSpMkLst>
            <pc:docMk/>
            <pc:sldMk cId="273833346" sldId="256"/>
            <ac:cxnSpMk id="116" creationId="{59A8408D-B54C-8178-C321-00F8CD1B8BE3}"/>
          </ac:cxnSpMkLst>
        </pc:cxnChg>
        <pc:cxnChg chg="del">
          <ac:chgData name="Christine Anderton" userId="2c486add-46dd-4065-9963-ff1071b177f8" providerId="ADAL" clId="{5B4508C5-4770-4C62-9396-4960D975E8C0}" dt="2024-04-18T10:02:26.641" v="64" actId="478"/>
          <ac:cxnSpMkLst>
            <pc:docMk/>
            <pc:sldMk cId="273833346" sldId="256"/>
            <ac:cxnSpMk id="118" creationId="{EFC61B34-2BCF-D931-D9E9-DE26D9FE1E8C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0B2F9-1774-E709-3D3E-27BF379E4C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228D75-7B69-BD0A-855E-B2E85605D9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EA104-0127-B130-1D51-BC3BF6528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1C16-75F6-8548-9F21-79A7DAB7EC6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923D4-23B3-2D0F-84CD-7A7E1D40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F4A42-797D-5304-DFEB-57B76F5D5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C485-D0F2-1B4A-A8A2-92FF86B33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148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D9291-F7AE-3755-77C2-9D95A5CFA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905802-A435-B3DE-3518-2E20FFC02E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2B72F9-EF25-63F9-C131-2EF01A940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1C16-75F6-8548-9F21-79A7DAB7EC6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D5778E-53E7-BBBD-4A2C-A9A8576CD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92C11-3A7D-AC06-9CB5-25323C1CE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C485-D0F2-1B4A-A8A2-92FF86B33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249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AFC33A-A34C-E4FC-ACEC-D77B81B535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9816F3-F3FC-E086-E638-3F530A8CD0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E7C78-68A6-0BA1-09E0-925493233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1C16-75F6-8548-9F21-79A7DAB7EC6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1875E-29DF-A5C0-0D67-7F7F653D3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8BB09E-581F-713D-A352-A7AC84952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C485-D0F2-1B4A-A8A2-92FF86B33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272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8B207-5720-1B9C-2012-58C6634F7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EAA62-F819-F121-E4A0-7059EFFC8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1F595B-188F-FB18-97BA-489CE19C1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1C16-75F6-8548-9F21-79A7DAB7EC6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4D0D11-439E-855C-F593-3607B2E3C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F92E5F-42DB-2638-4CEA-395822E91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C485-D0F2-1B4A-A8A2-92FF86B33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181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FF170-6E35-D390-53AF-C9D0F4107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E45505-FB01-8622-977E-B2EB36657B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285259-3654-A23A-E6D5-296712A52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1C16-75F6-8548-9F21-79A7DAB7EC6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868C14-F858-E201-9506-8EE907D30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557E4A-5356-608B-BC51-4844398BF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C485-D0F2-1B4A-A8A2-92FF86B33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90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FE18B1-D2C8-C9D3-24F9-26FACC777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0232D-618C-CDEB-D8A9-1E0AA253B2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AF4640-F4EB-D82B-78BB-DD73901463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1C8E81-2A29-34C8-104D-0A1000277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1C16-75F6-8548-9F21-79A7DAB7EC6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6C4B0F-78E7-F842-91D6-38B866891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B1592D-E3AC-79CB-E701-A2AFACFDF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C485-D0F2-1B4A-A8A2-92FF86B33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096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D3D4FD-FFD9-52F3-81FF-72B36EEDF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9EB6BB-586A-FD8D-CCA0-B304547DE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8B7647-5CC8-C97E-D16A-EA427BDC25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725A3B-40B4-AA69-94E1-2C3836685F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C12D7F-494A-EB87-B950-57AA8B9901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C1AF7B1-8FD4-60CB-723D-A99683B4C1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1C16-75F6-8548-9F21-79A7DAB7EC6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EACACD-CAF2-8DF2-5AB3-E2261BDA2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CDD28B-E340-759B-9C60-C9427C731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C485-D0F2-1B4A-A8A2-92FF86B33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79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5ED37-FC42-6788-87AB-880DF07D9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3F4FEF-F20E-2F88-E760-B3724F80D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1C16-75F6-8548-9F21-79A7DAB7EC6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2D5A0A-4237-5586-D4A7-DFE42ED28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66E4BB-3DA6-E2D1-AF8C-F6CCED7F0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C485-D0F2-1B4A-A8A2-92FF86B33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524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56A40A-2101-C349-A6F7-6F5F74B99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1C16-75F6-8548-9F21-79A7DAB7EC6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8D24AD-D9C1-6F32-7711-331009A2F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30EA0A-8207-E635-B636-BA9BDDAEE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C485-D0F2-1B4A-A8A2-92FF86B33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30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5F03C-1FF4-90C1-7B87-1297BF9D0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60A32-995B-B28D-A12A-3DC92B2ED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CD357E-9467-2573-9BD9-C98B3355B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DB01BE-FCBB-2670-83F6-D86B3D4C9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1C16-75F6-8548-9F21-79A7DAB7EC6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93A1D2-188F-83F1-409F-8028B9851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BD0F3A-C9C6-8C01-D594-131DF29EA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C485-D0F2-1B4A-A8A2-92FF86B33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124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90F8A-8C78-6F2F-105F-D35FDC884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B2FC34-9604-F921-5C75-F83847E7D9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2D6A9A-6BB8-17E7-5AA3-9CD6B556A3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080B70-3882-01FD-B3FE-F025C188C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1C16-75F6-8548-9F21-79A7DAB7EC6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CB8A2A-27C4-0639-C543-CD24A0C63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8E15C4-1AFA-B63A-BA6B-93B04D94F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CC485-D0F2-1B4A-A8A2-92FF86B33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399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039094-4107-E75A-E5EF-78C57FE4F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A3F45-C9B8-EF6B-DAC7-A3F26C911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2B186-734D-9E83-C492-CE6C3B9D5D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8E1C16-75F6-8548-9F21-79A7DAB7EC68}" type="datetimeFigureOut">
              <a:rPr lang="en-US" smtClean="0"/>
              <a:t>4/18/2024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1ECE9-BC3F-3EC6-E68A-FE42458559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D81350-42F8-573A-46EF-42C502E27E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0CC485-D0F2-1B4A-A8A2-92FF86B334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45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BD4C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84F64F6-65D0-C210-EDEF-C27371D58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2536064"/>
              </p:ext>
            </p:extLst>
          </p:nvPr>
        </p:nvGraphicFramePr>
        <p:xfrm>
          <a:off x="309756" y="339183"/>
          <a:ext cx="11522928" cy="621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366">
                  <a:extLst>
                    <a:ext uri="{9D8B030D-6E8A-4147-A177-3AD203B41FA5}">
                      <a16:colId xmlns:a16="http://schemas.microsoft.com/office/drawing/2014/main" val="4249629609"/>
                    </a:ext>
                  </a:extLst>
                </a:gridCol>
                <a:gridCol w="1440366">
                  <a:extLst>
                    <a:ext uri="{9D8B030D-6E8A-4147-A177-3AD203B41FA5}">
                      <a16:colId xmlns:a16="http://schemas.microsoft.com/office/drawing/2014/main" val="236133122"/>
                    </a:ext>
                  </a:extLst>
                </a:gridCol>
                <a:gridCol w="1440366">
                  <a:extLst>
                    <a:ext uri="{9D8B030D-6E8A-4147-A177-3AD203B41FA5}">
                      <a16:colId xmlns:a16="http://schemas.microsoft.com/office/drawing/2014/main" val="2085158298"/>
                    </a:ext>
                  </a:extLst>
                </a:gridCol>
                <a:gridCol w="1440366">
                  <a:extLst>
                    <a:ext uri="{9D8B030D-6E8A-4147-A177-3AD203B41FA5}">
                      <a16:colId xmlns:a16="http://schemas.microsoft.com/office/drawing/2014/main" val="2962184896"/>
                    </a:ext>
                  </a:extLst>
                </a:gridCol>
                <a:gridCol w="1440366">
                  <a:extLst>
                    <a:ext uri="{9D8B030D-6E8A-4147-A177-3AD203B41FA5}">
                      <a16:colId xmlns:a16="http://schemas.microsoft.com/office/drawing/2014/main" val="152731684"/>
                    </a:ext>
                  </a:extLst>
                </a:gridCol>
                <a:gridCol w="1440366">
                  <a:extLst>
                    <a:ext uri="{9D8B030D-6E8A-4147-A177-3AD203B41FA5}">
                      <a16:colId xmlns:a16="http://schemas.microsoft.com/office/drawing/2014/main" val="3332416281"/>
                    </a:ext>
                  </a:extLst>
                </a:gridCol>
                <a:gridCol w="1440366">
                  <a:extLst>
                    <a:ext uri="{9D8B030D-6E8A-4147-A177-3AD203B41FA5}">
                      <a16:colId xmlns:a16="http://schemas.microsoft.com/office/drawing/2014/main" val="10703374"/>
                    </a:ext>
                  </a:extLst>
                </a:gridCol>
                <a:gridCol w="1440366">
                  <a:extLst>
                    <a:ext uri="{9D8B030D-6E8A-4147-A177-3AD203B41FA5}">
                      <a16:colId xmlns:a16="http://schemas.microsoft.com/office/drawing/2014/main" val="2870298848"/>
                    </a:ext>
                  </a:extLst>
                </a:gridCol>
              </a:tblGrid>
              <a:tr h="7765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DBD4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555151"/>
                  </a:ext>
                </a:extLst>
              </a:tr>
              <a:tr h="7765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DBD4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8042106"/>
                  </a:ext>
                </a:extLst>
              </a:tr>
              <a:tr h="7765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516427"/>
                  </a:ext>
                </a:extLst>
              </a:tr>
              <a:tr h="7765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9211441"/>
                  </a:ext>
                </a:extLst>
              </a:tr>
              <a:tr h="77652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981014"/>
                  </a:ext>
                </a:extLst>
              </a:tr>
              <a:tr h="7765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2747282"/>
                  </a:ext>
                </a:extLst>
              </a:tr>
              <a:tr h="7765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6321427"/>
                  </a:ext>
                </a:extLst>
              </a:tr>
              <a:tr h="77652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DBD4C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82176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87BD6D0-897C-0CF7-A7D0-216CD208AD8E}"/>
              </a:ext>
            </a:extLst>
          </p:cNvPr>
          <p:cNvSpPr txBox="1"/>
          <p:nvPr/>
        </p:nvSpPr>
        <p:spPr>
          <a:xfrm>
            <a:off x="2001667" y="539234"/>
            <a:ext cx="983789" cy="383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dirty="0"/>
              <a:t>Monday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F6B4F-422A-217A-6BCF-FEC161729958}"/>
              </a:ext>
            </a:extLst>
          </p:cNvPr>
          <p:cNvSpPr txBox="1"/>
          <p:nvPr/>
        </p:nvSpPr>
        <p:spPr>
          <a:xfrm>
            <a:off x="3404163" y="549983"/>
            <a:ext cx="1131488" cy="38313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dirty="0"/>
              <a:t>Tuesday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BBD85E9-86DD-B8CF-CDE5-20EFDCF41C95}"/>
              </a:ext>
            </a:extLst>
          </p:cNvPr>
          <p:cNvSpPr txBox="1"/>
          <p:nvPr/>
        </p:nvSpPr>
        <p:spPr>
          <a:xfrm>
            <a:off x="4677366" y="543752"/>
            <a:ext cx="1418634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dirty="0"/>
              <a:t>Wednesday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571DFC0-0B71-CE8E-68C3-6122F271F2F7}"/>
              </a:ext>
            </a:extLst>
          </p:cNvPr>
          <p:cNvSpPr txBox="1"/>
          <p:nvPr/>
        </p:nvSpPr>
        <p:spPr>
          <a:xfrm>
            <a:off x="6209690" y="543752"/>
            <a:ext cx="1131489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dirty="0"/>
              <a:t>Thursday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3844EB6-50C2-2823-9A27-1D2FA48E7FCE}"/>
              </a:ext>
            </a:extLst>
          </p:cNvPr>
          <p:cNvSpPr txBox="1"/>
          <p:nvPr/>
        </p:nvSpPr>
        <p:spPr>
          <a:xfrm>
            <a:off x="7849858" y="539234"/>
            <a:ext cx="983789" cy="38313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dirty="0"/>
              <a:t>Friday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BEC60B34-780E-0CE6-3CE4-792D36A430C9}"/>
              </a:ext>
            </a:extLst>
          </p:cNvPr>
          <p:cNvSpPr txBox="1"/>
          <p:nvPr/>
        </p:nvSpPr>
        <p:spPr>
          <a:xfrm>
            <a:off x="9201676" y="539234"/>
            <a:ext cx="1131489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dirty="0"/>
              <a:t>Saturday</a:t>
            </a:r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16AB08A-9DAD-10B1-8E80-1822FD05F8F4}"/>
              </a:ext>
            </a:extLst>
          </p:cNvPr>
          <p:cNvSpPr txBox="1"/>
          <p:nvPr/>
        </p:nvSpPr>
        <p:spPr>
          <a:xfrm>
            <a:off x="10587505" y="549983"/>
            <a:ext cx="983789" cy="38313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dirty="0"/>
              <a:t>Sunday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333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75faefc-ab69-438f-a51d-60542b463265" xsi:nil="true"/>
    <lcf76f155ced4ddcb4097134ff3c332f xmlns="e7fc6b2a-f0b9-45f8-930f-32406e3b203b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07E800F77552D43BD2541289CAAFB5E" ma:contentTypeVersion="18" ma:contentTypeDescription="Create a new document." ma:contentTypeScope="" ma:versionID="e9c683403b5aa64f37ac54215ec31134">
  <xsd:schema xmlns:xsd="http://www.w3.org/2001/XMLSchema" xmlns:xs="http://www.w3.org/2001/XMLSchema" xmlns:p="http://schemas.microsoft.com/office/2006/metadata/properties" xmlns:ns2="e7fc6b2a-f0b9-45f8-930f-32406e3b203b" xmlns:ns3="f75faefc-ab69-438f-a51d-60542b463265" targetNamespace="http://schemas.microsoft.com/office/2006/metadata/properties" ma:root="true" ma:fieldsID="cf313f923f0ff3bebab233c8934ac1af" ns2:_="" ns3:_="">
    <xsd:import namespace="e7fc6b2a-f0b9-45f8-930f-32406e3b203b"/>
    <xsd:import namespace="f75faefc-ab69-438f-a51d-60542b4632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c6b2a-f0b9-45f8-930f-32406e3b20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336e2fbd-7907-4c3b-9c38-9ca127abe6c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5faefc-ab69-438f-a51d-60542b46326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066741e-5cb2-49c5-88f8-c8489d241c78}" ma:internalName="TaxCatchAll" ma:showField="CatchAllData" ma:web="f75faefc-ab69-438f-a51d-60542b4632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965F4A1-196C-41A9-B8C8-B6E626902F4F}">
  <ds:schemaRefs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dcmitype/"/>
    <ds:schemaRef ds:uri="http://purl.org/dc/elements/1.1/"/>
    <ds:schemaRef ds:uri="http://purl.org/dc/terms/"/>
    <ds:schemaRef ds:uri="http://schemas.openxmlformats.org/package/2006/metadata/core-properties"/>
    <ds:schemaRef ds:uri="f75faefc-ab69-438f-a51d-60542b463265"/>
    <ds:schemaRef ds:uri="e7fc6b2a-f0b9-45f8-930f-32406e3b203b"/>
  </ds:schemaRefs>
</ds:datastoreItem>
</file>

<file path=customXml/itemProps2.xml><?xml version="1.0" encoding="utf-8"?>
<ds:datastoreItem xmlns:ds="http://schemas.openxmlformats.org/officeDocument/2006/customXml" ds:itemID="{892EEDA2-8227-45C1-97CA-C19AC2EBBD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1CAC8FD-8021-4E3E-8452-ADAC69C355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c6b2a-f0b9-45f8-930f-32406e3b203b"/>
    <ds:schemaRef ds:uri="f75faefc-ab69-438f-a51d-60542b4632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MARRIUM HABIB</dc:creator>
  <cp:lastModifiedBy>Christine Anderton</cp:lastModifiedBy>
  <cp:revision>1</cp:revision>
  <dcterms:created xsi:type="dcterms:W3CDTF">2024-04-17T22:34:53Z</dcterms:created>
  <dcterms:modified xsi:type="dcterms:W3CDTF">2024-04-18T10:02:31Z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0x010100C07E800F77552D43BD2541289CAAFB5E</vt:lpwstr>
  </property>
  <property fmtid="{D5CDD505-2E9C-101B-9397-08002B2CF9AE}" pid="3" name="MediaServiceImageTags">
    <vt:lpwstr/>
  </property>
</Properties>
</file>