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9" r:id="rId4"/>
    <p:sldId id="260" r:id="rId5"/>
    <p:sldId id="293" r:id="rId6"/>
    <p:sldId id="285" r:id="rId7"/>
    <p:sldId id="286" r:id="rId8"/>
    <p:sldId id="263" r:id="rId9"/>
    <p:sldId id="287" r:id="rId10"/>
    <p:sldId id="290" r:id="rId11"/>
    <p:sldId id="291" r:id="rId12"/>
    <p:sldId id="292" r:id="rId13"/>
    <p:sldId id="295" r:id="rId14"/>
    <p:sldId id="296" r:id="rId15"/>
    <p:sldId id="297" r:id="rId16"/>
    <p:sldId id="261" r:id="rId17"/>
    <p:sldId id="270" r:id="rId18"/>
    <p:sldId id="271" r:id="rId19"/>
    <p:sldId id="272" r:id="rId20"/>
    <p:sldId id="268" r:id="rId21"/>
    <p:sldId id="284" r:id="rId22"/>
    <p:sldId id="283" r:id="rId23"/>
    <p:sldId id="282" r:id="rId24"/>
    <p:sldId id="288" r:id="rId25"/>
    <p:sldId id="289" r:id="rId26"/>
    <p:sldId id="299" r:id="rId27"/>
    <p:sldId id="280" r:id="rId28"/>
    <p:sldId id="298" r:id="rId29"/>
    <p:sldId id="300" r:id="rId30"/>
    <p:sldId id="279" r:id="rId31"/>
    <p:sldId id="264" r:id="rId32"/>
  </p:sldIdLst>
  <p:sldSz cx="12192000" cy="6858000"/>
  <p:notesSz cx="6797675" cy="9926638"/>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E9FF8F-8572-4941-A5CE-58550BE03E64}" v="40" dt="2023-11-20T16:48:20.7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090" autoAdjust="0"/>
  </p:normalViewPr>
  <p:slideViewPr>
    <p:cSldViewPr snapToGrid="0">
      <p:cViewPr varScale="1">
        <p:scale>
          <a:sx n="77" d="100"/>
          <a:sy n="77" d="100"/>
        </p:scale>
        <p:origin x="187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Beaumont" userId="S::beaumonp@edgehill.ac.uk::dd795858-22fd-45d7-b690-90b7fb9fd359" providerId="AD" clId="Web-{D95C1C0F-4FA0-0C27-BF88-51F931BA0CB9}"/>
    <pc:docChg chg="modSld sldOrd">
      <pc:chgData name="Peter Beaumont" userId="S::beaumonp@edgehill.ac.uk::dd795858-22fd-45d7-b690-90b7fb9fd359" providerId="AD" clId="Web-{D95C1C0F-4FA0-0C27-BF88-51F931BA0CB9}" dt="2023-10-11T08:48:04.951" v="24"/>
      <pc:docMkLst>
        <pc:docMk/>
      </pc:docMkLst>
      <pc:sldChg chg="addSp delSp modSp ord modNotes">
        <pc:chgData name="Peter Beaumont" userId="S::beaumonp@edgehill.ac.uk::dd795858-22fd-45d7-b690-90b7fb9fd359" providerId="AD" clId="Web-{D95C1C0F-4FA0-0C27-BF88-51F931BA0CB9}" dt="2023-10-11T08:48:04.951" v="24"/>
        <pc:sldMkLst>
          <pc:docMk/>
          <pc:sldMk cId="3900247140" sldId="259"/>
        </pc:sldMkLst>
        <pc:spChg chg="add del mod">
          <ac:chgData name="Peter Beaumont" userId="S::beaumonp@edgehill.ac.uk::dd795858-22fd-45d7-b690-90b7fb9fd359" providerId="AD" clId="Web-{D95C1C0F-4FA0-0C27-BF88-51F931BA0CB9}" dt="2023-10-11T08:47:47.372" v="7"/>
          <ac:spMkLst>
            <pc:docMk/>
            <pc:sldMk cId="3900247140" sldId="259"/>
            <ac:spMk id="7" creationId="{91AA809A-0741-12E0-7D43-9F98C0FDF028}"/>
          </ac:spMkLst>
        </pc:spChg>
      </pc:sldChg>
    </pc:docChg>
  </pc:docChgLst>
  <pc:docChgLst>
    <pc:chgData name="Peter Beaumont" userId="S::beaumonp@edgehill.ac.uk::dd795858-22fd-45d7-b690-90b7fb9fd359" providerId="AD" clId="Web-{D2AC81EB-D565-5046-B88F-9EB9CBBFD17E}"/>
    <pc:docChg chg="addSld delSld modSld sldOrd">
      <pc:chgData name="Peter Beaumont" userId="S::beaumonp@edgehill.ac.uk::dd795858-22fd-45d7-b690-90b7fb9fd359" providerId="AD" clId="Web-{D2AC81EB-D565-5046-B88F-9EB9CBBFD17E}" dt="2023-10-09T09:34:20.636" v="246"/>
      <pc:docMkLst>
        <pc:docMk/>
      </pc:docMkLst>
      <pc:sldChg chg="addSp delSp modSp ord">
        <pc:chgData name="Peter Beaumont" userId="S::beaumonp@edgehill.ac.uk::dd795858-22fd-45d7-b690-90b7fb9fd359" providerId="AD" clId="Web-{D2AC81EB-D565-5046-B88F-9EB9CBBFD17E}" dt="2023-10-09T09:24:13.731" v="35"/>
        <pc:sldMkLst>
          <pc:docMk/>
          <pc:sldMk cId="3675321468" sldId="268"/>
        </pc:sldMkLst>
        <pc:spChg chg="mod">
          <ac:chgData name="Peter Beaumont" userId="S::beaumonp@edgehill.ac.uk::dd795858-22fd-45d7-b690-90b7fb9fd359" providerId="AD" clId="Web-{D2AC81EB-D565-5046-B88F-9EB9CBBFD17E}" dt="2023-10-09T09:24:13.465" v="34" actId="20577"/>
          <ac:spMkLst>
            <pc:docMk/>
            <pc:sldMk cId="3675321468" sldId="268"/>
            <ac:spMk id="2" creationId="{401AD0D6-3AB9-CA46-7D4E-0337C5205AA2}"/>
          </ac:spMkLst>
        </pc:spChg>
        <pc:spChg chg="del">
          <ac:chgData name="Peter Beaumont" userId="S::beaumonp@edgehill.ac.uk::dd795858-22fd-45d7-b690-90b7fb9fd359" providerId="AD" clId="Web-{D2AC81EB-D565-5046-B88F-9EB9CBBFD17E}" dt="2023-10-09T09:24:13.731" v="35"/>
          <ac:spMkLst>
            <pc:docMk/>
            <pc:sldMk cId="3675321468" sldId="268"/>
            <ac:spMk id="3" creationId="{28C85EF4-501C-9872-EA46-D65FD6090800}"/>
          </ac:spMkLst>
        </pc:spChg>
        <pc:picChg chg="add">
          <ac:chgData name="Peter Beaumont" userId="S::beaumonp@edgehill.ac.uk::dd795858-22fd-45d7-b690-90b7fb9fd359" providerId="AD" clId="Web-{D2AC81EB-D565-5046-B88F-9EB9CBBFD17E}" dt="2023-10-09T09:22:34.664" v="25"/>
          <ac:picMkLst>
            <pc:docMk/>
            <pc:sldMk cId="3675321468" sldId="268"/>
            <ac:picMk id="5" creationId="{993B99D1-FC5E-03C5-34B8-E3C0FDAA9AE1}"/>
          </ac:picMkLst>
        </pc:picChg>
        <pc:picChg chg="add mod ord">
          <ac:chgData name="Peter Beaumont" userId="S::beaumonp@edgehill.ac.uk::dd795858-22fd-45d7-b690-90b7fb9fd359" providerId="AD" clId="Web-{D2AC81EB-D565-5046-B88F-9EB9CBBFD17E}" dt="2023-10-09T09:24:13.731" v="35"/>
          <ac:picMkLst>
            <pc:docMk/>
            <pc:sldMk cId="3675321468" sldId="268"/>
            <ac:picMk id="6" creationId="{2855A92C-5948-3256-0E10-1DCF1DF96FAF}"/>
          </ac:picMkLst>
        </pc:picChg>
      </pc:sldChg>
      <pc:sldChg chg="del">
        <pc:chgData name="Peter Beaumont" userId="S::beaumonp@edgehill.ac.uk::dd795858-22fd-45d7-b690-90b7fb9fd359" providerId="AD" clId="Web-{D2AC81EB-D565-5046-B88F-9EB9CBBFD17E}" dt="2023-10-09T09:19:57.593" v="0"/>
        <pc:sldMkLst>
          <pc:docMk/>
          <pc:sldMk cId="929127113" sldId="269"/>
        </pc:sldMkLst>
      </pc:sldChg>
      <pc:sldChg chg="addSp delSp modSp ord">
        <pc:chgData name="Peter Beaumont" userId="S::beaumonp@edgehill.ac.uk::dd795858-22fd-45d7-b690-90b7fb9fd359" providerId="AD" clId="Web-{D2AC81EB-D565-5046-B88F-9EB9CBBFD17E}" dt="2023-10-09T09:25:02.921" v="41"/>
        <pc:sldMkLst>
          <pc:docMk/>
          <pc:sldMk cId="2073534031" sldId="270"/>
        </pc:sldMkLst>
        <pc:spChg chg="mod">
          <ac:chgData name="Peter Beaumont" userId="S::beaumonp@edgehill.ac.uk::dd795858-22fd-45d7-b690-90b7fb9fd359" providerId="AD" clId="Web-{D2AC81EB-D565-5046-B88F-9EB9CBBFD17E}" dt="2023-10-09T09:25:01.999" v="40" actId="1076"/>
          <ac:spMkLst>
            <pc:docMk/>
            <pc:sldMk cId="2073534031" sldId="270"/>
            <ac:spMk id="2" creationId="{EF411907-4FFB-8F47-03C4-D51B4785E9CC}"/>
          </ac:spMkLst>
        </pc:spChg>
        <pc:spChg chg="del">
          <ac:chgData name="Peter Beaumont" userId="S::beaumonp@edgehill.ac.uk::dd795858-22fd-45d7-b690-90b7fb9fd359" providerId="AD" clId="Web-{D2AC81EB-D565-5046-B88F-9EB9CBBFD17E}" dt="2023-10-09T09:21:04.659" v="9"/>
          <ac:spMkLst>
            <pc:docMk/>
            <pc:sldMk cId="2073534031" sldId="270"/>
            <ac:spMk id="3" creationId="{DCF646EB-8934-70A1-CB0A-14981433FE22}"/>
          </ac:spMkLst>
        </pc:spChg>
        <pc:spChg chg="add del">
          <ac:chgData name="Peter Beaumont" userId="S::beaumonp@edgehill.ac.uk::dd795858-22fd-45d7-b690-90b7fb9fd359" providerId="AD" clId="Web-{D2AC81EB-D565-5046-B88F-9EB9CBBFD17E}" dt="2023-10-09T09:25:02.921" v="41"/>
          <ac:spMkLst>
            <pc:docMk/>
            <pc:sldMk cId="2073534031" sldId="270"/>
            <ac:spMk id="8" creationId="{243B675B-2B72-19B8-C98B-F09276FB87D8}"/>
          </ac:spMkLst>
        </pc:spChg>
        <pc:picChg chg="add mod ord">
          <ac:chgData name="Peter Beaumont" userId="S::beaumonp@edgehill.ac.uk::dd795858-22fd-45d7-b690-90b7fb9fd359" providerId="AD" clId="Web-{D2AC81EB-D565-5046-B88F-9EB9CBBFD17E}" dt="2023-10-09T09:21:04.659" v="9"/>
          <ac:picMkLst>
            <pc:docMk/>
            <pc:sldMk cId="2073534031" sldId="270"/>
            <ac:picMk id="4" creationId="{A20DE5F1-DAD3-04F7-3606-3F40DF257F1A}"/>
          </ac:picMkLst>
        </pc:picChg>
        <pc:picChg chg="add">
          <ac:chgData name="Peter Beaumont" userId="S::beaumonp@edgehill.ac.uk::dd795858-22fd-45d7-b690-90b7fb9fd359" providerId="AD" clId="Web-{D2AC81EB-D565-5046-B88F-9EB9CBBFD17E}" dt="2023-10-09T09:22:30.179" v="22"/>
          <ac:picMkLst>
            <pc:docMk/>
            <pc:sldMk cId="2073534031" sldId="270"/>
            <ac:picMk id="6" creationId="{2B846024-A310-9FC5-1052-5CE13DC4BEBB}"/>
          </ac:picMkLst>
        </pc:picChg>
        <pc:picChg chg="del">
          <ac:chgData name="Peter Beaumont" userId="S::beaumonp@edgehill.ac.uk::dd795858-22fd-45d7-b690-90b7fb9fd359" providerId="AD" clId="Web-{D2AC81EB-D565-5046-B88F-9EB9CBBFD17E}" dt="2023-10-09T09:19:59.765" v="1"/>
          <ac:picMkLst>
            <pc:docMk/>
            <pc:sldMk cId="2073534031" sldId="270"/>
            <ac:picMk id="2050" creationId="{04E177FA-1242-D2F6-E9BB-21ABEF94756A}"/>
          </ac:picMkLst>
        </pc:picChg>
      </pc:sldChg>
      <pc:sldChg chg="addSp delSp modSp ord">
        <pc:chgData name="Peter Beaumont" userId="S::beaumonp@edgehill.ac.uk::dd795858-22fd-45d7-b690-90b7fb9fd359" providerId="AD" clId="Web-{D2AC81EB-D565-5046-B88F-9EB9CBBFD17E}" dt="2023-10-09T09:22:32.601" v="23"/>
        <pc:sldMkLst>
          <pc:docMk/>
          <pc:sldMk cId="10161567" sldId="271"/>
        </pc:sldMkLst>
        <pc:spChg chg="mod">
          <ac:chgData name="Peter Beaumont" userId="S::beaumonp@edgehill.ac.uk::dd795858-22fd-45d7-b690-90b7fb9fd359" providerId="AD" clId="Web-{D2AC81EB-D565-5046-B88F-9EB9CBBFD17E}" dt="2023-10-09T09:22:07.522" v="20" actId="20577"/>
          <ac:spMkLst>
            <pc:docMk/>
            <pc:sldMk cId="10161567" sldId="271"/>
            <ac:spMk id="2" creationId="{73950FB2-75E2-E116-9259-04B2908BEF1F}"/>
          </ac:spMkLst>
        </pc:spChg>
        <pc:spChg chg="del">
          <ac:chgData name="Peter Beaumont" userId="S::beaumonp@edgehill.ac.uk::dd795858-22fd-45d7-b690-90b7fb9fd359" providerId="AD" clId="Web-{D2AC81EB-D565-5046-B88F-9EB9CBBFD17E}" dt="2023-10-09T09:22:14.584" v="21"/>
          <ac:spMkLst>
            <pc:docMk/>
            <pc:sldMk cId="10161567" sldId="271"/>
            <ac:spMk id="3" creationId="{2B918D2A-D225-FB2D-34A3-25A7FED771CA}"/>
          </ac:spMkLst>
        </pc:spChg>
        <pc:picChg chg="add mod ord">
          <ac:chgData name="Peter Beaumont" userId="S::beaumonp@edgehill.ac.uk::dd795858-22fd-45d7-b690-90b7fb9fd359" providerId="AD" clId="Web-{D2AC81EB-D565-5046-B88F-9EB9CBBFD17E}" dt="2023-10-09T09:22:14.584" v="21"/>
          <ac:picMkLst>
            <pc:docMk/>
            <pc:sldMk cId="10161567" sldId="271"/>
            <ac:picMk id="4" creationId="{90A2301F-2E60-F68F-D4AC-4C0F7DC4410D}"/>
          </ac:picMkLst>
        </pc:picChg>
        <pc:picChg chg="add">
          <ac:chgData name="Peter Beaumont" userId="S::beaumonp@edgehill.ac.uk::dd795858-22fd-45d7-b690-90b7fb9fd359" providerId="AD" clId="Web-{D2AC81EB-D565-5046-B88F-9EB9CBBFD17E}" dt="2023-10-09T09:22:32.601" v="23"/>
          <ac:picMkLst>
            <pc:docMk/>
            <pc:sldMk cId="10161567" sldId="271"/>
            <ac:picMk id="6" creationId="{D198AAAE-5CBE-3622-E513-B54EE3BCEB01}"/>
          </ac:picMkLst>
        </pc:picChg>
        <pc:picChg chg="del">
          <ac:chgData name="Peter Beaumont" userId="S::beaumonp@edgehill.ac.uk::dd795858-22fd-45d7-b690-90b7fb9fd359" providerId="AD" clId="Web-{D2AC81EB-D565-5046-B88F-9EB9CBBFD17E}" dt="2023-10-09T09:20:01.093" v="2"/>
          <ac:picMkLst>
            <pc:docMk/>
            <pc:sldMk cId="10161567" sldId="271"/>
            <ac:picMk id="3074" creationId="{2E288E8A-4D17-5B2E-0423-7C570CA2A033}"/>
          </ac:picMkLst>
        </pc:picChg>
      </pc:sldChg>
      <pc:sldChg chg="addSp delSp modSp ord">
        <pc:chgData name="Peter Beaumont" userId="S::beaumonp@edgehill.ac.uk::dd795858-22fd-45d7-b690-90b7fb9fd359" providerId="AD" clId="Web-{D2AC81EB-D565-5046-B88F-9EB9CBBFD17E}" dt="2023-10-09T09:23:14.009" v="30"/>
        <pc:sldMkLst>
          <pc:docMk/>
          <pc:sldMk cId="2855647017" sldId="272"/>
        </pc:sldMkLst>
        <pc:spChg chg="mod">
          <ac:chgData name="Peter Beaumont" userId="S::beaumonp@edgehill.ac.uk::dd795858-22fd-45d7-b690-90b7fb9fd359" providerId="AD" clId="Web-{D2AC81EB-D565-5046-B88F-9EB9CBBFD17E}" dt="2023-10-09T09:23:13.697" v="29" actId="20577"/>
          <ac:spMkLst>
            <pc:docMk/>
            <pc:sldMk cId="2855647017" sldId="272"/>
            <ac:spMk id="2" creationId="{99667B65-C321-5E65-3665-6BC2912ACB8F}"/>
          </ac:spMkLst>
        </pc:spChg>
        <pc:spChg chg="del">
          <ac:chgData name="Peter Beaumont" userId="S::beaumonp@edgehill.ac.uk::dd795858-22fd-45d7-b690-90b7fb9fd359" providerId="AD" clId="Web-{D2AC81EB-D565-5046-B88F-9EB9CBBFD17E}" dt="2023-10-09T09:23:14.009" v="30"/>
          <ac:spMkLst>
            <pc:docMk/>
            <pc:sldMk cId="2855647017" sldId="272"/>
            <ac:spMk id="3" creationId="{DD75141E-A317-45E8-8D22-B62A4B21ADDC}"/>
          </ac:spMkLst>
        </pc:spChg>
        <pc:picChg chg="add">
          <ac:chgData name="Peter Beaumont" userId="S::beaumonp@edgehill.ac.uk::dd795858-22fd-45d7-b690-90b7fb9fd359" providerId="AD" clId="Web-{D2AC81EB-D565-5046-B88F-9EB9CBBFD17E}" dt="2023-10-09T09:22:33.913" v="24"/>
          <ac:picMkLst>
            <pc:docMk/>
            <pc:sldMk cId="2855647017" sldId="272"/>
            <ac:picMk id="5" creationId="{C2D9A91B-BF76-72CD-7334-66C64A2698C8}"/>
          </ac:picMkLst>
        </pc:picChg>
        <pc:picChg chg="add mod ord">
          <ac:chgData name="Peter Beaumont" userId="S::beaumonp@edgehill.ac.uk::dd795858-22fd-45d7-b690-90b7fb9fd359" providerId="AD" clId="Web-{D2AC81EB-D565-5046-B88F-9EB9CBBFD17E}" dt="2023-10-09T09:23:14.009" v="30"/>
          <ac:picMkLst>
            <pc:docMk/>
            <pc:sldMk cId="2855647017" sldId="272"/>
            <ac:picMk id="6" creationId="{DB294A17-2A62-9BE5-4AA5-1DCAE64CA915}"/>
          </ac:picMkLst>
        </pc:picChg>
      </pc:sldChg>
      <pc:sldChg chg="addSp delSp modSp add replId">
        <pc:chgData name="Peter Beaumont" userId="S::beaumonp@edgehill.ac.uk::dd795858-22fd-45d7-b690-90b7fb9fd359" providerId="AD" clId="Web-{D2AC81EB-D565-5046-B88F-9EB9CBBFD17E}" dt="2023-10-09T09:26:04.690" v="46"/>
        <pc:sldMkLst>
          <pc:docMk/>
          <pc:sldMk cId="429099576" sldId="273"/>
        </pc:sldMkLst>
        <pc:spChg chg="mod">
          <ac:chgData name="Peter Beaumont" userId="S::beaumonp@edgehill.ac.uk::dd795858-22fd-45d7-b690-90b7fb9fd359" providerId="AD" clId="Web-{D2AC81EB-D565-5046-B88F-9EB9CBBFD17E}" dt="2023-10-09T09:26:04.440" v="45" actId="20577"/>
          <ac:spMkLst>
            <pc:docMk/>
            <pc:sldMk cId="429099576" sldId="273"/>
            <ac:spMk id="2" creationId="{401AD0D6-3AB9-CA46-7D4E-0337C5205AA2}"/>
          </ac:spMkLst>
        </pc:spChg>
        <pc:spChg chg="del">
          <ac:chgData name="Peter Beaumont" userId="S::beaumonp@edgehill.ac.uk::dd795858-22fd-45d7-b690-90b7fb9fd359" providerId="AD" clId="Web-{D2AC81EB-D565-5046-B88F-9EB9CBBFD17E}" dt="2023-10-09T09:26:04.690" v="46"/>
          <ac:spMkLst>
            <pc:docMk/>
            <pc:sldMk cId="429099576" sldId="273"/>
            <ac:spMk id="3" creationId="{28C85EF4-501C-9872-EA46-D65FD6090800}"/>
          </ac:spMkLst>
        </pc:spChg>
        <pc:picChg chg="add mod ord">
          <ac:chgData name="Peter Beaumont" userId="S::beaumonp@edgehill.ac.uk::dd795858-22fd-45d7-b690-90b7fb9fd359" providerId="AD" clId="Web-{D2AC81EB-D565-5046-B88F-9EB9CBBFD17E}" dt="2023-10-09T09:26:04.690" v="46"/>
          <ac:picMkLst>
            <pc:docMk/>
            <pc:sldMk cId="429099576" sldId="273"/>
            <ac:picMk id="4" creationId="{FA7CDFC1-108C-DE84-49D2-23CFE72B3DC7}"/>
          </ac:picMkLst>
        </pc:picChg>
      </pc:sldChg>
      <pc:sldChg chg="addSp delSp modSp add replId modNotes">
        <pc:chgData name="Peter Beaumont" userId="S::beaumonp@edgehill.ac.uk::dd795858-22fd-45d7-b690-90b7fb9fd359" providerId="AD" clId="Web-{D2AC81EB-D565-5046-B88F-9EB9CBBFD17E}" dt="2023-10-09T09:29:16.527" v="138"/>
        <pc:sldMkLst>
          <pc:docMk/>
          <pc:sldMk cId="2509644637" sldId="274"/>
        </pc:sldMkLst>
        <pc:spChg chg="mod">
          <ac:chgData name="Peter Beaumont" userId="S::beaumonp@edgehill.ac.uk::dd795858-22fd-45d7-b690-90b7fb9fd359" providerId="AD" clId="Web-{D2AC81EB-D565-5046-B88F-9EB9CBBFD17E}" dt="2023-10-09T09:28:31.916" v="115" actId="14100"/>
          <ac:spMkLst>
            <pc:docMk/>
            <pc:sldMk cId="2509644637" sldId="274"/>
            <ac:spMk id="2" creationId="{401AD0D6-3AB9-CA46-7D4E-0337C5205AA2}"/>
          </ac:spMkLst>
        </pc:spChg>
        <pc:spChg chg="del">
          <ac:chgData name="Peter Beaumont" userId="S::beaumonp@edgehill.ac.uk::dd795858-22fd-45d7-b690-90b7fb9fd359" providerId="AD" clId="Web-{D2AC81EB-D565-5046-B88F-9EB9CBBFD17E}" dt="2023-10-09T09:28:44.244" v="116"/>
          <ac:spMkLst>
            <pc:docMk/>
            <pc:sldMk cId="2509644637" sldId="274"/>
            <ac:spMk id="3" creationId="{28C85EF4-501C-9872-EA46-D65FD6090800}"/>
          </ac:spMkLst>
        </pc:spChg>
        <pc:picChg chg="add mod ord">
          <ac:chgData name="Peter Beaumont" userId="S::beaumonp@edgehill.ac.uk::dd795858-22fd-45d7-b690-90b7fb9fd359" providerId="AD" clId="Web-{D2AC81EB-D565-5046-B88F-9EB9CBBFD17E}" dt="2023-10-09T09:28:44.244" v="116"/>
          <ac:picMkLst>
            <pc:docMk/>
            <pc:sldMk cId="2509644637" sldId="274"/>
            <ac:picMk id="4" creationId="{56C00AF9-B14E-0BDF-0B6D-C983E31C78A7}"/>
          </ac:picMkLst>
        </pc:picChg>
      </pc:sldChg>
      <pc:sldChg chg="addSp delSp modSp add ord replId">
        <pc:chgData name="Peter Beaumont" userId="S::beaumonp@edgehill.ac.uk::dd795858-22fd-45d7-b690-90b7fb9fd359" providerId="AD" clId="Web-{D2AC81EB-D565-5046-B88F-9EB9CBBFD17E}" dt="2023-10-09T09:32:25.427" v="164"/>
        <pc:sldMkLst>
          <pc:docMk/>
          <pc:sldMk cId="107219607" sldId="275"/>
        </pc:sldMkLst>
        <pc:spChg chg="mod">
          <ac:chgData name="Peter Beaumont" userId="S::beaumonp@edgehill.ac.uk::dd795858-22fd-45d7-b690-90b7fb9fd359" providerId="AD" clId="Web-{D2AC81EB-D565-5046-B88F-9EB9CBBFD17E}" dt="2023-10-09T09:30:22.765" v="145" actId="20577"/>
          <ac:spMkLst>
            <pc:docMk/>
            <pc:sldMk cId="107219607" sldId="275"/>
            <ac:spMk id="2" creationId="{401AD0D6-3AB9-CA46-7D4E-0337C5205AA2}"/>
          </ac:spMkLst>
        </pc:spChg>
        <pc:spChg chg="del">
          <ac:chgData name="Peter Beaumont" userId="S::beaumonp@edgehill.ac.uk::dd795858-22fd-45d7-b690-90b7fb9fd359" providerId="AD" clId="Web-{D2AC81EB-D565-5046-B88F-9EB9CBBFD17E}" dt="2023-10-09T09:30:22.999" v="146"/>
          <ac:spMkLst>
            <pc:docMk/>
            <pc:sldMk cId="107219607" sldId="275"/>
            <ac:spMk id="3" creationId="{28C85EF4-501C-9872-EA46-D65FD6090800}"/>
          </ac:spMkLst>
        </pc:spChg>
        <pc:picChg chg="add mod ord">
          <ac:chgData name="Peter Beaumont" userId="S::beaumonp@edgehill.ac.uk::dd795858-22fd-45d7-b690-90b7fb9fd359" providerId="AD" clId="Web-{D2AC81EB-D565-5046-B88F-9EB9CBBFD17E}" dt="2023-10-09T09:30:22.999" v="146"/>
          <ac:picMkLst>
            <pc:docMk/>
            <pc:sldMk cId="107219607" sldId="275"/>
            <ac:picMk id="4" creationId="{C851FA7E-9B6A-2336-99C6-44003745820D}"/>
          </ac:picMkLst>
        </pc:picChg>
      </pc:sldChg>
      <pc:sldChg chg="add replId">
        <pc:chgData name="Peter Beaumont" userId="S::beaumonp@edgehill.ac.uk::dd795858-22fd-45d7-b690-90b7fb9fd359" providerId="AD" clId="Web-{D2AC81EB-D565-5046-B88F-9EB9CBBFD17E}" dt="2023-10-09T09:29:58.982" v="139"/>
        <pc:sldMkLst>
          <pc:docMk/>
          <pc:sldMk cId="1933741745" sldId="276"/>
        </pc:sldMkLst>
      </pc:sldChg>
      <pc:sldChg chg="addSp delSp modSp add replId modNotes">
        <pc:chgData name="Peter Beaumont" userId="S::beaumonp@edgehill.ac.uk::dd795858-22fd-45d7-b690-90b7fb9fd359" providerId="AD" clId="Web-{D2AC81EB-D565-5046-B88F-9EB9CBBFD17E}" dt="2023-10-09T09:34:20.636" v="246"/>
        <pc:sldMkLst>
          <pc:docMk/>
          <pc:sldMk cId="2010731512" sldId="277"/>
        </pc:sldMkLst>
        <pc:spChg chg="mod">
          <ac:chgData name="Peter Beaumont" userId="S::beaumonp@edgehill.ac.uk::dd795858-22fd-45d7-b690-90b7fb9fd359" providerId="AD" clId="Web-{D2AC81EB-D565-5046-B88F-9EB9CBBFD17E}" dt="2023-10-09T09:31:48.722" v="150" actId="20577"/>
          <ac:spMkLst>
            <pc:docMk/>
            <pc:sldMk cId="2010731512" sldId="277"/>
            <ac:spMk id="2" creationId="{401AD0D6-3AB9-CA46-7D4E-0337C5205AA2}"/>
          </ac:spMkLst>
        </pc:spChg>
        <pc:spChg chg="add del mod">
          <ac:chgData name="Peter Beaumont" userId="S::beaumonp@edgehill.ac.uk::dd795858-22fd-45d7-b690-90b7fb9fd359" providerId="AD" clId="Web-{D2AC81EB-D565-5046-B88F-9EB9CBBFD17E}" dt="2023-10-09T09:31:48.988" v="151"/>
          <ac:spMkLst>
            <pc:docMk/>
            <pc:sldMk cId="2010731512" sldId="277"/>
            <ac:spMk id="6" creationId="{4FCB986E-171B-4EAA-D72D-0725B3BD552E}"/>
          </ac:spMkLst>
        </pc:spChg>
        <pc:picChg chg="del">
          <ac:chgData name="Peter Beaumont" userId="S::beaumonp@edgehill.ac.uk::dd795858-22fd-45d7-b690-90b7fb9fd359" providerId="AD" clId="Web-{D2AC81EB-D565-5046-B88F-9EB9CBBFD17E}" dt="2023-10-09T09:31:20.674" v="148"/>
          <ac:picMkLst>
            <pc:docMk/>
            <pc:sldMk cId="2010731512" sldId="277"/>
            <ac:picMk id="4" creationId="{56C00AF9-B14E-0BDF-0B6D-C983E31C78A7}"/>
          </ac:picMkLst>
        </pc:picChg>
        <pc:picChg chg="add mod ord">
          <ac:chgData name="Peter Beaumont" userId="S::beaumonp@edgehill.ac.uk::dd795858-22fd-45d7-b690-90b7fb9fd359" providerId="AD" clId="Web-{D2AC81EB-D565-5046-B88F-9EB9CBBFD17E}" dt="2023-10-09T09:31:48.988" v="151"/>
          <ac:picMkLst>
            <pc:docMk/>
            <pc:sldMk cId="2010731512" sldId="277"/>
            <ac:picMk id="7" creationId="{0F1D313E-0015-8D54-D78F-A0DAAD13F253}"/>
          </ac:picMkLst>
        </pc:picChg>
      </pc:sldChg>
    </pc:docChg>
  </pc:docChgLst>
  <pc:docChgLst>
    <pc:chgData name="Peter Beaumont" userId="dd795858-22fd-45d7-b690-90b7fb9fd359" providerId="ADAL" clId="{0C809CE0-9D22-48C9-9BC4-46273AEFBDEE}"/>
    <pc:docChg chg="custSel modSld">
      <pc:chgData name="Peter Beaumont" userId="dd795858-22fd-45d7-b690-90b7fb9fd359" providerId="ADAL" clId="{0C809CE0-9D22-48C9-9BC4-46273AEFBDEE}" dt="2023-10-16T15:26:37.893" v="401" actId="20577"/>
      <pc:docMkLst>
        <pc:docMk/>
      </pc:docMkLst>
      <pc:sldChg chg="modNotesTx">
        <pc:chgData name="Peter Beaumont" userId="dd795858-22fd-45d7-b690-90b7fb9fd359" providerId="ADAL" clId="{0C809CE0-9D22-48C9-9BC4-46273AEFBDEE}" dt="2023-10-16T15:26:37.893" v="401" actId="20577"/>
        <pc:sldMkLst>
          <pc:docMk/>
          <pc:sldMk cId="2764256587" sldId="264"/>
        </pc:sldMkLst>
      </pc:sldChg>
      <pc:sldChg chg="modNotesTx">
        <pc:chgData name="Peter Beaumont" userId="dd795858-22fd-45d7-b690-90b7fb9fd359" providerId="ADAL" clId="{0C809CE0-9D22-48C9-9BC4-46273AEFBDEE}" dt="2023-10-16T13:33:31.441" v="24" actId="20577"/>
        <pc:sldMkLst>
          <pc:docMk/>
          <pc:sldMk cId="3011411472" sldId="293"/>
        </pc:sldMkLst>
      </pc:sldChg>
      <pc:sldChg chg="modNotesTx">
        <pc:chgData name="Peter Beaumont" userId="dd795858-22fd-45d7-b690-90b7fb9fd359" providerId="ADAL" clId="{0C809CE0-9D22-48C9-9BC4-46273AEFBDEE}" dt="2023-10-16T14:21:59.467" v="136" actId="20577"/>
        <pc:sldMkLst>
          <pc:docMk/>
          <pc:sldMk cId="2140966466" sldId="295"/>
        </pc:sldMkLst>
      </pc:sldChg>
      <pc:sldChg chg="modNotesTx">
        <pc:chgData name="Peter Beaumont" userId="dd795858-22fd-45d7-b690-90b7fb9fd359" providerId="ADAL" clId="{0C809CE0-9D22-48C9-9BC4-46273AEFBDEE}" dt="2023-10-16T14:59:04.439" v="364" actId="20577"/>
        <pc:sldMkLst>
          <pc:docMk/>
          <pc:sldMk cId="135162636" sldId="297"/>
        </pc:sldMkLst>
      </pc:sldChg>
    </pc:docChg>
  </pc:docChgLst>
  <pc:docChgLst>
    <pc:chgData name="Peter Beaumont" userId="dd795858-22fd-45d7-b690-90b7fb9fd359" providerId="ADAL" clId="{9EE9FF8F-8572-4941-A5CE-58550BE03E64}"/>
    <pc:docChg chg="undo custSel addSld modSld sldOrd replTag delTag">
      <pc:chgData name="Peter Beaumont" userId="dd795858-22fd-45d7-b690-90b7fb9fd359" providerId="ADAL" clId="{9EE9FF8F-8572-4941-A5CE-58550BE03E64}" dt="2023-11-20T16:51:28.516" v="2179"/>
      <pc:docMkLst>
        <pc:docMk/>
      </pc:docMkLst>
      <pc:sldChg chg="modNotesTx">
        <pc:chgData name="Peter Beaumont" userId="dd795858-22fd-45d7-b690-90b7fb9fd359" providerId="ADAL" clId="{9EE9FF8F-8572-4941-A5CE-58550BE03E64}" dt="2023-11-07T11:37:24.925" v="837" actId="20577"/>
        <pc:sldMkLst>
          <pc:docMk/>
          <pc:sldMk cId="3457999610" sldId="256"/>
        </pc:sldMkLst>
      </pc:sldChg>
      <pc:sldChg chg="addSp delSp modSp mod modNotesTx">
        <pc:chgData name="Peter Beaumont" userId="dd795858-22fd-45d7-b690-90b7fb9fd359" providerId="ADAL" clId="{9EE9FF8F-8572-4941-A5CE-58550BE03E64}" dt="2023-11-15T09:51:59.363" v="1695"/>
        <pc:sldMkLst>
          <pc:docMk/>
          <pc:sldMk cId="972588746" sldId="257"/>
        </pc:sldMkLst>
        <pc:spChg chg="add del mod">
          <ac:chgData name="Peter Beaumont" userId="dd795858-22fd-45d7-b690-90b7fb9fd359" providerId="ADAL" clId="{9EE9FF8F-8572-4941-A5CE-58550BE03E64}" dt="2023-11-07T11:29:43.265" v="706" actId="478"/>
          <ac:spMkLst>
            <pc:docMk/>
            <pc:sldMk cId="972588746" sldId="257"/>
            <ac:spMk id="5" creationId="{194B3D77-8422-8E66-5E9A-FC7FE06BF352}"/>
          </ac:spMkLst>
        </pc:spChg>
        <pc:graphicFrameChg chg="mod modGraphic">
          <ac:chgData name="Peter Beaumont" userId="dd795858-22fd-45d7-b690-90b7fb9fd359" providerId="ADAL" clId="{9EE9FF8F-8572-4941-A5CE-58550BE03E64}" dt="2023-11-15T09:51:59.363" v="1695"/>
          <ac:graphicFrameMkLst>
            <pc:docMk/>
            <pc:sldMk cId="972588746" sldId="257"/>
            <ac:graphicFrameMk id="7" creationId="{5554AD61-46A2-DE03-3942-435FF4B8EF1B}"/>
          </ac:graphicFrameMkLst>
        </pc:graphicFrameChg>
      </pc:sldChg>
      <pc:sldChg chg="addSp delSp modSp mod ord">
        <pc:chgData name="Peter Beaumont" userId="dd795858-22fd-45d7-b690-90b7fb9fd359" providerId="ADAL" clId="{9EE9FF8F-8572-4941-A5CE-58550BE03E64}" dt="2023-11-15T09:52:44.211" v="1706" actId="1076"/>
        <pc:sldMkLst>
          <pc:docMk/>
          <pc:sldMk cId="3900247140" sldId="259"/>
        </pc:sldMkLst>
        <pc:spChg chg="del mod topLvl">
          <ac:chgData name="Peter Beaumont" userId="dd795858-22fd-45d7-b690-90b7fb9fd359" providerId="ADAL" clId="{9EE9FF8F-8572-4941-A5CE-58550BE03E64}" dt="2023-11-15T09:52:29.675" v="1701" actId="478"/>
          <ac:spMkLst>
            <pc:docMk/>
            <pc:sldMk cId="3900247140" sldId="259"/>
            <ac:spMk id="3" creationId="{FB05CA55-E282-6EF4-3E67-8A9A0830AD3A}"/>
          </ac:spMkLst>
        </pc:spChg>
        <pc:spChg chg="mod topLvl">
          <ac:chgData name="Peter Beaumont" userId="dd795858-22fd-45d7-b690-90b7fb9fd359" providerId="ADAL" clId="{9EE9FF8F-8572-4941-A5CE-58550BE03E64}" dt="2023-11-15T09:52:29.675" v="1701" actId="478"/>
          <ac:spMkLst>
            <pc:docMk/>
            <pc:sldMk cId="3900247140" sldId="259"/>
            <ac:spMk id="5" creationId="{27F3248C-48A6-BC4B-6216-C42C141F4BD5}"/>
          </ac:spMkLst>
        </pc:spChg>
        <pc:spChg chg="add mod">
          <ac:chgData name="Peter Beaumont" userId="dd795858-22fd-45d7-b690-90b7fb9fd359" providerId="ADAL" clId="{9EE9FF8F-8572-4941-A5CE-58550BE03E64}" dt="2023-11-15T09:52:44.211" v="1706" actId="1076"/>
          <ac:spMkLst>
            <pc:docMk/>
            <pc:sldMk cId="3900247140" sldId="259"/>
            <ac:spMk id="7" creationId="{11403C15-F52A-7129-02ED-4F4975AA8660}"/>
          </ac:spMkLst>
        </pc:spChg>
        <pc:grpChg chg="del mod">
          <ac:chgData name="Peter Beaumont" userId="dd795858-22fd-45d7-b690-90b7fb9fd359" providerId="ADAL" clId="{9EE9FF8F-8572-4941-A5CE-58550BE03E64}" dt="2023-11-15T09:52:29.675" v="1701" actId="478"/>
          <ac:grpSpMkLst>
            <pc:docMk/>
            <pc:sldMk cId="3900247140" sldId="259"/>
            <ac:grpSpMk id="6" creationId="{91F788E9-E4A1-302D-7563-405C6A2C3FBD}"/>
          </ac:grpSpMkLst>
        </pc:grpChg>
      </pc:sldChg>
      <pc:sldChg chg="addSp delSp modSp mod modNotesTx">
        <pc:chgData name="Peter Beaumont" userId="dd795858-22fd-45d7-b690-90b7fb9fd359" providerId="ADAL" clId="{9EE9FF8F-8572-4941-A5CE-58550BE03E64}" dt="2023-11-07T11:35:48.726" v="812" actId="207"/>
        <pc:sldMkLst>
          <pc:docMk/>
          <pc:sldMk cId="3697413835" sldId="260"/>
        </pc:sldMkLst>
        <pc:spChg chg="add del mod">
          <ac:chgData name="Peter Beaumont" userId="dd795858-22fd-45d7-b690-90b7fb9fd359" providerId="ADAL" clId="{9EE9FF8F-8572-4941-A5CE-58550BE03E64}" dt="2023-11-07T11:32:19.469" v="733"/>
          <ac:spMkLst>
            <pc:docMk/>
            <pc:sldMk cId="3697413835" sldId="260"/>
            <ac:spMk id="3" creationId="{7011F33A-C8AF-E986-E8E6-B8BA276CE1F1}"/>
          </ac:spMkLst>
        </pc:spChg>
        <pc:spChg chg="add del mod">
          <ac:chgData name="Peter Beaumont" userId="dd795858-22fd-45d7-b690-90b7fb9fd359" providerId="ADAL" clId="{9EE9FF8F-8572-4941-A5CE-58550BE03E64}" dt="2023-11-07T11:32:28.646" v="739" actId="478"/>
          <ac:spMkLst>
            <pc:docMk/>
            <pc:sldMk cId="3697413835" sldId="260"/>
            <ac:spMk id="5" creationId="{B1CEBAEE-59D1-5E7B-B87A-29BCB0B36772}"/>
          </ac:spMkLst>
        </pc:spChg>
        <pc:spChg chg="add mod">
          <ac:chgData name="Peter Beaumont" userId="dd795858-22fd-45d7-b690-90b7fb9fd359" providerId="ADAL" clId="{9EE9FF8F-8572-4941-A5CE-58550BE03E64}" dt="2023-11-07T11:33:01.105" v="764" actId="1035"/>
          <ac:spMkLst>
            <pc:docMk/>
            <pc:sldMk cId="3697413835" sldId="260"/>
            <ac:spMk id="6" creationId="{3775D6FA-BACA-5EFE-D481-B6EB795974D6}"/>
          </ac:spMkLst>
        </pc:spChg>
        <pc:spChg chg="mod topLvl">
          <ac:chgData name="Peter Beaumont" userId="dd795858-22fd-45d7-b690-90b7fb9fd359" providerId="ADAL" clId="{9EE9FF8F-8572-4941-A5CE-58550BE03E64}" dt="2023-11-07T11:35:48.726" v="812" actId="207"/>
          <ac:spMkLst>
            <pc:docMk/>
            <pc:sldMk cId="3697413835" sldId="260"/>
            <ac:spMk id="18" creationId="{FE02D9B7-544D-EF47-B67A-5434F06ECFD1}"/>
          </ac:spMkLst>
        </pc:spChg>
        <pc:spChg chg="add del mod ord topLvl">
          <ac:chgData name="Peter Beaumont" userId="dd795858-22fd-45d7-b690-90b7fb9fd359" providerId="ADAL" clId="{9EE9FF8F-8572-4941-A5CE-58550BE03E64}" dt="2023-11-07T11:32:40.886" v="745" actId="478"/>
          <ac:spMkLst>
            <pc:docMk/>
            <pc:sldMk cId="3697413835" sldId="260"/>
            <ac:spMk id="19" creationId="{80FE959B-9655-DE8A-DECB-EDDAAE3B15F6}"/>
          </ac:spMkLst>
        </pc:spChg>
        <pc:grpChg chg="add del">
          <ac:chgData name="Peter Beaumont" userId="dd795858-22fd-45d7-b690-90b7fb9fd359" providerId="ADAL" clId="{9EE9FF8F-8572-4941-A5CE-58550BE03E64}" dt="2023-11-07T11:32:40.886" v="745" actId="478"/>
          <ac:grpSpMkLst>
            <pc:docMk/>
            <pc:sldMk cId="3697413835" sldId="260"/>
            <ac:grpSpMk id="20" creationId="{727682F3-8030-869B-4B71-EA69EDF4286D}"/>
          </ac:grpSpMkLst>
        </pc:grpChg>
      </pc:sldChg>
      <pc:sldChg chg="delSp modSp mod">
        <pc:chgData name="Peter Beaumont" userId="dd795858-22fd-45d7-b690-90b7fb9fd359" providerId="ADAL" clId="{9EE9FF8F-8572-4941-A5CE-58550BE03E64}" dt="2023-11-07T11:47:19.988" v="1422" actId="1038"/>
        <pc:sldMkLst>
          <pc:docMk/>
          <pc:sldMk cId="3492020957" sldId="261"/>
        </pc:sldMkLst>
        <pc:spChg chg="mod">
          <ac:chgData name="Peter Beaumont" userId="dd795858-22fd-45d7-b690-90b7fb9fd359" providerId="ADAL" clId="{9EE9FF8F-8572-4941-A5CE-58550BE03E64}" dt="2023-11-07T11:46:27.811" v="1383" actId="2085"/>
          <ac:spMkLst>
            <pc:docMk/>
            <pc:sldMk cId="3492020957" sldId="261"/>
            <ac:spMk id="7" creationId="{7009DDB6-0E2A-3656-2790-99080FECCA06}"/>
          </ac:spMkLst>
        </pc:spChg>
        <pc:spChg chg="mod">
          <ac:chgData name="Peter Beaumont" userId="dd795858-22fd-45d7-b690-90b7fb9fd359" providerId="ADAL" clId="{9EE9FF8F-8572-4941-A5CE-58550BE03E64}" dt="2023-11-07T11:46:27.811" v="1383" actId="2085"/>
          <ac:spMkLst>
            <pc:docMk/>
            <pc:sldMk cId="3492020957" sldId="261"/>
            <ac:spMk id="8" creationId="{1A02940C-74AD-FF5B-3BEB-8B23709DC5C6}"/>
          </ac:spMkLst>
        </pc:spChg>
        <pc:grpChg chg="del">
          <ac:chgData name="Peter Beaumont" userId="dd795858-22fd-45d7-b690-90b7fb9fd359" providerId="ADAL" clId="{9EE9FF8F-8572-4941-A5CE-58550BE03E64}" dt="2023-11-07T11:47:15.492" v="1409" actId="478"/>
          <ac:grpSpMkLst>
            <pc:docMk/>
            <pc:sldMk cId="3492020957" sldId="261"/>
            <ac:grpSpMk id="6" creationId="{91F788E9-E4A1-302D-7563-405C6A2C3FBD}"/>
          </ac:grpSpMkLst>
        </pc:grpChg>
        <pc:grpChg chg="mod">
          <ac:chgData name="Peter Beaumont" userId="dd795858-22fd-45d7-b690-90b7fb9fd359" providerId="ADAL" clId="{9EE9FF8F-8572-4941-A5CE-58550BE03E64}" dt="2023-11-07T11:47:19.988" v="1422" actId="1038"/>
          <ac:grpSpMkLst>
            <pc:docMk/>
            <pc:sldMk cId="3492020957" sldId="261"/>
            <ac:grpSpMk id="10" creationId="{48BEC489-72FF-298E-C2AF-89861331B518}"/>
          </ac:grpSpMkLst>
        </pc:grpChg>
      </pc:sldChg>
      <pc:sldChg chg="addSp delSp modSp mod modNotesTx">
        <pc:chgData name="Peter Beaumont" userId="dd795858-22fd-45d7-b690-90b7fb9fd359" providerId="ADAL" clId="{9EE9FF8F-8572-4941-A5CE-58550BE03E64}" dt="2023-11-07T11:36:20.858" v="822" actId="207"/>
        <pc:sldMkLst>
          <pc:docMk/>
          <pc:sldMk cId="3391310512" sldId="263"/>
        </pc:sldMkLst>
        <pc:spChg chg="add mod">
          <ac:chgData name="Peter Beaumont" userId="dd795858-22fd-45d7-b690-90b7fb9fd359" providerId="ADAL" clId="{9EE9FF8F-8572-4941-A5CE-58550BE03E64}" dt="2023-11-07T11:33:18.409" v="774" actId="1076"/>
          <ac:spMkLst>
            <pc:docMk/>
            <pc:sldMk cId="3391310512" sldId="263"/>
            <ac:spMk id="3" creationId="{2994C0D8-7F7E-F655-25D9-E3662D496E2F}"/>
          </ac:spMkLst>
        </pc:spChg>
        <pc:spChg chg="mod topLvl">
          <ac:chgData name="Peter Beaumont" userId="dd795858-22fd-45d7-b690-90b7fb9fd359" providerId="ADAL" clId="{9EE9FF8F-8572-4941-A5CE-58550BE03E64}" dt="2023-11-07T11:36:20.858" v="822" actId="207"/>
          <ac:spMkLst>
            <pc:docMk/>
            <pc:sldMk cId="3391310512" sldId="263"/>
            <ac:spMk id="18" creationId="{FE02D9B7-544D-EF47-B67A-5434F06ECFD1}"/>
          </ac:spMkLst>
        </pc:spChg>
        <pc:spChg chg="del topLvl">
          <ac:chgData name="Peter Beaumont" userId="dd795858-22fd-45d7-b690-90b7fb9fd359" providerId="ADAL" clId="{9EE9FF8F-8572-4941-A5CE-58550BE03E64}" dt="2023-11-07T11:33:15.286" v="770" actId="478"/>
          <ac:spMkLst>
            <pc:docMk/>
            <pc:sldMk cId="3391310512" sldId="263"/>
            <ac:spMk id="19" creationId="{80FE959B-9655-DE8A-DECB-EDDAAE3B15F6}"/>
          </ac:spMkLst>
        </pc:spChg>
        <pc:grpChg chg="del">
          <ac:chgData name="Peter Beaumont" userId="dd795858-22fd-45d7-b690-90b7fb9fd359" providerId="ADAL" clId="{9EE9FF8F-8572-4941-A5CE-58550BE03E64}" dt="2023-11-07T11:33:15.286" v="770" actId="478"/>
          <ac:grpSpMkLst>
            <pc:docMk/>
            <pc:sldMk cId="3391310512" sldId="263"/>
            <ac:grpSpMk id="20" creationId="{727682F3-8030-869B-4B71-EA69EDF4286D}"/>
          </ac:grpSpMkLst>
        </pc:grpChg>
      </pc:sldChg>
      <pc:sldChg chg="addSp delSp mod">
        <pc:chgData name="Peter Beaumont" userId="dd795858-22fd-45d7-b690-90b7fb9fd359" providerId="ADAL" clId="{9EE9FF8F-8572-4941-A5CE-58550BE03E64}" dt="2023-11-20T16:46:24.068" v="1770" actId="22"/>
        <pc:sldMkLst>
          <pc:docMk/>
          <pc:sldMk cId="2764256587" sldId="264"/>
        </pc:sldMkLst>
        <pc:spChg chg="add del">
          <ac:chgData name="Peter Beaumont" userId="dd795858-22fd-45d7-b690-90b7fb9fd359" providerId="ADAL" clId="{9EE9FF8F-8572-4941-A5CE-58550BE03E64}" dt="2023-11-20T16:46:24.068" v="1770" actId="22"/>
          <ac:spMkLst>
            <pc:docMk/>
            <pc:sldMk cId="2764256587" sldId="264"/>
            <ac:spMk id="7" creationId="{473AA588-061A-782D-6C11-3A5B68D66B4D}"/>
          </ac:spMkLst>
        </pc:spChg>
      </pc:sldChg>
      <pc:sldChg chg="addSp delSp modSp mod">
        <pc:chgData name="Peter Beaumont" userId="dd795858-22fd-45d7-b690-90b7fb9fd359" providerId="ADAL" clId="{9EE9FF8F-8572-4941-A5CE-58550BE03E64}" dt="2023-11-15T09:54:24.248" v="1759" actId="1035"/>
        <pc:sldMkLst>
          <pc:docMk/>
          <pc:sldMk cId="2871725604" sldId="286"/>
        </pc:sldMkLst>
        <pc:picChg chg="add del mod">
          <ac:chgData name="Peter Beaumont" userId="dd795858-22fd-45d7-b690-90b7fb9fd359" providerId="ADAL" clId="{9EE9FF8F-8572-4941-A5CE-58550BE03E64}" dt="2023-11-15T09:53:54.277" v="1730" actId="478"/>
          <ac:picMkLst>
            <pc:docMk/>
            <pc:sldMk cId="2871725604" sldId="286"/>
            <ac:picMk id="3" creationId="{984CF940-06D8-3D32-DD5C-BF2DA48D5B88}"/>
          </ac:picMkLst>
        </pc:picChg>
        <pc:picChg chg="add mod">
          <ac:chgData name="Peter Beaumont" userId="dd795858-22fd-45d7-b690-90b7fb9fd359" providerId="ADAL" clId="{9EE9FF8F-8572-4941-A5CE-58550BE03E64}" dt="2023-11-15T09:54:24.248" v="1759" actId="1035"/>
          <ac:picMkLst>
            <pc:docMk/>
            <pc:sldMk cId="2871725604" sldId="286"/>
            <ac:picMk id="5" creationId="{A2C68A03-7E80-2ECA-AB62-9C08B074BFAE}"/>
          </ac:picMkLst>
        </pc:picChg>
      </pc:sldChg>
      <pc:sldChg chg="addSp modSp mod modNotesTx">
        <pc:chgData name="Peter Beaumont" userId="dd795858-22fd-45d7-b690-90b7fb9fd359" providerId="ADAL" clId="{9EE9FF8F-8572-4941-A5CE-58550BE03E64}" dt="2023-11-07T11:56:14.907" v="1647" actId="6549"/>
        <pc:sldMkLst>
          <pc:docMk/>
          <pc:sldMk cId="493935428" sldId="289"/>
        </pc:sldMkLst>
        <pc:spChg chg="add mod">
          <ac:chgData name="Peter Beaumont" userId="dd795858-22fd-45d7-b690-90b7fb9fd359" providerId="ADAL" clId="{9EE9FF8F-8572-4941-A5CE-58550BE03E64}" dt="2023-11-07T11:49:56.596" v="1488" actId="27636"/>
          <ac:spMkLst>
            <pc:docMk/>
            <pc:sldMk cId="493935428" sldId="289"/>
            <ac:spMk id="2" creationId="{AACEE5D0-061D-0EF3-8932-F4A051D64AB4}"/>
          </ac:spMkLst>
        </pc:spChg>
      </pc:sldChg>
      <pc:sldChg chg="modNotesTx">
        <pc:chgData name="Peter Beaumont" userId="dd795858-22fd-45d7-b690-90b7fb9fd359" providerId="ADAL" clId="{9EE9FF8F-8572-4941-A5CE-58550BE03E64}" dt="2023-11-06T15:01:46.169" v="507" actId="20577"/>
        <pc:sldMkLst>
          <pc:docMk/>
          <pc:sldMk cId="2299503291" sldId="292"/>
        </pc:sldMkLst>
      </pc:sldChg>
      <pc:sldChg chg="addSp delSp modSp mod">
        <pc:chgData name="Peter Beaumont" userId="dd795858-22fd-45d7-b690-90b7fb9fd359" providerId="ADAL" clId="{9EE9FF8F-8572-4941-A5CE-58550BE03E64}" dt="2023-11-15T09:53:42.300" v="1722"/>
        <pc:sldMkLst>
          <pc:docMk/>
          <pc:sldMk cId="3011411472" sldId="293"/>
        </pc:sldMkLst>
        <pc:picChg chg="add del mod">
          <ac:chgData name="Peter Beaumont" userId="dd795858-22fd-45d7-b690-90b7fb9fd359" providerId="ADAL" clId="{9EE9FF8F-8572-4941-A5CE-58550BE03E64}" dt="2023-11-15T09:53:22.222" v="1711"/>
          <ac:picMkLst>
            <pc:docMk/>
            <pc:sldMk cId="3011411472" sldId="293"/>
            <ac:picMk id="2" creationId="{62ECAAAE-C2DD-FC79-826A-29F4F681AED2}"/>
          </ac:picMkLst>
        </pc:picChg>
        <pc:picChg chg="add del mod">
          <ac:chgData name="Peter Beaumont" userId="dd795858-22fd-45d7-b690-90b7fb9fd359" providerId="ADAL" clId="{9EE9FF8F-8572-4941-A5CE-58550BE03E64}" dt="2023-11-15T09:53:30.975" v="1718" actId="478"/>
          <ac:picMkLst>
            <pc:docMk/>
            <pc:sldMk cId="3011411472" sldId="293"/>
            <ac:picMk id="3" creationId="{69F31203-E5DF-C7A3-71AC-EF73AF92C78C}"/>
          </ac:picMkLst>
        </pc:picChg>
        <pc:picChg chg="add mod">
          <ac:chgData name="Peter Beaumont" userId="dd795858-22fd-45d7-b690-90b7fb9fd359" providerId="ADAL" clId="{9EE9FF8F-8572-4941-A5CE-58550BE03E64}" dt="2023-11-15T09:53:42.300" v="1722"/>
          <ac:picMkLst>
            <pc:docMk/>
            <pc:sldMk cId="3011411472" sldId="293"/>
            <ac:picMk id="4" creationId="{E5D9BA2D-884C-0B8E-8780-905D6E003C45}"/>
          </ac:picMkLst>
        </pc:picChg>
      </pc:sldChg>
      <pc:sldChg chg="modNotesTx">
        <pc:chgData name="Peter Beaumont" userId="dd795858-22fd-45d7-b690-90b7fb9fd359" providerId="ADAL" clId="{9EE9FF8F-8572-4941-A5CE-58550BE03E64}" dt="2023-11-06T15:43:53.334" v="594" actId="20577"/>
        <pc:sldMkLst>
          <pc:docMk/>
          <pc:sldMk cId="2140966466" sldId="295"/>
        </pc:sldMkLst>
      </pc:sldChg>
      <pc:sldChg chg="modNotesTx">
        <pc:chgData name="Peter Beaumont" userId="dd795858-22fd-45d7-b690-90b7fb9fd359" providerId="ADAL" clId="{9EE9FF8F-8572-4941-A5CE-58550BE03E64}" dt="2023-11-06T14:34:35.781" v="211" actId="20577"/>
        <pc:sldMkLst>
          <pc:docMk/>
          <pc:sldMk cId="135162636" sldId="297"/>
        </pc:sldMkLst>
      </pc:sldChg>
      <pc:sldChg chg="addSp delSp modSp add mod modNotesTx">
        <pc:chgData name="Peter Beaumont" userId="dd795858-22fd-45d7-b690-90b7fb9fd359" providerId="ADAL" clId="{9EE9FF8F-8572-4941-A5CE-58550BE03E64}" dt="2023-11-07T11:45:50.529" v="1379" actId="20577"/>
        <pc:sldMkLst>
          <pc:docMk/>
          <pc:sldMk cId="1176060914" sldId="298"/>
        </pc:sldMkLst>
        <pc:spChg chg="mod">
          <ac:chgData name="Peter Beaumont" userId="dd795858-22fd-45d7-b690-90b7fb9fd359" providerId="ADAL" clId="{9EE9FF8F-8572-4941-A5CE-58550BE03E64}" dt="2023-11-07T11:45:26.842" v="1340" actId="14100"/>
          <ac:spMkLst>
            <pc:docMk/>
            <pc:sldMk cId="1176060914" sldId="298"/>
            <ac:spMk id="3" creationId="{3AC8F6F4-11E3-757D-969A-76268936C5B7}"/>
          </ac:spMkLst>
        </pc:spChg>
        <pc:spChg chg="add del mod">
          <ac:chgData name="Peter Beaumont" userId="dd795858-22fd-45d7-b690-90b7fb9fd359" providerId="ADAL" clId="{9EE9FF8F-8572-4941-A5CE-58550BE03E64}" dt="2023-11-07T11:42:13.544" v="849" actId="478"/>
          <ac:spMkLst>
            <pc:docMk/>
            <pc:sldMk cId="1176060914" sldId="298"/>
            <ac:spMk id="4" creationId="{031235BC-95C6-33D9-300B-59488E85116C}"/>
          </ac:spMkLst>
        </pc:spChg>
        <pc:picChg chg="del">
          <ac:chgData name="Peter Beaumont" userId="dd795858-22fd-45d7-b690-90b7fb9fd359" providerId="ADAL" clId="{9EE9FF8F-8572-4941-A5CE-58550BE03E64}" dt="2023-11-07T11:42:10.939" v="848" actId="478"/>
          <ac:picMkLst>
            <pc:docMk/>
            <pc:sldMk cId="1176060914" sldId="298"/>
            <ac:picMk id="6" creationId="{B288A4FE-289E-3671-D97A-8A955EE312DE}"/>
          </ac:picMkLst>
        </pc:picChg>
        <pc:picChg chg="add mod ord">
          <ac:chgData name="Peter Beaumont" userId="dd795858-22fd-45d7-b690-90b7fb9fd359" providerId="ADAL" clId="{9EE9FF8F-8572-4941-A5CE-58550BE03E64}" dt="2023-11-07T11:42:47.340" v="866" actId="14100"/>
          <ac:picMkLst>
            <pc:docMk/>
            <pc:sldMk cId="1176060914" sldId="298"/>
            <ac:picMk id="7" creationId="{278BB01F-4315-BDD1-53B4-BFDDFB490516}"/>
          </ac:picMkLst>
        </pc:picChg>
        <pc:picChg chg="del">
          <ac:chgData name="Peter Beaumont" userId="dd795858-22fd-45d7-b690-90b7fb9fd359" providerId="ADAL" clId="{9EE9FF8F-8572-4941-A5CE-58550BE03E64}" dt="2023-11-07T11:42:10.111" v="847" actId="478"/>
          <ac:picMkLst>
            <pc:docMk/>
            <pc:sldMk cId="1176060914" sldId="298"/>
            <ac:picMk id="8" creationId="{E9EE9499-E98F-DD4B-6AD0-E480E46CA91E}"/>
          </ac:picMkLst>
        </pc:picChg>
        <pc:picChg chg="del">
          <ac:chgData name="Peter Beaumont" userId="dd795858-22fd-45d7-b690-90b7fb9fd359" providerId="ADAL" clId="{9EE9FF8F-8572-4941-A5CE-58550BE03E64}" dt="2023-11-07T11:42:14.180" v="850" actId="478"/>
          <ac:picMkLst>
            <pc:docMk/>
            <pc:sldMk cId="1176060914" sldId="298"/>
            <ac:picMk id="10" creationId="{4BF42CB3-1C6A-C5AE-1A5D-718ABA0A18F7}"/>
          </ac:picMkLst>
        </pc:picChg>
        <pc:picChg chg="add mod">
          <ac:chgData name="Peter Beaumont" userId="dd795858-22fd-45d7-b690-90b7fb9fd359" providerId="ADAL" clId="{9EE9FF8F-8572-4941-A5CE-58550BE03E64}" dt="2023-11-07T11:42:33.116" v="861" actId="1076"/>
          <ac:picMkLst>
            <pc:docMk/>
            <pc:sldMk cId="1176060914" sldId="298"/>
            <ac:picMk id="11" creationId="{C3F4526A-BAED-5F25-E9B3-C42F2A227736}"/>
          </ac:picMkLst>
        </pc:picChg>
      </pc:sldChg>
      <pc:sldChg chg="addSp delSp modSp add mod modNotesTx">
        <pc:chgData name="Peter Beaumont" userId="dd795858-22fd-45d7-b690-90b7fb9fd359" providerId="ADAL" clId="{9EE9FF8F-8572-4941-A5CE-58550BE03E64}" dt="2023-11-07T12:02:52.098" v="1687" actId="14100"/>
        <pc:sldMkLst>
          <pc:docMk/>
          <pc:sldMk cId="2363499349" sldId="299"/>
        </pc:sldMkLst>
        <pc:spChg chg="mod">
          <ac:chgData name="Peter Beaumont" userId="dd795858-22fd-45d7-b690-90b7fb9fd359" providerId="ADAL" clId="{9EE9FF8F-8572-4941-A5CE-58550BE03E64}" dt="2023-11-07T11:59:18.392" v="1673" actId="27636"/>
          <ac:spMkLst>
            <pc:docMk/>
            <pc:sldMk cId="2363499349" sldId="299"/>
            <ac:spMk id="2" creationId="{AACEE5D0-061D-0EF3-8932-F4A051D64AB4}"/>
          </ac:spMkLst>
        </pc:spChg>
        <pc:picChg chg="add mod ord">
          <ac:chgData name="Peter Beaumont" userId="dd795858-22fd-45d7-b690-90b7fb9fd359" providerId="ADAL" clId="{9EE9FF8F-8572-4941-A5CE-58550BE03E64}" dt="2023-11-07T12:02:52.098" v="1687" actId="14100"/>
          <ac:picMkLst>
            <pc:docMk/>
            <pc:sldMk cId="2363499349" sldId="299"/>
            <ac:picMk id="4" creationId="{EC5DC47C-BB83-3F72-ADDB-ED1F13AFC82F}"/>
          </ac:picMkLst>
        </pc:picChg>
        <pc:picChg chg="del">
          <ac:chgData name="Peter Beaumont" userId="dd795858-22fd-45d7-b690-90b7fb9fd359" providerId="ADAL" clId="{9EE9FF8F-8572-4941-A5CE-58550BE03E64}" dt="2023-11-07T11:50:33.864" v="1495" actId="478"/>
          <ac:picMkLst>
            <pc:docMk/>
            <pc:sldMk cId="2363499349" sldId="299"/>
            <ac:picMk id="7" creationId="{DBCC25FA-8390-BC9A-1EA4-73AA30138F70}"/>
          </ac:picMkLst>
        </pc:picChg>
        <pc:picChg chg="add del mod ord">
          <ac:chgData name="Peter Beaumont" userId="dd795858-22fd-45d7-b690-90b7fb9fd359" providerId="ADAL" clId="{9EE9FF8F-8572-4941-A5CE-58550BE03E64}" dt="2023-11-07T11:55:52.505" v="1637" actId="478"/>
          <ac:picMkLst>
            <pc:docMk/>
            <pc:sldMk cId="2363499349" sldId="299"/>
            <ac:picMk id="8" creationId="{241C9F35-4A43-ED0E-E150-3123BE8BAADE}"/>
          </ac:picMkLst>
        </pc:picChg>
        <pc:picChg chg="del">
          <ac:chgData name="Peter Beaumont" userId="dd795858-22fd-45d7-b690-90b7fb9fd359" providerId="ADAL" clId="{9EE9FF8F-8572-4941-A5CE-58550BE03E64}" dt="2023-11-07T11:50:45.339" v="1503" actId="478"/>
          <ac:picMkLst>
            <pc:docMk/>
            <pc:sldMk cId="2363499349" sldId="299"/>
            <ac:picMk id="10" creationId="{8977D0E3-9CDB-476F-0F05-F71E4F7B4CF7}"/>
          </ac:picMkLst>
        </pc:picChg>
        <pc:picChg chg="add mod">
          <ac:chgData name="Peter Beaumont" userId="dd795858-22fd-45d7-b690-90b7fb9fd359" providerId="ADAL" clId="{9EE9FF8F-8572-4941-A5CE-58550BE03E64}" dt="2023-11-07T12:02:49.946" v="1686" actId="14100"/>
          <ac:picMkLst>
            <pc:docMk/>
            <pc:sldMk cId="2363499349" sldId="299"/>
            <ac:picMk id="11" creationId="{916A77FA-3E1E-5738-BCAB-FABB38AF1EB7}"/>
          </ac:picMkLst>
        </pc:picChg>
        <pc:picChg chg="del">
          <ac:chgData name="Peter Beaumont" userId="dd795858-22fd-45d7-b690-90b7fb9fd359" providerId="ADAL" clId="{9EE9FF8F-8572-4941-A5CE-58550BE03E64}" dt="2023-11-07T11:50:34.878" v="1496" actId="478"/>
          <ac:picMkLst>
            <pc:docMk/>
            <pc:sldMk cId="2363499349" sldId="299"/>
            <ac:picMk id="12" creationId="{9F8142C8-29FD-8FAF-4BCD-4A3262305CFC}"/>
          </ac:picMkLst>
        </pc:picChg>
        <pc:picChg chg="del">
          <ac:chgData name="Peter Beaumont" userId="dd795858-22fd-45d7-b690-90b7fb9fd359" providerId="ADAL" clId="{9EE9FF8F-8572-4941-A5CE-58550BE03E64}" dt="2023-11-07T11:50:45.870" v="1504" actId="478"/>
          <ac:picMkLst>
            <pc:docMk/>
            <pc:sldMk cId="2363499349" sldId="299"/>
            <ac:picMk id="14" creationId="{26BA21F0-C668-337C-31B6-5D375A0DDC1C}"/>
          </ac:picMkLst>
        </pc:picChg>
      </pc:sldChg>
      <pc:sldChg chg="addSp delSp modSp add mod modNotesTx">
        <pc:chgData name="Peter Beaumont" userId="dd795858-22fd-45d7-b690-90b7fb9fd359" providerId="ADAL" clId="{9EE9FF8F-8572-4941-A5CE-58550BE03E64}" dt="2023-11-20T16:51:22.410" v="2176" actId="14100"/>
        <pc:sldMkLst>
          <pc:docMk/>
          <pc:sldMk cId="1303097061" sldId="300"/>
        </pc:sldMkLst>
        <pc:spChg chg="mod">
          <ac:chgData name="Peter Beaumont" userId="dd795858-22fd-45d7-b690-90b7fb9fd359" providerId="ADAL" clId="{9EE9FF8F-8572-4941-A5CE-58550BE03E64}" dt="2023-11-20T16:51:22.410" v="2176" actId="14100"/>
          <ac:spMkLst>
            <pc:docMk/>
            <pc:sldMk cId="1303097061" sldId="300"/>
            <ac:spMk id="3" creationId="{3AC8F6F4-11E3-757D-969A-76268936C5B7}"/>
          </ac:spMkLst>
        </pc:spChg>
        <pc:picChg chg="add mod ord">
          <ac:chgData name="Peter Beaumont" userId="dd795858-22fd-45d7-b690-90b7fb9fd359" providerId="ADAL" clId="{9EE9FF8F-8572-4941-A5CE-58550BE03E64}" dt="2023-11-20T16:50:40.380" v="2159" actId="167"/>
          <ac:picMkLst>
            <pc:docMk/>
            <pc:sldMk cId="1303097061" sldId="300"/>
            <ac:picMk id="4" creationId="{06ADE2CD-59A8-2943-01FD-284609B0C952}"/>
          </ac:picMkLst>
        </pc:picChg>
        <pc:picChg chg="add mod ord modCrop">
          <ac:chgData name="Peter Beaumont" userId="dd795858-22fd-45d7-b690-90b7fb9fd359" providerId="ADAL" clId="{9EE9FF8F-8572-4941-A5CE-58550BE03E64}" dt="2023-11-20T16:48:39.183" v="1878" actId="732"/>
          <ac:picMkLst>
            <pc:docMk/>
            <pc:sldMk cId="1303097061" sldId="300"/>
            <ac:picMk id="6" creationId="{63B53947-A5C6-06DA-3310-146052260DF8}"/>
          </ac:picMkLst>
        </pc:picChg>
        <pc:picChg chg="del">
          <ac:chgData name="Peter Beaumont" userId="dd795858-22fd-45d7-b690-90b7fb9fd359" providerId="ADAL" clId="{9EE9FF8F-8572-4941-A5CE-58550BE03E64}" dt="2023-11-20T16:46:31.490" v="1772" actId="478"/>
          <ac:picMkLst>
            <pc:docMk/>
            <pc:sldMk cId="1303097061" sldId="300"/>
            <ac:picMk id="7" creationId="{278BB01F-4315-BDD1-53B4-BFDDFB490516}"/>
          </ac:picMkLst>
        </pc:picChg>
        <pc:picChg chg="del">
          <ac:chgData name="Peter Beaumont" userId="dd795858-22fd-45d7-b690-90b7fb9fd359" providerId="ADAL" clId="{9EE9FF8F-8572-4941-A5CE-58550BE03E64}" dt="2023-11-20T16:46:31.985" v="1776" actId="478"/>
          <ac:picMkLst>
            <pc:docMk/>
            <pc:sldMk cId="1303097061" sldId="300"/>
            <ac:picMk id="11" creationId="{C3F4526A-BAED-5F25-E9B3-C42F2A227736}"/>
          </ac:picMkLst>
        </pc:picChg>
      </pc:sldChg>
    </pc:docChg>
  </pc:docChgLst>
  <pc:docChgLst>
    <pc:chgData name="Peter Beaumont" userId="S::beaumonp@edgehill.ac.uk::dd795858-22fd-45d7-b690-90b7fb9fd359" providerId="AD" clId="Web-{875EAEFE-61E3-867A-CF53-F592CA2D7F05}"/>
    <pc:docChg chg="modSld">
      <pc:chgData name="Peter Beaumont" userId="S::beaumonp@edgehill.ac.uk::dd795858-22fd-45d7-b690-90b7fb9fd359" providerId="AD" clId="Web-{875EAEFE-61E3-867A-CF53-F592CA2D7F05}" dt="2023-11-07T14:30:11.073" v="32" actId="14100"/>
      <pc:docMkLst>
        <pc:docMk/>
      </pc:docMkLst>
      <pc:sldChg chg="modSp">
        <pc:chgData name="Peter Beaumont" userId="S::beaumonp@edgehill.ac.uk::dd795858-22fd-45d7-b690-90b7fb9fd359" providerId="AD" clId="Web-{875EAEFE-61E3-867A-CF53-F592CA2D7F05}" dt="2023-11-07T14:30:11.073" v="32" actId="14100"/>
        <pc:sldMkLst>
          <pc:docMk/>
          <pc:sldMk cId="493935428" sldId="289"/>
        </pc:sldMkLst>
        <pc:spChg chg="mod">
          <ac:chgData name="Peter Beaumont" userId="S::beaumonp@edgehill.ac.uk::dd795858-22fd-45d7-b690-90b7fb9fd359" providerId="AD" clId="Web-{875EAEFE-61E3-867A-CF53-F592CA2D7F05}" dt="2023-11-07T14:30:11.073" v="32" actId="14100"/>
          <ac:spMkLst>
            <pc:docMk/>
            <pc:sldMk cId="493935428" sldId="289"/>
            <ac:spMk id="2" creationId="{AACEE5D0-061D-0EF3-8932-F4A051D64AB4}"/>
          </ac:spMkLst>
        </pc:spChg>
      </pc:sldChg>
      <pc:sldChg chg="modNotes">
        <pc:chgData name="Peter Beaumont" userId="S::beaumonp@edgehill.ac.uk::dd795858-22fd-45d7-b690-90b7fb9fd359" providerId="AD" clId="Web-{875EAEFE-61E3-867A-CF53-F592CA2D7F05}" dt="2023-11-07T14:30:02.073" v="29"/>
        <pc:sldMkLst>
          <pc:docMk/>
          <pc:sldMk cId="2363499349" sldId="299"/>
        </pc:sldMkLst>
      </pc:sldChg>
    </pc:docChg>
  </pc:docChgLst>
  <pc:docChgLst>
    <pc:chgData name="Peter Beaumont" userId="dd795858-22fd-45d7-b690-90b7fb9fd359" providerId="ADAL" clId="{F51B0A70-D727-46E0-BC8C-7A48F8D36455}"/>
    <pc:docChg chg="undo custSel addSld delSld modSld replTag delTag">
      <pc:chgData name="Peter Beaumont" userId="dd795858-22fd-45d7-b690-90b7fb9fd359" providerId="ADAL" clId="{F51B0A70-D727-46E0-BC8C-7A48F8D36455}" dt="2023-10-11T08:51:30.680" v="6725"/>
      <pc:docMkLst>
        <pc:docMk/>
      </pc:docMkLst>
      <pc:sldChg chg="modSp mod">
        <pc:chgData name="Peter Beaumont" userId="dd795858-22fd-45d7-b690-90b7fb9fd359" providerId="ADAL" clId="{F51B0A70-D727-46E0-BC8C-7A48F8D36455}" dt="2023-10-09T10:08:44.852" v="1537" actId="27636"/>
        <pc:sldMkLst>
          <pc:docMk/>
          <pc:sldMk cId="3457999610" sldId="256"/>
        </pc:sldMkLst>
        <pc:spChg chg="mod">
          <ac:chgData name="Peter Beaumont" userId="dd795858-22fd-45d7-b690-90b7fb9fd359" providerId="ADAL" clId="{F51B0A70-D727-46E0-BC8C-7A48F8D36455}" dt="2023-10-09T10:08:44.852" v="1537" actId="27636"/>
          <ac:spMkLst>
            <pc:docMk/>
            <pc:sldMk cId="3457999610" sldId="256"/>
            <ac:spMk id="2" creationId="{878716A7-215A-3118-0A05-D636F37BD9FC}"/>
          </ac:spMkLst>
        </pc:spChg>
      </pc:sldChg>
      <pc:sldChg chg="addSp modSp mod">
        <pc:chgData name="Peter Beaumont" userId="dd795858-22fd-45d7-b690-90b7fb9fd359" providerId="ADAL" clId="{F51B0A70-D727-46E0-BC8C-7A48F8D36455}" dt="2023-10-09T14:30:34.572" v="6646"/>
        <pc:sldMkLst>
          <pc:docMk/>
          <pc:sldMk cId="972588746" sldId="257"/>
        </pc:sldMkLst>
        <pc:spChg chg="mod">
          <ac:chgData name="Peter Beaumont" userId="dd795858-22fd-45d7-b690-90b7fb9fd359" providerId="ADAL" clId="{F51B0A70-D727-46E0-BC8C-7A48F8D36455}" dt="2023-10-09T10:07:17.687" v="1492" actId="2711"/>
          <ac:spMkLst>
            <pc:docMk/>
            <pc:sldMk cId="972588746" sldId="257"/>
            <ac:spMk id="2" creationId="{F4DD69E7-1C32-3B35-BCBF-BF511306945D}"/>
          </ac:spMkLst>
        </pc:spChg>
        <pc:graphicFrameChg chg="mod modGraphic">
          <ac:chgData name="Peter Beaumont" userId="dd795858-22fd-45d7-b690-90b7fb9fd359" providerId="ADAL" clId="{F51B0A70-D727-46E0-BC8C-7A48F8D36455}" dt="2023-10-09T10:08:25.454" v="1525" actId="403"/>
          <ac:graphicFrameMkLst>
            <pc:docMk/>
            <pc:sldMk cId="972588746" sldId="257"/>
            <ac:graphicFrameMk id="7" creationId="{5554AD61-46A2-DE03-3942-435FF4B8EF1B}"/>
          </ac:graphicFrameMkLst>
        </pc:graphicFrameChg>
        <pc:picChg chg="add mod">
          <ac:chgData name="Peter Beaumont" userId="dd795858-22fd-45d7-b690-90b7fb9fd359" providerId="ADAL" clId="{F51B0A70-D727-46E0-BC8C-7A48F8D36455}" dt="2023-10-09T14:30:34.572" v="6646"/>
          <ac:picMkLst>
            <pc:docMk/>
            <pc:sldMk cId="972588746" sldId="257"/>
            <ac:picMk id="3" creationId="{25A786D2-29B8-2188-9355-8F538DECA800}"/>
          </ac:picMkLst>
        </pc:picChg>
      </pc:sldChg>
      <pc:sldChg chg="modSp mod modNotesTx">
        <pc:chgData name="Peter Beaumont" userId="dd795858-22fd-45d7-b690-90b7fb9fd359" providerId="ADAL" clId="{F51B0A70-D727-46E0-BC8C-7A48F8D36455}" dt="2023-10-11T08:51:30.158" v="6722" actId="20577"/>
        <pc:sldMkLst>
          <pc:docMk/>
          <pc:sldMk cId="3900247140" sldId="259"/>
        </pc:sldMkLst>
        <pc:spChg chg="mod">
          <ac:chgData name="Peter Beaumont" userId="dd795858-22fd-45d7-b690-90b7fb9fd359" providerId="ADAL" clId="{F51B0A70-D727-46E0-BC8C-7A48F8D36455}" dt="2023-10-09T10:09:20.617" v="1549" actId="14100"/>
          <ac:spMkLst>
            <pc:docMk/>
            <pc:sldMk cId="3900247140" sldId="259"/>
            <ac:spMk id="2" creationId="{F4DD69E7-1C32-3B35-BCBF-BF511306945D}"/>
          </ac:spMkLst>
        </pc:spChg>
        <pc:spChg chg="mod">
          <ac:chgData name="Peter Beaumont" userId="dd795858-22fd-45d7-b690-90b7fb9fd359" providerId="ADAL" clId="{F51B0A70-D727-46E0-BC8C-7A48F8D36455}" dt="2023-10-09T10:09:06.540" v="1545" actId="2711"/>
          <ac:spMkLst>
            <pc:docMk/>
            <pc:sldMk cId="3900247140" sldId="259"/>
            <ac:spMk id="13" creationId="{399010B0-C143-94CC-A12B-CA96AE699563}"/>
          </ac:spMkLst>
        </pc:spChg>
      </pc:sldChg>
      <pc:sldChg chg="modSp mod">
        <pc:chgData name="Peter Beaumont" userId="dd795858-22fd-45d7-b690-90b7fb9fd359" providerId="ADAL" clId="{F51B0A70-D727-46E0-BC8C-7A48F8D36455}" dt="2023-10-09T12:02:50.474" v="3091" actId="20577"/>
        <pc:sldMkLst>
          <pc:docMk/>
          <pc:sldMk cId="3697413835" sldId="260"/>
        </pc:sldMkLst>
        <pc:spChg chg="mod">
          <ac:chgData name="Peter Beaumont" userId="dd795858-22fd-45d7-b690-90b7fb9fd359" providerId="ADAL" clId="{F51B0A70-D727-46E0-BC8C-7A48F8D36455}" dt="2023-10-09T12:02:50.474" v="3091" actId="20577"/>
          <ac:spMkLst>
            <pc:docMk/>
            <pc:sldMk cId="3697413835" sldId="260"/>
            <ac:spMk id="2" creationId="{F4DD69E7-1C32-3B35-BCBF-BF511306945D}"/>
          </ac:spMkLst>
        </pc:spChg>
        <pc:spChg chg="mod">
          <ac:chgData name="Peter Beaumont" userId="dd795858-22fd-45d7-b690-90b7fb9fd359" providerId="ADAL" clId="{F51B0A70-D727-46E0-BC8C-7A48F8D36455}" dt="2023-10-09T10:09:36.008" v="1558" actId="2711"/>
          <ac:spMkLst>
            <pc:docMk/>
            <pc:sldMk cId="3697413835" sldId="260"/>
            <ac:spMk id="13" creationId="{399010B0-C143-94CC-A12B-CA96AE699563}"/>
          </ac:spMkLst>
        </pc:spChg>
      </pc:sldChg>
      <pc:sldChg chg="modSp mod">
        <pc:chgData name="Peter Beaumont" userId="dd795858-22fd-45d7-b690-90b7fb9fd359" providerId="ADAL" clId="{F51B0A70-D727-46E0-BC8C-7A48F8D36455}" dt="2023-10-09T10:10:21.896" v="1573" actId="2711"/>
        <pc:sldMkLst>
          <pc:docMk/>
          <pc:sldMk cId="3492020957" sldId="261"/>
        </pc:sldMkLst>
        <pc:spChg chg="mod">
          <ac:chgData name="Peter Beaumont" userId="dd795858-22fd-45d7-b690-90b7fb9fd359" providerId="ADAL" clId="{F51B0A70-D727-46E0-BC8C-7A48F8D36455}" dt="2023-10-09T10:10:16.680" v="1572" actId="2711"/>
          <ac:spMkLst>
            <pc:docMk/>
            <pc:sldMk cId="3492020957" sldId="261"/>
            <ac:spMk id="2" creationId="{F4DD69E7-1C32-3B35-BCBF-BF511306945D}"/>
          </ac:spMkLst>
        </pc:spChg>
        <pc:spChg chg="mod">
          <ac:chgData name="Peter Beaumont" userId="dd795858-22fd-45d7-b690-90b7fb9fd359" providerId="ADAL" clId="{F51B0A70-D727-46E0-BC8C-7A48F8D36455}" dt="2023-10-09T10:10:21.896" v="1573" actId="2711"/>
          <ac:spMkLst>
            <pc:docMk/>
            <pc:sldMk cId="3492020957" sldId="261"/>
            <ac:spMk id="13" creationId="{399010B0-C143-94CC-A12B-CA96AE699563}"/>
          </ac:spMkLst>
        </pc:spChg>
      </pc:sldChg>
      <pc:sldChg chg="modSp mod modNotesTx">
        <pc:chgData name="Peter Beaumont" userId="dd795858-22fd-45d7-b690-90b7fb9fd359" providerId="ADAL" clId="{F51B0A70-D727-46E0-BC8C-7A48F8D36455}" dt="2023-10-09T14:27:53.784" v="6613" actId="5793"/>
        <pc:sldMkLst>
          <pc:docMk/>
          <pc:sldMk cId="3391310512" sldId="263"/>
        </pc:sldMkLst>
        <pc:spChg chg="mod">
          <ac:chgData name="Peter Beaumont" userId="dd795858-22fd-45d7-b690-90b7fb9fd359" providerId="ADAL" clId="{F51B0A70-D727-46E0-BC8C-7A48F8D36455}" dt="2023-10-09T12:59:50.694" v="4718" actId="20577"/>
          <ac:spMkLst>
            <pc:docMk/>
            <pc:sldMk cId="3391310512" sldId="263"/>
            <ac:spMk id="2" creationId="{F4DD69E7-1C32-3B35-BCBF-BF511306945D}"/>
          </ac:spMkLst>
        </pc:spChg>
        <pc:spChg chg="mod">
          <ac:chgData name="Peter Beaumont" userId="dd795858-22fd-45d7-b690-90b7fb9fd359" providerId="ADAL" clId="{F51B0A70-D727-46E0-BC8C-7A48F8D36455}" dt="2023-10-09T14:13:22.600" v="6035" actId="20577"/>
          <ac:spMkLst>
            <pc:docMk/>
            <pc:sldMk cId="3391310512" sldId="263"/>
            <ac:spMk id="13" creationId="{399010B0-C143-94CC-A12B-CA96AE699563}"/>
          </ac:spMkLst>
        </pc:spChg>
      </pc:sldChg>
      <pc:sldChg chg="addSp modSp mod modNotesTx">
        <pc:chgData name="Peter Beaumont" userId="dd795858-22fd-45d7-b690-90b7fb9fd359" providerId="ADAL" clId="{F51B0A70-D727-46E0-BC8C-7A48F8D36455}" dt="2023-10-09T14:30:29.856" v="6642"/>
        <pc:sldMkLst>
          <pc:docMk/>
          <pc:sldMk cId="2764256587" sldId="264"/>
        </pc:sldMkLst>
        <pc:spChg chg="mod">
          <ac:chgData name="Peter Beaumont" userId="dd795858-22fd-45d7-b690-90b7fb9fd359" providerId="ADAL" clId="{F51B0A70-D727-46E0-BC8C-7A48F8D36455}" dt="2023-10-09T10:10:33.742" v="1578" actId="2711"/>
          <ac:spMkLst>
            <pc:docMk/>
            <pc:sldMk cId="2764256587" sldId="264"/>
            <ac:spMk id="2" creationId="{F4DD69E7-1C32-3B35-BCBF-BF511306945D}"/>
          </ac:spMkLst>
        </pc:spChg>
        <pc:spChg chg="mod">
          <ac:chgData name="Peter Beaumont" userId="dd795858-22fd-45d7-b690-90b7fb9fd359" providerId="ADAL" clId="{F51B0A70-D727-46E0-BC8C-7A48F8D36455}" dt="2023-10-09T10:10:38.359" v="1582" actId="2711"/>
          <ac:spMkLst>
            <pc:docMk/>
            <pc:sldMk cId="2764256587" sldId="264"/>
            <ac:spMk id="6" creationId="{0F1810A4-AC62-20FF-1114-57750BD29A52}"/>
          </ac:spMkLst>
        </pc:spChg>
        <pc:picChg chg="add mod">
          <ac:chgData name="Peter Beaumont" userId="dd795858-22fd-45d7-b690-90b7fb9fd359" providerId="ADAL" clId="{F51B0A70-D727-46E0-BC8C-7A48F8D36455}" dt="2023-10-09T14:30:29.856" v="6642"/>
          <ac:picMkLst>
            <pc:docMk/>
            <pc:sldMk cId="2764256587" sldId="264"/>
            <ac:picMk id="3" creationId="{BD72DDC1-BDB0-177A-89BB-269DC88924D9}"/>
          </ac:picMkLst>
        </pc:picChg>
      </pc:sldChg>
      <pc:sldChg chg="addSp delSp modSp mod">
        <pc:chgData name="Peter Beaumont" userId="dd795858-22fd-45d7-b690-90b7fb9fd359" providerId="ADAL" clId="{F51B0A70-D727-46E0-BC8C-7A48F8D36455}" dt="2023-10-09T14:30:07.496" v="6630" actId="478"/>
        <pc:sldMkLst>
          <pc:docMk/>
          <pc:sldMk cId="3675321468" sldId="268"/>
        </pc:sldMkLst>
        <pc:spChg chg="del">
          <ac:chgData name="Peter Beaumont" userId="dd795858-22fd-45d7-b690-90b7fb9fd359" providerId="ADAL" clId="{F51B0A70-D727-46E0-BC8C-7A48F8D36455}" dt="2023-10-09T10:00:16.027" v="1399" actId="478"/>
          <ac:spMkLst>
            <pc:docMk/>
            <pc:sldMk cId="3675321468" sldId="268"/>
            <ac:spMk id="2" creationId="{401AD0D6-3AB9-CA46-7D4E-0337C5205AA2}"/>
          </ac:spMkLst>
        </pc:spChg>
        <pc:spChg chg="add mod">
          <ac:chgData name="Peter Beaumont" userId="dd795858-22fd-45d7-b690-90b7fb9fd359" providerId="ADAL" clId="{F51B0A70-D727-46E0-BC8C-7A48F8D36455}" dt="2023-10-09T10:11:15.188" v="1596" actId="27636"/>
          <ac:spMkLst>
            <pc:docMk/>
            <pc:sldMk cId="3675321468" sldId="268"/>
            <ac:spMk id="3" creationId="{DCA2593E-7EF1-8144-88E3-A276CCE80D9F}"/>
          </ac:spMkLst>
        </pc:spChg>
        <pc:spChg chg="add del mod">
          <ac:chgData name="Peter Beaumont" userId="dd795858-22fd-45d7-b690-90b7fb9fd359" providerId="ADAL" clId="{F51B0A70-D727-46E0-BC8C-7A48F8D36455}" dt="2023-10-09T10:00:16.967" v="1400" actId="478"/>
          <ac:spMkLst>
            <pc:docMk/>
            <pc:sldMk cId="3675321468" sldId="268"/>
            <ac:spMk id="7" creationId="{A756303B-9246-14C4-6BB0-503BF018BC5F}"/>
          </ac:spMkLst>
        </pc:spChg>
        <pc:picChg chg="del">
          <ac:chgData name="Peter Beaumont" userId="dd795858-22fd-45d7-b690-90b7fb9fd359" providerId="ADAL" clId="{F51B0A70-D727-46E0-BC8C-7A48F8D36455}" dt="2023-10-09T14:30:07.496" v="6630" actId="478"/>
          <ac:picMkLst>
            <pc:docMk/>
            <pc:sldMk cId="3675321468" sldId="268"/>
            <ac:picMk id="5" creationId="{993B99D1-FC5E-03C5-34B8-E3C0FDAA9AE1}"/>
          </ac:picMkLst>
        </pc:picChg>
        <pc:picChg chg="mod">
          <ac:chgData name="Peter Beaumont" userId="dd795858-22fd-45d7-b690-90b7fb9fd359" providerId="ADAL" clId="{F51B0A70-D727-46E0-BC8C-7A48F8D36455}" dt="2023-10-09T10:00:22.733" v="1405" actId="14100"/>
          <ac:picMkLst>
            <pc:docMk/>
            <pc:sldMk cId="3675321468" sldId="268"/>
            <ac:picMk id="6" creationId="{2855A92C-5948-3256-0E10-1DCF1DF96FAF}"/>
          </ac:picMkLst>
        </pc:picChg>
      </pc:sldChg>
      <pc:sldChg chg="addSp delSp modSp mod modNotesTx">
        <pc:chgData name="Peter Beaumont" userId="dd795858-22fd-45d7-b690-90b7fb9fd359" providerId="ADAL" clId="{F51B0A70-D727-46E0-BC8C-7A48F8D36455}" dt="2023-10-09T14:30:03.994" v="6629" actId="478"/>
        <pc:sldMkLst>
          <pc:docMk/>
          <pc:sldMk cId="2073534031" sldId="270"/>
        </pc:sldMkLst>
        <pc:spChg chg="del">
          <ac:chgData name="Peter Beaumont" userId="dd795858-22fd-45d7-b690-90b7fb9fd359" providerId="ADAL" clId="{F51B0A70-D727-46E0-BC8C-7A48F8D36455}" dt="2023-10-09T10:03:06.273" v="1478" actId="478"/>
          <ac:spMkLst>
            <pc:docMk/>
            <pc:sldMk cId="2073534031" sldId="270"/>
            <ac:spMk id="2" creationId="{EF411907-4FFB-8F47-03C4-D51B4785E9CC}"/>
          </ac:spMkLst>
        </pc:spChg>
        <pc:spChg chg="add mod">
          <ac:chgData name="Peter Beaumont" userId="dd795858-22fd-45d7-b690-90b7fb9fd359" providerId="ADAL" clId="{F51B0A70-D727-46E0-BC8C-7A48F8D36455}" dt="2023-10-09T10:10:53.430" v="1586" actId="2711"/>
          <ac:spMkLst>
            <pc:docMk/>
            <pc:sldMk cId="2073534031" sldId="270"/>
            <ac:spMk id="3" creationId="{34BCEA7E-47DA-1CE3-F44B-E778475B4FA2}"/>
          </ac:spMkLst>
        </pc:spChg>
        <pc:spChg chg="add del mod">
          <ac:chgData name="Peter Beaumont" userId="dd795858-22fd-45d7-b690-90b7fb9fd359" providerId="ADAL" clId="{F51B0A70-D727-46E0-BC8C-7A48F8D36455}" dt="2023-10-09T10:03:08.312" v="1479" actId="478"/>
          <ac:spMkLst>
            <pc:docMk/>
            <pc:sldMk cId="2073534031" sldId="270"/>
            <ac:spMk id="7" creationId="{A46EED71-99C7-A1D4-570F-D3B85CABF129}"/>
          </ac:spMkLst>
        </pc:spChg>
        <pc:picChg chg="mod">
          <ac:chgData name="Peter Beaumont" userId="dd795858-22fd-45d7-b690-90b7fb9fd359" providerId="ADAL" clId="{F51B0A70-D727-46E0-BC8C-7A48F8D36455}" dt="2023-10-09T10:03:13.596" v="1484" actId="14100"/>
          <ac:picMkLst>
            <pc:docMk/>
            <pc:sldMk cId="2073534031" sldId="270"/>
            <ac:picMk id="4" creationId="{A20DE5F1-DAD3-04F7-3606-3F40DF257F1A}"/>
          </ac:picMkLst>
        </pc:picChg>
        <pc:picChg chg="del">
          <ac:chgData name="Peter Beaumont" userId="dd795858-22fd-45d7-b690-90b7fb9fd359" providerId="ADAL" clId="{F51B0A70-D727-46E0-BC8C-7A48F8D36455}" dt="2023-10-09T14:30:03.994" v="6629" actId="478"/>
          <ac:picMkLst>
            <pc:docMk/>
            <pc:sldMk cId="2073534031" sldId="270"/>
            <ac:picMk id="6" creationId="{2B846024-A310-9FC5-1052-5CE13DC4BEBB}"/>
          </ac:picMkLst>
        </pc:picChg>
      </pc:sldChg>
      <pc:sldChg chg="addSp delSp modSp mod">
        <pc:chgData name="Peter Beaumont" userId="dd795858-22fd-45d7-b690-90b7fb9fd359" providerId="ADAL" clId="{F51B0A70-D727-46E0-BC8C-7A48F8D36455}" dt="2023-10-09T14:30:02.210" v="6628" actId="478"/>
        <pc:sldMkLst>
          <pc:docMk/>
          <pc:sldMk cId="10161567" sldId="271"/>
        </pc:sldMkLst>
        <pc:spChg chg="del">
          <ac:chgData name="Peter Beaumont" userId="dd795858-22fd-45d7-b690-90b7fb9fd359" providerId="ADAL" clId="{F51B0A70-D727-46E0-BC8C-7A48F8D36455}" dt="2023-10-09T10:02:42.055" v="1460" actId="478"/>
          <ac:spMkLst>
            <pc:docMk/>
            <pc:sldMk cId="10161567" sldId="271"/>
            <ac:spMk id="2" creationId="{73950FB2-75E2-E116-9259-04B2908BEF1F}"/>
          </ac:spMkLst>
        </pc:spChg>
        <pc:spChg chg="add mod">
          <ac:chgData name="Peter Beaumont" userId="dd795858-22fd-45d7-b690-90b7fb9fd359" providerId="ADAL" clId="{F51B0A70-D727-46E0-BC8C-7A48F8D36455}" dt="2023-10-09T10:11:01.377" v="1590" actId="2711"/>
          <ac:spMkLst>
            <pc:docMk/>
            <pc:sldMk cId="10161567" sldId="271"/>
            <ac:spMk id="3" creationId="{7D2F8CF4-E405-A190-455A-22B19BDE1E06}"/>
          </ac:spMkLst>
        </pc:spChg>
        <pc:spChg chg="add del mod">
          <ac:chgData name="Peter Beaumont" userId="dd795858-22fd-45d7-b690-90b7fb9fd359" providerId="ADAL" clId="{F51B0A70-D727-46E0-BC8C-7A48F8D36455}" dt="2023-10-09T10:02:43.768" v="1461" actId="478"/>
          <ac:spMkLst>
            <pc:docMk/>
            <pc:sldMk cId="10161567" sldId="271"/>
            <ac:spMk id="7" creationId="{8C7283AA-54CB-9F07-C5D5-3DE03E32B5AF}"/>
          </ac:spMkLst>
        </pc:spChg>
        <pc:picChg chg="mod">
          <ac:chgData name="Peter Beaumont" userId="dd795858-22fd-45d7-b690-90b7fb9fd359" providerId="ADAL" clId="{F51B0A70-D727-46E0-BC8C-7A48F8D36455}" dt="2023-10-09T10:02:52.644" v="1467" actId="14100"/>
          <ac:picMkLst>
            <pc:docMk/>
            <pc:sldMk cId="10161567" sldId="271"/>
            <ac:picMk id="4" creationId="{90A2301F-2E60-F68F-D4AC-4C0F7DC4410D}"/>
          </ac:picMkLst>
        </pc:picChg>
        <pc:picChg chg="del">
          <ac:chgData name="Peter Beaumont" userId="dd795858-22fd-45d7-b690-90b7fb9fd359" providerId="ADAL" clId="{F51B0A70-D727-46E0-BC8C-7A48F8D36455}" dt="2023-10-09T14:30:02.210" v="6628" actId="478"/>
          <ac:picMkLst>
            <pc:docMk/>
            <pc:sldMk cId="10161567" sldId="271"/>
            <ac:picMk id="6" creationId="{D198AAAE-5CBE-3622-E513-B54EE3BCEB01}"/>
          </ac:picMkLst>
        </pc:picChg>
      </pc:sldChg>
      <pc:sldChg chg="addSp delSp modSp mod">
        <pc:chgData name="Peter Beaumont" userId="dd795858-22fd-45d7-b690-90b7fb9fd359" providerId="ADAL" clId="{F51B0A70-D727-46E0-BC8C-7A48F8D36455}" dt="2023-10-09T10:11:07.637" v="1594" actId="2711"/>
        <pc:sldMkLst>
          <pc:docMk/>
          <pc:sldMk cId="2855647017" sldId="272"/>
        </pc:sldMkLst>
        <pc:spChg chg="del">
          <ac:chgData name="Peter Beaumont" userId="dd795858-22fd-45d7-b690-90b7fb9fd359" providerId="ADAL" clId="{F51B0A70-D727-46E0-BC8C-7A48F8D36455}" dt="2023-10-09T10:01:38.527" v="1442" actId="478"/>
          <ac:spMkLst>
            <pc:docMk/>
            <pc:sldMk cId="2855647017" sldId="272"/>
            <ac:spMk id="2" creationId="{99667B65-C321-5E65-3665-6BC2912ACB8F}"/>
          </ac:spMkLst>
        </pc:spChg>
        <pc:spChg chg="add mod">
          <ac:chgData name="Peter Beaumont" userId="dd795858-22fd-45d7-b690-90b7fb9fd359" providerId="ADAL" clId="{F51B0A70-D727-46E0-BC8C-7A48F8D36455}" dt="2023-10-09T10:11:07.637" v="1594" actId="2711"/>
          <ac:spMkLst>
            <pc:docMk/>
            <pc:sldMk cId="2855647017" sldId="272"/>
            <ac:spMk id="3" creationId="{972B7246-3C50-305F-CA98-9112291163B4}"/>
          </ac:spMkLst>
        </pc:spChg>
        <pc:spChg chg="add del mod">
          <ac:chgData name="Peter Beaumont" userId="dd795858-22fd-45d7-b690-90b7fb9fd359" providerId="ADAL" clId="{F51B0A70-D727-46E0-BC8C-7A48F8D36455}" dt="2023-10-09T10:01:40.409" v="1443" actId="478"/>
          <ac:spMkLst>
            <pc:docMk/>
            <pc:sldMk cId="2855647017" sldId="272"/>
            <ac:spMk id="7" creationId="{3FACDDC5-2B82-AE50-784F-806FF5EE936D}"/>
          </ac:spMkLst>
        </pc:spChg>
        <pc:picChg chg="mod">
          <ac:chgData name="Peter Beaumont" userId="dd795858-22fd-45d7-b690-90b7fb9fd359" providerId="ADAL" clId="{F51B0A70-D727-46E0-BC8C-7A48F8D36455}" dt="2023-10-09T10:01:47.677" v="1448" actId="14100"/>
          <ac:picMkLst>
            <pc:docMk/>
            <pc:sldMk cId="2855647017" sldId="272"/>
            <ac:picMk id="6" creationId="{DB294A17-2A62-9BE5-4AA5-1DCAE64CA915}"/>
          </ac:picMkLst>
        </pc:picChg>
      </pc:sldChg>
      <pc:sldChg chg="del">
        <pc:chgData name="Peter Beaumont" userId="dd795858-22fd-45d7-b690-90b7fb9fd359" providerId="ADAL" clId="{F51B0A70-D727-46E0-BC8C-7A48F8D36455}" dt="2023-10-09T10:00:02.225" v="1390" actId="47"/>
        <pc:sldMkLst>
          <pc:docMk/>
          <pc:sldMk cId="429099576" sldId="273"/>
        </pc:sldMkLst>
      </pc:sldChg>
      <pc:sldChg chg="del modNotesTx">
        <pc:chgData name="Peter Beaumont" userId="dd795858-22fd-45d7-b690-90b7fb9fd359" providerId="ADAL" clId="{F51B0A70-D727-46E0-BC8C-7A48F8D36455}" dt="2023-10-09T09:59:39.430" v="1379" actId="47"/>
        <pc:sldMkLst>
          <pc:docMk/>
          <pc:sldMk cId="2509644637" sldId="274"/>
        </pc:sldMkLst>
      </pc:sldChg>
      <pc:sldChg chg="del">
        <pc:chgData name="Peter Beaumont" userId="dd795858-22fd-45d7-b690-90b7fb9fd359" providerId="ADAL" clId="{F51B0A70-D727-46E0-BC8C-7A48F8D36455}" dt="2023-10-09T09:59:56.249" v="1386" actId="47"/>
        <pc:sldMkLst>
          <pc:docMk/>
          <pc:sldMk cId="107219607" sldId="275"/>
        </pc:sldMkLst>
      </pc:sldChg>
      <pc:sldChg chg="addSp delSp modSp del mod modNotesTx">
        <pc:chgData name="Peter Beaumont" userId="dd795858-22fd-45d7-b690-90b7fb9fd359" providerId="ADAL" clId="{F51B0A70-D727-46E0-BC8C-7A48F8D36455}" dt="2023-10-09T09:59:42.575" v="1381" actId="47"/>
        <pc:sldMkLst>
          <pc:docMk/>
          <pc:sldMk cId="1933741745" sldId="276"/>
        </pc:sldMkLst>
        <pc:spChg chg="mod">
          <ac:chgData name="Peter Beaumont" userId="dd795858-22fd-45d7-b690-90b7fb9fd359" providerId="ADAL" clId="{F51B0A70-D727-46E0-BC8C-7A48F8D36455}" dt="2023-10-09T09:41:20.853" v="403" actId="20577"/>
          <ac:spMkLst>
            <pc:docMk/>
            <pc:sldMk cId="1933741745" sldId="276"/>
            <ac:spMk id="2" creationId="{401AD0D6-3AB9-CA46-7D4E-0337C5205AA2}"/>
          </ac:spMkLst>
        </pc:spChg>
        <pc:spChg chg="del">
          <ac:chgData name="Peter Beaumont" userId="dd795858-22fd-45d7-b690-90b7fb9fd359" providerId="ADAL" clId="{F51B0A70-D727-46E0-BC8C-7A48F8D36455}" dt="2023-10-09T09:39:02.206" v="220"/>
          <ac:spMkLst>
            <pc:docMk/>
            <pc:sldMk cId="1933741745" sldId="276"/>
            <ac:spMk id="3" creationId="{28C85EF4-501C-9872-EA46-D65FD6090800}"/>
          </ac:spMkLst>
        </pc:spChg>
        <pc:picChg chg="add mod">
          <ac:chgData name="Peter Beaumont" userId="dd795858-22fd-45d7-b690-90b7fb9fd359" providerId="ADAL" clId="{F51B0A70-D727-46E0-BC8C-7A48F8D36455}" dt="2023-10-09T09:39:22.552" v="232" actId="1076"/>
          <ac:picMkLst>
            <pc:docMk/>
            <pc:sldMk cId="1933741745" sldId="276"/>
            <ac:picMk id="6" creationId="{B288A4FE-289E-3671-D97A-8A955EE312DE}"/>
          </ac:picMkLst>
        </pc:picChg>
        <pc:picChg chg="add mod">
          <ac:chgData name="Peter Beaumont" userId="dd795858-22fd-45d7-b690-90b7fb9fd359" providerId="ADAL" clId="{F51B0A70-D727-46E0-BC8C-7A48F8D36455}" dt="2023-10-09T09:39:27.680" v="234" actId="1076"/>
          <ac:picMkLst>
            <pc:docMk/>
            <pc:sldMk cId="1933741745" sldId="276"/>
            <ac:picMk id="8" creationId="{E9EE9499-E98F-DD4B-6AD0-E480E46CA91E}"/>
          </ac:picMkLst>
        </pc:picChg>
        <pc:picChg chg="add mod">
          <ac:chgData name="Peter Beaumont" userId="dd795858-22fd-45d7-b690-90b7fb9fd359" providerId="ADAL" clId="{F51B0A70-D727-46E0-BC8C-7A48F8D36455}" dt="2023-10-09T09:39:42.152" v="241" actId="14100"/>
          <ac:picMkLst>
            <pc:docMk/>
            <pc:sldMk cId="1933741745" sldId="276"/>
            <ac:picMk id="10" creationId="{4BF42CB3-1C6A-C5AE-1A5D-718ABA0A18F7}"/>
          </ac:picMkLst>
        </pc:picChg>
      </pc:sldChg>
      <pc:sldChg chg="addSp delSp modSp del mod modNotesTx">
        <pc:chgData name="Peter Beaumont" userId="dd795858-22fd-45d7-b690-90b7fb9fd359" providerId="ADAL" clId="{F51B0A70-D727-46E0-BC8C-7A48F8D36455}" dt="2023-10-09T09:59:40.945" v="1380" actId="47"/>
        <pc:sldMkLst>
          <pc:docMk/>
          <pc:sldMk cId="2010731512" sldId="277"/>
        </pc:sldMkLst>
        <pc:spChg chg="add del mod">
          <ac:chgData name="Peter Beaumont" userId="dd795858-22fd-45d7-b690-90b7fb9fd359" providerId="ADAL" clId="{F51B0A70-D727-46E0-BC8C-7A48F8D36455}" dt="2023-10-09T09:55:26.995" v="1287"/>
          <ac:spMkLst>
            <pc:docMk/>
            <pc:sldMk cId="2010731512" sldId="277"/>
            <ac:spMk id="3" creationId="{A848329C-FE05-A143-1921-09AA1949A925}"/>
          </ac:spMkLst>
        </pc:spChg>
      </pc:sldChg>
      <pc:sldChg chg="addSp delSp modSp add del mod modNotesTx">
        <pc:chgData name="Peter Beaumont" userId="dd795858-22fd-45d7-b690-90b7fb9fd359" providerId="ADAL" clId="{F51B0A70-D727-46E0-BC8C-7A48F8D36455}" dt="2023-10-09T09:59:48.499" v="1385" actId="47"/>
        <pc:sldMkLst>
          <pc:docMk/>
          <pc:sldMk cId="1079391305" sldId="278"/>
        </pc:sldMkLst>
        <pc:spChg chg="mod">
          <ac:chgData name="Peter Beaumont" userId="dd795858-22fd-45d7-b690-90b7fb9fd359" providerId="ADAL" clId="{F51B0A70-D727-46E0-BC8C-7A48F8D36455}" dt="2023-10-09T09:46:33.091" v="696" actId="20577"/>
          <ac:spMkLst>
            <pc:docMk/>
            <pc:sldMk cId="1079391305" sldId="278"/>
            <ac:spMk id="2" creationId="{401AD0D6-3AB9-CA46-7D4E-0337C5205AA2}"/>
          </ac:spMkLst>
        </pc:spChg>
        <pc:spChg chg="add del mod">
          <ac:chgData name="Peter Beaumont" userId="dd795858-22fd-45d7-b690-90b7fb9fd359" providerId="ADAL" clId="{F51B0A70-D727-46E0-BC8C-7A48F8D36455}" dt="2023-10-09T09:46:26.001" v="679"/>
          <ac:spMkLst>
            <pc:docMk/>
            <pc:sldMk cId="1079391305" sldId="278"/>
            <ac:spMk id="4" creationId="{685462B7-9075-3025-F625-7634494DE2C9}"/>
          </ac:spMkLst>
        </pc:spChg>
        <pc:picChg chg="del">
          <ac:chgData name="Peter Beaumont" userId="dd795858-22fd-45d7-b690-90b7fb9fd359" providerId="ADAL" clId="{F51B0A70-D727-46E0-BC8C-7A48F8D36455}" dt="2023-10-09T09:45:24.389" v="607" actId="478"/>
          <ac:picMkLst>
            <pc:docMk/>
            <pc:sldMk cId="1079391305" sldId="278"/>
            <ac:picMk id="6" creationId="{B288A4FE-289E-3671-D97A-8A955EE312DE}"/>
          </ac:picMkLst>
        </pc:picChg>
        <pc:picChg chg="del">
          <ac:chgData name="Peter Beaumont" userId="dd795858-22fd-45d7-b690-90b7fb9fd359" providerId="ADAL" clId="{F51B0A70-D727-46E0-BC8C-7A48F8D36455}" dt="2023-10-09T09:45:32.744" v="611" actId="478"/>
          <ac:picMkLst>
            <pc:docMk/>
            <pc:sldMk cId="1079391305" sldId="278"/>
            <ac:picMk id="8" creationId="{E9EE9499-E98F-DD4B-6AD0-E480E46CA91E}"/>
          </ac:picMkLst>
        </pc:picChg>
        <pc:picChg chg="add mod">
          <ac:chgData name="Peter Beaumont" userId="dd795858-22fd-45d7-b690-90b7fb9fd359" providerId="ADAL" clId="{F51B0A70-D727-46E0-BC8C-7A48F8D36455}" dt="2023-10-09T09:50:22.231" v="1169" actId="14100"/>
          <ac:picMkLst>
            <pc:docMk/>
            <pc:sldMk cId="1079391305" sldId="278"/>
            <ac:picMk id="9" creationId="{2F7F4C2B-67CF-7D1A-1351-3FB7882AAFC3}"/>
          </ac:picMkLst>
        </pc:picChg>
        <pc:picChg chg="del">
          <ac:chgData name="Peter Beaumont" userId="dd795858-22fd-45d7-b690-90b7fb9fd359" providerId="ADAL" clId="{F51B0A70-D727-46E0-BC8C-7A48F8D36455}" dt="2023-10-09T09:45:32.744" v="611" actId="478"/>
          <ac:picMkLst>
            <pc:docMk/>
            <pc:sldMk cId="1079391305" sldId="278"/>
            <ac:picMk id="10" creationId="{4BF42CB3-1C6A-C5AE-1A5D-718ABA0A18F7}"/>
          </ac:picMkLst>
        </pc:picChg>
      </pc:sldChg>
      <pc:sldChg chg="delSp modSp add mod modNotesTx">
        <pc:chgData name="Peter Beaumont" userId="dd795858-22fd-45d7-b690-90b7fb9fd359" providerId="ADAL" clId="{F51B0A70-D727-46E0-BC8C-7A48F8D36455}" dt="2023-10-09T14:30:20.432" v="6638" actId="478"/>
        <pc:sldMkLst>
          <pc:docMk/>
          <pc:sldMk cId="2421673283" sldId="279"/>
        </pc:sldMkLst>
        <pc:spChg chg="mod">
          <ac:chgData name="Peter Beaumont" userId="dd795858-22fd-45d7-b690-90b7fb9fd359" providerId="ADAL" clId="{F51B0A70-D727-46E0-BC8C-7A48F8D36455}" dt="2023-10-09T10:11:54.601" v="1614" actId="2711"/>
          <ac:spMkLst>
            <pc:docMk/>
            <pc:sldMk cId="2421673283" sldId="279"/>
            <ac:spMk id="2" creationId="{401AD0D6-3AB9-CA46-7D4E-0337C5205AA2}"/>
          </ac:spMkLst>
        </pc:spChg>
        <pc:picChg chg="del">
          <ac:chgData name="Peter Beaumont" userId="dd795858-22fd-45d7-b690-90b7fb9fd359" providerId="ADAL" clId="{F51B0A70-D727-46E0-BC8C-7A48F8D36455}" dt="2023-10-09T14:30:20.432" v="6638" actId="478"/>
          <ac:picMkLst>
            <pc:docMk/>
            <pc:sldMk cId="2421673283" sldId="279"/>
            <ac:picMk id="5" creationId="{993B99D1-FC5E-03C5-34B8-E3C0FDAA9AE1}"/>
          </ac:picMkLst>
        </pc:picChg>
        <pc:picChg chg="mod ord">
          <ac:chgData name="Peter Beaumont" userId="dd795858-22fd-45d7-b690-90b7fb9fd359" providerId="ADAL" clId="{F51B0A70-D727-46E0-BC8C-7A48F8D36455}" dt="2023-10-09T09:51:34.586" v="1176" actId="167"/>
          <ac:picMkLst>
            <pc:docMk/>
            <pc:sldMk cId="2421673283" sldId="279"/>
            <ac:picMk id="9" creationId="{2F7F4C2B-67CF-7D1A-1351-3FB7882AAFC3}"/>
          </ac:picMkLst>
        </pc:picChg>
      </pc:sldChg>
      <pc:sldChg chg="addSp delSp modSp add mod modNotesTx">
        <pc:chgData name="Peter Beaumont" userId="dd795858-22fd-45d7-b690-90b7fb9fd359" providerId="ADAL" clId="{F51B0A70-D727-46E0-BC8C-7A48F8D36455}" dt="2023-10-09T14:30:18.276" v="6637" actId="478"/>
        <pc:sldMkLst>
          <pc:docMk/>
          <pc:sldMk cId="3888868300" sldId="280"/>
        </pc:sldMkLst>
        <pc:spChg chg="del">
          <ac:chgData name="Peter Beaumont" userId="dd795858-22fd-45d7-b690-90b7fb9fd359" providerId="ADAL" clId="{F51B0A70-D727-46E0-BC8C-7A48F8D36455}" dt="2023-10-09T09:53:41.079" v="1201" actId="478"/>
          <ac:spMkLst>
            <pc:docMk/>
            <pc:sldMk cId="3888868300" sldId="280"/>
            <ac:spMk id="2" creationId="{401AD0D6-3AB9-CA46-7D4E-0337C5205AA2}"/>
          </ac:spMkLst>
        </pc:spChg>
        <pc:spChg chg="add mod">
          <ac:chgData name="Peter Beaumont" userId="dd795858-22fd-45d7-b690-90b7fb9fd359" providerId="ADAL" clId="{F51B0A70-D727-46E0-BC8C-7A48F8D36455}" dt="2023-10-09T10:11:48.544" v="1613" actId="2711"/>
          <ac:spMkLst>
            <pc:docMk/>
            <pc:sldMk cId="3888868300" sldId="280"/>
            <ac:spMk id="3" creationId="{3AC8F6F4-11E3-757D-969A-76268936C5B7}"/>
          </ac:spMkLst>
        </pc:spChg>
        <pc:spChg chg="add del mod">
          <ac:chgData name="Peter Beaumont" userId="dd795858-22fd-45d7-b690-90b7fb9fd359" providerId="ADAL" clId="{F51B0A70-D727-46E0-BC8C-7A48F8D36455}" dt="2023-10-09T09:54:07.745" v="1217" actId="478"/>
          <ac:spMkLst>
            <pc:docMk/>
            <pc:sldMk cId="3888868300" sldId="280"/>
            <ac:spMk id="7" creationId="{F1F0B80B-6068-6FB8-47BA-B61C70F4668B}"/>
          </ac:spMkLst>
        </pc:spChg>
        <pc:picChg chg="del ord">
          <ac:chgData name="Peter Beaumont" userId="dd795858-22fd-45d7-b690-90b7fb9fd359" providerId="ADAL" clId="{F51B0A70-D727-46E0-BC8C-7A48F8D36455}" dt="2023-10-09T14:30:18.276" v="6637" actId="478"/>
          <ac:picMkLst>
            <pc:docMk/>
            <pc:sldMk cId="3888868300" sldId="280"/>
            <ac:picMk id="5" creationId="{993B99D1-FC5E-03C5-34B8-E3C0FDAA9AE1}"/>
          </ac:picMkLst>
        </pc:picChg>
        <pc:picChg chg="mod">
          <ac:chgData name="Peter Beaumont" userId="dd795858-22fd-45d7-b690-90b7fb9fd359" providerId="ADAL" clId="{F51B0A70-D727-46E0-BC8C-7A48F8D36455}" dt="2023-10-09T09:53:46.505" v="1206" actId="14100"/>
          <ac:picMkLst>
            <pc:docMk/>
            <pc:sldMk cId="3888868300" sldId="280"/>
            <ac:picMk id="6" creationId="{B288A4FE-289E-3671-D97A-8A955EE312DE}"/>
          </ac:picMkLst>
        </pc:picChg>
        <pc:picChg chg="mod">
          <ac:chgData name="Peter Beaumont" userId="dd795858-22fd-45d7-b690-90b7fb9fd359" providerId="ADAL" clId="{F51B0A70-D727-46E0-BC8C-7A48F8D36455}" dt="2023-10-09T09:53:52.449" v="1208" actId="14100"/>
          <ac:picMkLst>
            <pc:docMk/>
            <pc:sldMk cId="3888868300" sldId="280"/>
            <ac:picMk id="8" creationId="{E9EE9499-E98F-DD4B-6AD0-E480E46CA91E}"/>
          </ac:picMkLst>
        </pc:picChg>
        <pc:picChg chg="mod">
          <ac:chgData name="Peter Beaumont" userId="dd795858-22fd-45d7-b690-90b7fb9fd359" providerId="ADAL" clId="{F51B0A70-D727-46E0-BC8C-7A48F8D36455}" dt="2023-10-09T10:01:13.896" v="1429" actId="14100"/>
          <ac:picMkLst>
            <pc:docMk/>
            <pc:sldMk cId="3888868300" sldId="280"/>
            <ac:picMk id="10" creationId="{4BF42CB3-1C6A-C5AE-1A5D-718ABA0A18F7}"/>
          </ac:picMkLst>
        </pc:picChg>
      </pc:sldChg>
      <pc:sldChg chg="addSp delSp modSp add del mod modNotesTx">
        <pc:chgData name="Peter Beaumont" userId="dd795858-22fd-45d7-b690-90b7fb9fd359" providerId="ADAL" clId="{F51B0A70-D727-46E0-BC8C-7A48F8D36455}" dt="2023-10-09T11:30:16.404" v="2176" actId="47"/>
        <pc:sldMkLst>
          <pc:docMk/>
          <pc:sldMk cId="2554744749" sldId="281"/>
        </pc:sldMkLst>
        <pc:spChg chg="del">
          <ac:chgData name="Peter Beaumont" userId="dd795858-22fd-45d7-b690-90b7fb9fd359" providerId="ADAL" clId="{F51B0A70-D727-46E0-BC8C-7A48F8D36455}" dt="2023-10-09T09:55:47.998" v="1301" actId="478"/>
          <ac:spMkLst>
            <pc:docMk/>
            <pc:sldMk cId="2554744749" sldId="281"/>
            <ac:spMk id="2" creationId="{401AD0D6-3AB9-CA46-7D4E-0337C5205AA2}"/>
          </ac:spMkLst>
        </pc:spChg>
        <pc:spChg chg="add mod">
          <ac:chgData name="Peter Beaumont" userId="dd795858-22fd-45d7-b690-90b7fb9fd359" providerId="ADAL" clId="{F51B0A70-D727-46E0-BC8C-7A48F8D36455}" dt="2023-10-09T10:11:43.238" v="1609" actId="2711"/>
          <ac:spMkLst>
            <pc:docMk/>
            <pc:sldMk cId="2554744749" sldId="281"/>
            <ac:spMk id="3" creationId="{526532E7-1629-6FDD-46C4-2520F019A31F}"/>
          </ac:spMkLst>
        </pc:spChg>
        <pc:spChg chg="add del mod">
          <ac:chgData name="Peter Beaumont" userId="dd795858-22fd-45d7-b690-90b7fb9fd359" providerId="ADAL" clId="{F51B0A70-D727-46E0-BC8C-7A48F8D36455}" dt="2023-10-09T09:55:50.434" v="1303" actId="478"/>
          <ac:spMkLst>
            <pc:docMk/>
            <pc:sldMk cId="2554744749" sldId="281"/>
            <ac:spMk id="6" creationId="{945617FB-F1F2-A865-1F2B-E70A360EAE20}"/>
          </ac:spMkLst>
        </pc:spChg>
        <pc:picChg chg="mod">
          <ac:chgData name="Peter Beaumont" userId="dd795858-22fd-45d7-b690-90b7fb9fd359" providerId="ADAL" clId="{F51B0A70-D727-46E0-BC8C-7A48F8D36455}" dt="2023-10-09T09:55:58.664" v="1308" actId="14100"/>
          <ac:picMkLst>
            <pc:docMk/>
            <pc:sldMk cId="2554744749" sldId="281"/>
            <ac:picMk id="7" creationId="{0F1D313E-0015-8D54-D78F-A0DAAD13F253}"/>
          </ac:picMkLst>
        </pc:picChg>
      </pc:sldChg>
      <pc:sldChg chg="addSp delSp modSp add mod modNotesTx">
        <pc:chgData name="Peter Beaumont" userId="dd795858-22fd-45d7-b690-90b7fb9fd359" providerId="ADAL" clId="{F51B0A70-D727-46E0-BC8C-7A48F8D36455}" dt="2023-10-09T11:55:29.936" v="2466" actId="20577"/>
        <pc:sldMkLst>
          <pc:docMk/>
          <pc:sldMk cId="3259674493" sldId="282"/>
        </pc:sldMkLst>
        <pc:spChg chg="del">
          <ac:chgData name="Peter Beaumont" userId="dd795858-22fd-45d7-b690-90b7fb9fd359" providerId="ADAL" clId="{F51B0A70-D727-46E0-BC8C-7A48F8D36455}" dt="2023-10-09T09:56:51.239" v="1325" actId="478"/>
          <ac:spMkLst>
            <pc:docMk/>
            <pc:sldMk cId="3259674493" sldId="282"/>
            <ac:spMk id="2" creationId="{401AD0D6-3AB9-CA46-7D4E-0337C5205AA2}"/>
          </ac:spMkLst>
        </pc:spChg>
        <pc:spChg chg="add mod">
          <ac:chgData name="Peter Beaumont" userId="dd795858-22fd-45d7-b690-90b7fb9fd359" providerId="ADAL" clId="{F51B0A70-D727-46E0-BC8C-7A48F8D36455}" dt="2023-10-09T10:11:37.414" v="1608" actId="2711"/>
          <ac:spMkLst>
            <pc:docMk/>
            <pc:sldMk cId="3259674493" sldId="282"/>
            <ac:spMk id="3" creationId="{4513F3DB-03BF-57BF-1738-FF127B760194}"/>
          </ac:spMkLst>
        </pc:spChg>
        <pc:spChg chg="add del mod">
          <ac:chgData name="Peter Beaumont" userId="dd795858-22fd-45d7-b690-90b7fb9fd359" providerId="ADAL" clId="{F51B0A70-D727-46E0-BC8C-7A48F8D36455}" dt="2023-10-09T09:56:53.155" v="1326" actId="478"/>
          <ac:spMkLst>
            <pc:docMk/>
            <pc:sldMk cId="3259674493" sldId="282"/>
            <ac:spMk id="7" creationId="{81340A1A-3ADC-7457-3BD0-84FD9735853F}"/>
          </ac:spMkLst>
        </pc:spChg>
        <pc:picChg chg="mod">
          <ac:chgData name="Peter Beaumont" userId="dd795858-22fd-45d7-b690-90b7fb9fd359" providerId="ADAL" clId="{F51B0A70-D727-46E0-BC8C-7A48F8D36455}" dt="2023-10-09T09:56:58.455" v="1328" actId="14100"/>
          <ac:picMkLst>
            <pc:docMk/>
            <pc:sldMk cId="3259674493" sldId="282"/>
            <ac:picMk id="4" creationId="{56C00AF9-B14E-0BDF-0B6D-C983E31C78A7}"/>
          </ac:picMkLst>
        </pc:picChg>
      </pc:sldChg>
      <pc:sldChg chg="addSp delSp modSp add mod">
        <pc:chgData name="Peter Beaumont" userId="dd795858-22fd-45d7-b690-90b7fb9fd359" providerId="ADAL" clId="{F51B0A70-D727-46E0-BC8C-7A48F8D36455}" dt="2023-10-09T14:30:11.818" v="6635" actId="478"/>
        <pc:sldMkLst>
          <pc:docMk/>
          <pc:sldMk cId="3757597207" sldId="283"/>
        </pc:sldMkLst>
        <pc:spChg chg="del">
          <ac:chgData name="Peter Beaumont" userId="dd795858-22fd-45d7-b690-90b7fb9fd359" providerId="ADAL" clId="{F51B0A70-D727-46E0-BC8C-7A48F8D36455}" dt="2023-10-09T09:58:05.211" v="1338" actId="478"/>
          <ac:spMkLst>
            <pc:docMk/>
            <pc:sldMk cId="3757597207" sldId="283"/>
            <ac:spMk id="2" creationId="{401AD0D6-3AB9-CA46-7D4E-0337C5205AA2}"/>
          </ac:spMkLst>
        </pc:spChg>
        <pc:spChg chg="add mod">
          <ac:chgData name="Peter Beaumont" userId="dd795858-22fd-45d7-b690-90b7fb9fd359" providerId="ADAL" clId="{F51B0A70-D727-46E0-BC8C-7A48F8D36455}" dt="2023-10-09T10:11:31.478" v="1604" actId="2711"/>
          <ac:spMkLst>
            <pc:docMk/>
            <pc:sldMk cId="3757597207" sldId="283"/>
            <ac:spMk id="3" creationId="{691970F7-4632-5876-89F0-09900BCBF55D}"/>
          </ac:spMkLst>
        </pc:spChg>
        <pc:spChg chg="add del mod">
          <ac:chgData name="Peter Beaumont" userId="dd795858-22fd-45d7-b690-90b7fb9fd359" providerId="ADAL" clId="{F51B0A70-D727-46E0-BC8C-7A48F8D36455}" dt="2023-10-09T09:58:06.986" v="1339" actId="478"/>
          <ac:spMkLst>
            <pc:docMk/>
            <pc:sldMk cId="3757597207" sldId="283"/>
            <ac:spMk id="7" creationId="{1225E7DB-66FD-2245-F6A1-1C1E72169833}"/>
          </ac:spMkLst>
        </pc:spChg>
        <pc:picChg chg="mod">
          <ac:chgData name="Peter Beaumont" userId="dd795858-22fd-45d7-b690-90b7fb9fd359" providerId="ADAL" clId="{F51B0A70-D727-46E0-BC8C-7A48F8D36455}" dt="2023-10-09T09:58:11.872" v="1344" actId="14100"/>
          <ac:picMkLst>
            <pc:docMk/>
            <pc:sldMk cId="3757597207" sldId="283"/>
            <ac:picMk id="4" creationId="{C851FA7E-9B6A-2336-99C6-44003745820D}"/>
          </ac:picMkLst>
        </pc:picChg>
        <pc:picChg chg="del">
          <ac:chgData name="Peter Beaumont" userId="dd795858-22fd-45d7-b690-90b7fb9fd359" providerId="ADAL" clId="{F51B0A70-D727-46E0-BC8C-7A48F8D36455}" dt="2023-10-09T14:30:11.818" v="6635" actId="478"/>
          <ac:picMkLst>
            <pc:docMk/>
            <pc:sldMk cId="3757597207" sldId="283"/>
            <ac:picMk id="5" creationId="{993B99D1-FC5E-03C5-34B8-E3C0FDAA9AE1}"/>
          </ac:picMkLst>
        </pc:picChg>
      </pc:sldChg>
      <pc:sldChg chg="addSp delSp modSp add mod">
        <pc:chgData name="Peter Beaumont" userId="dd795858-22fd-45d7-b690-90b7fb9fd359" providerId="ADAL" clId="{F51B0A70-D727-46E0-BC8C-7A48F8D36455}" dt="2023-10-09T14:30:09.697" v="6631" actId="478"/>
        <pc:sldMkLst>
          <pc:docMk/>
          <pc:sldMk cId="2347475394" sldId="284"/>
        </pc:sldMkLst>
        <pc:spChg chg="del">
          <ac:chgData name="Peter Beaumont" userId="dd795858-22fd-45d7-b690-90b7fb9fd359" providerId="ADAL" clId="{F51B0A70-D727-46E0-BC8C-7A48F8D36455}" dt="2023-10-09T09:59:01.158" v="1364" actId="478"/>
          <ac:spMkLst>
            <pc:docMk/>
            <pc:sldMk cId="2347475394" sldId="284"/>
            <ac:spMk id="2" creationId="{401AD0D6-3AB9-CA46-7D4E-0337C5205AA2}"/>
          </ac:spMkLst>
        </pc:spChg>
        <pc:spChg chg="add mod">
          <ac:chgData name="Peter Beaumont" userId="dd795858-22fd-45d7-b690-90b7fb9fd359" providerId="ADAL" clId="{F51B0A70-D727-46E0-BC8C-7A48F8D36455}" dt="2023-10-09T10:11:20.942" v="1600" actId="2711"/>
          <ac:spMkLst>
            <pc:docMk/>
            <pc:sldMk cId="2347475394" sldId="284"/>
            <ac:spMk id="3" creationId="{CAB2CD03-F183-021B-4AAD-1B00FA88F568}"/>
          </ac:spMkLst>
        </pc:spChg>
        <pc:spChg chg="add del mod">
          <ac:chgData name="Peter Beaumont" userId="dd795858-22fd-45d7-b690-90b7fb9fd359" providerId="ADAL" clId="{F51B0A70-D727-46E0-BC8C-7A48F8D36455}" dt="2023-10-09T09:59:02.806" v="1368" actId="478"/>
          <ac:spMkLst>
            <pc:docMk/>
            <pc:sldMk cId="2347475394" sldId="284"/>
            <ac:spMk id="7" creationId="{15B7576D-EA90-6410-7954-A8DFC58A6EF4}"/>
          </ac:spMkLst>
        </pc:spChg>
        <pc:picChg chg="mod">
          <ac:chgData name="Peter Beaumont" userId="dd795858-22fd-45d7-b690-90b7fb9fd359" providerId="ADAL" clId="{F51B0A70-D727-46E0-BC8C-7A48F8D36455}" dt="2023-10-09T09:59:07.430" v="1370" actId="14100"/>
          <ac:picMkLst>
            <pc:docMk/>
            <pc:sldMk cId="2347475394" sldId="284"/>
            <ac:picMk id="4" creationId="{FA7CDFC1-108C-DE84-49D2-23CFE72B3DC7}"/>
          </ac:picMkLst>
        </pc:picChg>
        <pc:picChg chg="del">
          <ac:chgData name="Peter Beaumont" userId="dd795858-22fd-45d7-b690-90b7fb9fd359" providerId="ADAL" clId="{F51B0A70-D727-46E0-BC8C-7A48F8D36455}" dt="2023-10-09T14:30:09.697" v="6631" actId="478"/>
          <ac:picMkLst>
            <pc:docMk/>
            <pc:sldMk cId="2347475394" sldId="284"/>
            <ac:picMk id="5" creationId="{993B99D1-FC5E-03C5-34B8-E3C0FDAA9AE1}"/>
          </ac:picMkLst>
        </pc:picChg>
      </pc:sldChg>
      <pc:sldChg chg="addSp delSp modSp add mod modNotesTx">
        <pc:chgData name="Peter Beaumont" userId="dd795858-22fd-45d7-b690-90b7fb9fd359" providerId="ADAL" clId="{F51B0A70-D727-46E0-BC8C-7A48F8D36455}" dt="2023-10-09T13:18:10.772" v="5319" actId="20577"/>
        <pc:sldMkLst>
          <pc:docMk/>
          <pc:sldMk cId="2420083431" sldId="285"/>
        </pc:sldMkLst>
        <pc:spChg chg="mod">
          <ac:chgData name="Peter Beaumont" userId="dd795858-22fd-45d7-b690-90b7fb9fd359" providerId="ADAL" clId="{F51B0A70-D727-46E0-BC8C-7A48F8D36455}" dt="2023-10-09T10:22:31.719" v="1719" actId="20577"/>
          <ac:spMkLst>
            <pc:docMk/>
            <pc:sldMk cId="2420083431" sldId="285"/>
            <ac:spMk id="2" creationId="{F4DD69E7-1C32-3B35-BCBF-BF511306945D}"/>
          </ac:spMkLst>
        </pc:spChg>
        <pc:spChg chg="add mod">
          <ac:chgData name="Peter Beaumont" userId="dd795858-22fd-45d7-b690-90b7fb9fd359" providerId="ADAL" clId="{F51B0A70-D727-46E0-BC8C-7A48F8D36455}" dt="2023-10-09T13:18:10.772" v="5319" actId="20577"/>
          <ac:spMkLst>
            <pc:docMk/>
            <pc:sldMk cId="2420083431" sldId="285"/>
            <ac:spMk id="6" creationId="{D5649DFD-A078-A3A4-8E03-8C231B1AD6DB}"/>
          </ac:spMkLst>
        </pc:spChg>
        <pc:spChg chg="del">
          <ac:chgData name="Peter Beaumont" userId="dd795858-22fd-45d7-b690-90b7fb9fd359" providerId="ADAL" clId="{F51B0A70-D727-46E0-BC8C-7A48F8D36455}" dt="2023-10-09T10:22:35.692" v="1723" actId="478"/>
          <ac:spMkLst>
            <pc:docMk/>
            <pc:sldMk cId="2420083431" sldId="285"/>
            <ac:spMk id="13" creationId="{399010B0-C143-94CC-A12B-CA96AE699563}"/>
          </ac:spMkLst>
        </pc:spChg>
        <pc:grpChg chg="del">
          <ac:chgData name="Peter Beaumont" userId="dd795858-22fd-45d7-b690-90b7fb9fd359" providerId="ADAL" clId="{F51B0A70-D727-46E0-BC8C-7A48F8D36455}" dt="2023-10-09T10:23:03.558" v="1735" actId="478"/>
          <ac:grpSpMkLst>
            <pc:docMk/>
            <pc:sldMk cId="2420083431" sldId="285"/>
            <ac:grpSpMk id="20" creationId="{727682F3-8030-869B-4B71-EA69EDF4286D}"/>
          </ac:grpSpMkLst>
        </pc:grpChg>
        <pc:picChg chg="add mod ord">
          <ac:chgData name="Peter Beaumont" userId="dd795858-22fd-45d7-b690-90b7fb9fd359" providerId="ADAL" clId="{F51B0A70-D727-46E0-BC8C-7A48F8D36455}" dt="2023-10-09T10:23:06.026" v="1739" actId="1076"/>
          <ac:picMkLst>
            <pc:docMk/>
            <pc:sldMk cId="2420083431" sldId="285"/>
            <ac:picMk id="5" creationId="{6B1D7C9C-7D41-F033-38DA-1AF60AB51DD7}"/>
          </ac:picMkLst>
        </pc:picChg>
      </pc:sldChg>
      <pc:sldChg chg="addSp delSp modSp add mod modNotesTx">
        <pc:chgData name="Peter Beaumont" userId="dd795858-22fd-45d7-b690-90b7fb9fd359" providerId="ADAL" clId="{F51B0A70-D727-46E0-BC8C-7A48F8D36455}" dt="2023-10-09T13:18:15.830" v="5323"/>
        <pc:sldMkLst>
          <pc:docMk/>
          <pc:sldMk cId="2871725604" sldId="286"/>
        </pc:sldMkLst>
        <pc:spChg chg="add mod">
          <ac:chgData name="Peter Beaumont" userId="dd795858-22fd-45d7-b690-90b7fb9fd359" providerId="ADAL" clId="{F51B0A70-D727-46E0-BC8C-7A48F8D36455}" dt="2023-10-09T13:18:15.830" v="5323"/>
          <ac:spMkLst>
            <pc:docMk/>
            <pc:sldMk cId="2871725604" sldId="286"/>
            <ac:spMk id="7" creationId="{5633BC28-3744-8947-5174-4A173717FA02}"/>
          </ac:spMkLst>
        </pc:spChg>
        <pc:picChg chg="del">
          <ac:chgData name="Peter Beaumont" userId="dd795858-22fd-45d7-b690-90b7fb9fd359" providerId="ADAL" clId="{F51B0A70-D727-46E0-BC8C-7A48F8D36455}" dt="2023-10-09T10:25:03.970" v="1900" actId="478"/>
          <ac:picMkLst>
            <pc:docMk/>
            <pc:sldMk cId="2871725604" sldId="286"/>
            <ac:picMk id="5" creationId="{6B1D7C9C-7D41-F033-38DA-1AF60AB51DD7}"/>
          </ac:picMkLst>
        </pc:picChg>
        <pc:picChg chg="add mod">
          <ac:chgData name="Peter Beaumont" userId="dd795858-22fd-45d7-b690-90b7fb9fd359" providerId="ADAL" clId="{F51B0A70-D727-46E0-BC8C-7A48F8D36455}" dt="2023-10-09T10:25:21.849" v="1907" actId="1076"/>
          <ac:picMkLst>
            <pc:docMk/>
            <pc:sldMk cId="2871725604" sldId="286"/>
            <ac:picMk id="6" creationId="{5E745DBC-BFCE-BF8F-54E6-64819D17F6A1}"/>
          </ac:picMkLst>
        </pc:picChg>
      </pc:sldChg>
      <pc:sldChg chg="addSp delSp modSp new mod modNotesTx">
        <pc:chgData name="Peter Beaumont" userId="dd795858-22fd-45d7-b690-90b7fb9fd359" providerId="ADAL" clId="{F51B0A70-D727-46E0-BC8C-7A48F8D36455}" dt="2023-10-09T12:49:59.498" v="4352" actId="20577"/>
        <pc:sldMkLst>
          <pc:docMk/>
          <pc:sldMk cId="4201910856" sldId="287"/>
        </pc:sldMkLst>
        <pc:spChg chg="add mod">
          <ac:chgData name="Peter Beaumont" userId="dd795858-22fd-45d7-b690-90b7fb9fd359" providerId="ADAL" clId="{F51B0A70-D727-46E0-BC8C-7A48F8D36455}" dt="2023-10-09T12:24:54.454" v="3751" actId="20577"/>
          <ac:spMkLst>
            <pc:docMk/>
            <pc:sldMk cId="4201910856" sldId="287"/>
            <ac:spMk id="4" creationId="{34C78044-633B-9ED6-CFB0-ECD00DE0C7EF}"/>
          </ac:spMkLst>
        </pc:spChg>
        <pc:picChg chg="add del mod">
          <ac:chgData name="Peter Beaumont" userId="dd795858-22fd-45d7-b690-90b7fb9fd359" providerId="ADAL" clId="{F51B0A70-D727-46E0-BC8C-7A48F8D36455}" dt="2023-10-09T12:27:28.387" v="3888" actId="478"/>
          <ac:picMkLst>
            <pc:docMk/>
            <pc:sldMk cId="4201910856" sldId="287"/>
            <ac:picMk id="6" creationId="{C8AA863D-C239-9D19-4BE7-F3FFCFC735B8}"/>
          </ac:picMkLst>
        </pc:picChg>
        <pc:picChg chg="add del mod">
          <ac:chgData name="Peter Beaumont" userId="dd795858-22fd-45d7-b690-90b7fb9fd359" providerId="ADAL" clId="{F51B0A70-D727-46E0-BC8C-7A48F8D36455}" dt="2023-10-09T12:30:13.382" v="3894" actId="478"/>
          <ac:picMkLst>
            <pc:docMk/>
            <pc:sldMk cId="4201910856" sldId="287"/>
            <ac:picMk id="8" creationId="{DC4EEC1B-E331-8AF1-38BF-A7BDD11E5220}"/>
          </ac:picMkLst>
        </pc:picChg>
        <pc:picChg chg="add del mod">
          <ac:chgData name="Peter Beaumont" userId="dd795858-22fd-45d7-b690-90b7fb9fd359" providerId="ADAL" clId="{F51B0A70-D727-46E0-BC8C-7A48F8D36455}" dt="2023-10-09T12:43:58.849" v="4103" actId="478"/>
          <ac:picMkLst>
            <pc:docMk/>
            <pc:sldMk cId="4201910856" sldId="287"/>
            <ac:picMk id="10" creationId="{6AB0FAA0-3613-E0DA-116B-02ED1FBA7885}"/>
          </ac:picMkLst>
        </pc:picChg>
        <pc:picChg chg="add del mod">
          <ac:chgData name="Peter Beaumont" userId="dd795858-22fd-45d7-b690-90b7fb9fd359" providerId="ADAL" clId="{F51B0A70-D727-46E0-BC8C-7A48F8D36455}" dt="2023-10-09T12:44:20.147" v="4163" actId="478"/>
          <ac:picMkLst>
            <pc:docMk/>
            <pc:sldMk cId="4201910856" sldId="287"/>
            <ac:picMk id="12" creationId="{2770F4A1-7472-93D5-C98C-D188A99666E8}"/>
          </ac:picMkLst>
        </pc:picChg>
        <pc:picChg chg="add mod modCrop">
          <ac:chgData name="Peter Beaumont" userId="dd795858-22fd-45d7-b690-90b7fb9fd359" providerId="ADAL" clId="{F51B0A70-D727-46E0-BC8C-7A48F8D36455}" dt="2023-10-09T12:49:35.683" v="4327" actId="732"/>
          <ac:picMkLst>
            <pc:docMk/>
            <pc:sldMk cId="4201910856" sldId="287"/>
            <ac:picMk id="14" creationId="{DB5565B4-C945-89A5-DD47-B120FED23629}"/>
          </ac:picMkLst>
        </pc:picChg>
        <pc:picChg chg="add mod">
          <ac:chgData name="Peter Beaumont" userId="dd795858-22fd-45d7-b690-90b7fb9fd359" providerId="ADAL" clId="{F51B0A70-D727-46E0-BC8C-7A48F8D36455}" dt="2023-10-09T12:49:27.705" v="4326" actId="1076"/>
          <ac:picMkLst>
            <pc:docMk/>
            <pc:sldMk cId="4201910856" sldId="287"/>
            <ac:picMk id="16" creationId="{F7E0F9AF-5524-E097-B26E-21B350C13D0A}"/>
          </ac:picMkLst>
        </pc:picChg>
      </pc:sldChg>
      <pc:sldChg chg="addSp delSp modSp add mod modNotesTx">
        <pc:chgData name="Peter Beaumont" userId="dd795858-22fd-45d7-b690-90b7fb9fd359" providerId="ADAL" clId="{F51B0A70-D727-46E0-BC8C-7A48F8D36455}" dt="2023-10-09T14:30:14.617" v="6636" actId="478"/>
        <pc:sldMkLst>
          <pc:docMk/>
          <pc:sldMk cId="3223044562" sldId="288"/>
        </pc:sldMkLst>
        <pc:spChg chg="mod">
          <ac:chgData name="Peter Beaumont" userId="dd795858-22fd-45d7-b690-90b7fb9fd359" providerId="ADAL" clId="{F51B0A70-D727-46E0-BC8C-7A48F8D36455}" dt="2023-10-09T11:54:18.196" v="2390"/>
          <ac:spMkLst>
            <pc:docMk/>
            <pc:sldMk cId="3223044562" sldId="288"/>
            <ac:spMk id="3" creationId="{526532E7-1629-6FDD-46C4-2520F019A31F}"/>
          </ac:spMkLst>
        </pc:spChg>
        <pc:spChg chg="add del mod">
          <ac:chgData name="Peter Beaumont" userId="dd795858-22fd-45d7-b690-90b7fb9fd359" providerId="ADAL" clId="{F51B0A70-D727-46E0-BC8C-7A48F8D36455}" dt="2023-10-09T11:29:39.898" v="2166"/>
          <ac:spMkLst>
            <pc:docMk/>
            <pc:sldMk cId="3223044562" sldId="288"/>
            <ac:spMk id="4" creationId="{134A2830-00C2-F98E-30B0-B8AE33C0DED5}"/>
          </ac:spMkLst>
        </pc:spChg>
        <pc:spChg chg="add del mod">
          <ac:chgData name="Peter Beaumont" userId="dd795858-22fd-45d7-b690-90b7fb9fd359" providerId="ADAL" clId="{F51B0A70-D727-46E0-BC8C-7A48F8D36455}" dt="2023-10-09T11:54:40.065" v="2398"/>
          <ac:spMkLst>
            <pc:docMk/>
            <pc:sldMk cId="3223044562" sldId="288"/>
            <ac:spMk id="10" creationId="{56A72A71-82DF-2DA2-5D84-B8DC7D3AA43F}"/>
          </ac:spMkLst>
        </pc:spChg>
        <pc:picChg chg="del">
          <ac:chgData name="Peter Beaumont" userId="dd795858-22fd-45d7-b690-90b7fb9fd359" providerId="ADAL" clId="{F51B0A70-D727-46E0-BC8C-7A48F8D36455}" dt="2023-10-09T14:30:14.617" v="6636" actId="478"/>
          <ac:picMkLst>
            <pc:docMk/>
            <pc:sldMk cId="3223044562" sldId="288"/>
            <ac:picMk id="5" creationId="{993B99D1-FC5E-03C5-34B8-E3C0FDAA9AE1}"/>
          </ac:picMkLst>
        </pc:picChg>
        <pc:picChg chg="del">
          <ac:chgData name="Peter Beaumont" userId="dd795858-22fd-45d7-b690-90b7fb9fd359" providerId="ADAL" clId="{F51B0A70-D727-46E0-BC8C-7A48F8D36455}" dt="2023-10-09T11:29:36.137" v="2165" actId="478"/>
          <ac:picMkLst>
            <pc:docMk/>
            <pc:sldMk cId="3223044562" sldId="288"/>
            <ac:picMk id="7" creationId="{0F1D313E-0015-8D54-D78F-A0DAAD13F253}"/>
          </ac:picMkLst>
        </pc:picChg>
        <pc:picChg chg="add del mod ord">
          <ac:chgData name="Peter Beaumont" userId="dd795858-22fd-45d7-b690-90b7fb9fd359" providerId="ADAL" clId="{F51B0A70-D727-46E0-BC8C-7A48F8D36455}" dt="2023-10-09T11:54:23.779" v="2394" actId="478"/>
          <ac:picMkLst>
            <pc:docMk/>
            <pc:sldMk cId="3223044562" sldId="288"/>
            <ac:picMk id="8" creationId="{BC97FA6A-EBE2-1FCA-736F-EB3484D1CB69}"/>
          </ac:picMkLst>
        </pc:picChg>
        <pc:picChg chg="add mod ord">
          <ac:chgData name="Peter Beaumont" userId="dd795858-22fd-45d7-b690-90b7fb9fd359" providerId="ADAL" clId="{F51B0A70-D727-46E0-BC8C-7A48F8D36455}" dt="2023-10-09T11:54:50.106" v="2405" actId="167"/>
          <ac:picMkLst>
            <pc:docMk/>
            <pc:sldMk cId="3223044562" sldId="288"/>
            <ac:picMk id="12" creationId="{BB436BB8-19E4-0CE4-302E-F6BC98453443}"/>
          </ac:picMkLst>
        </pc:picChg>
      </pc:sldChg>
      <pc:sldChg chg="addSp delSp modSp add mod modNotesTx">
        <pc:chgData name="Peter Beaumont" userId="dd795858-22fd-45d7-b690-90b7fb9fd359" providerId="ADAL" clId="{F51B0A70-D727-46E0-BC8C-7A48F8D36455}" dt="2023-10-09T12:10:20.602" v="3374" actId="20577"/>
        <pc:sldMkLst>
          <pc:docMk/>
          <pc:sldMk cId="493935428" sldId="289"/>
        </pc:sldMkLst>
        <pc:spChg chg="del mod">
          <ac:chgData name="Peter Beaumont" userId="dd795858-22fd-45d7-b690-90b7fb9fd359" providerId="ADAL" clId="{F51B0A70-D727-46E0-BC8C-7A48F8D36455}" dt="2023-10-09T11:51:51.694" v="2335" actId="478"/>
          <ac:spMkLst>
            <pc:docMk/>
            <pc:sldMk cId="493935428" sldId="289"/>
            <ac:spMk id="3" creationId="{526532E7-1629-6FDD-46C4-2520F019A31F}"/>
          </ac:spMkLst>
        </pc:spChg>
        <pc:spChg chg="add del mod">
          <ac:chgData name="Peter Beaumont" userId="dd795858-22fd-45d7-b690-90b7fb9fd359" providerId="ADAL" clId="{F51B0A70-D727-46E0-BC8C-7A48F8D36455}" dt="2023-10-09T11:50:07.555" v="2277" actId="478"/>
          <ac:spMkLst>
            <pc:docMk/>
            <pc:sldMk cId="493935428" sldId="289"/>
            <ac:spMk id="4" creationId="{957FD1F9-DB14-360F-94F2-1236967E44C3}"/>
          </ac:spMkLst>
        </pc:spChg>
        <pc:picChg chg="add mod">
          <ac:chgData name="Peter Beaumont" userId="dd795858-22fd-45d7-b690-90b7fb9fd359" providerId="ADAL" clId="{F51B0A70-D727-46E0-BC8C-7A48F8D36455}" dt="2023-10-09T11:51:36.994" v="2328" actId="14100"/>
          <ac:picMkLst>
            <pc:docMk/>
            <pc:sldMk cId="493935428" sldId="289"/>
            <ac:picMk id="7" creationId="{DBCC25FA-8390-BC9A-1EA4-73AA30138F70}"/>
          </ac:picMkLst>
        </pc:picChg>
        <pc:picChg chg="del">
          <ac:chgData name="Peter Beaumont" userId="dd795858-22fd-45d7-b690-90b7fb9fd359" providerId="ADAL" clId="{F51B0A70-D727-46E0-BC8C-7A48F8D36455}" dt="2023-10-09T11:48:49.243" v="2273" actId="478"/>
          <ac:picMkLst>
            <pc:docMk/>
            <pc:sldMk cId="493935428" sldId="289"/>
            <ac:picMk id="8" creationId="{BC97FA6A-EBE2-1FCA-736F-EB3484D1CB69}"/>
          </ac:picMkLst>
        </pc:picChg>
        <pc:picChg chg="add mod">
          <ac:chgData name="Peter Beaumont" userId="dd795858-22fd-45d7-b690-90b7fb9fd359" providerId="ADAL" clId="{F51B0A70-D727-46E0-BC8C-7A48F8D36455}" dt="2023-10-09T11:51:34.418" v="2324" actId="14100"/>
          <ac:picMkLst>
            <pc:docMk/>
            <pc:sldMk cId="493935428" sldId="289"/>
            <ac:picMk id="10" creationId="{8977D0E3-9CDB-476F-0F05-F71E4F7B4CF7}"/>
          </ac:picMkLst>
        </pc:picChg>
        <pc:picChg chg="add mod ord">
          <ac:chgData name="Peter Beaumont" userId="dd795858-22fd-45d7-b690-90b7fb9fd359" providerId="ADAL" clId="{F51B0A70-D727-46E0-BC8C-7A48F8D36455}" dt="2023-10-09T11:51:43.466" v="2331" actId="167"/>
          <ac:picMkLst>
            <pc:docMk/>
            <pc:sldMk cId="493935428" sldId="289"/>
            <ac:picMk id="12" creationId="{9F8142C8-29FD-8FAF-4BCD-4A3262305CFC}"/>
          </ac:picMkLst>
        </pc:picChg>
        <pc:picChg chg="add mod ord">
          <ac:chgData name="Peter Beaumont" userId="dd795858-22fd-45d7-b690-90b7fb9fd359" providerId="ADAL" clId="{F51B0A70-D727-46E0-BC8C-7A48F8D36455}" dt="2023-10-09T11:51:41.601" v="2330" actId="167"/>
          <ac:picMkLst>
            <pc:docMk/>
            <pc:sldMk cId="493935428" sldId="289"/>
            <ac:picMk id="14" creationId="{26BA21F0-C668-337C-31B6-5D375A0DDC1C}"/>
          </ac:picMkLst>
        </pc:picChg>
      </pc:sldChg>
      <pc:sldChg chg="addSp delSp modSp add mod modNotesTx">
        <pc:chgData name="Peter Beaumont" userId="dd795858-22fd-45d7-b690-90b7fb9fd359" providerId="ADAL" clId="{F51B0A70-D727-46E0-BC8C-7A48F8D36455}" dt="2023-10-09T12:54:11.347" v="4444"/>
        <pc:sldMkLst>
          <pc:docMk/>
          <pc:sldMk cId="537684339" sldId="290"/>
        </pc:sldMkLst>
        <pc:picChg chg="add mod ord">
          <ac:chgData name="Peter Beaumont" userId="dd795858-22fd-45d7-b690-90b7fb9fd359" providerId="ADAL" clId="{F51B0A70-D727-46E0-BC8C-7A48F8D36455}" dt="2023-10-09T12:37:35.686" v="3982" actId="14100"/>
          <ac:picMkLst>
            <pc:docMk/>
            <pc:sldMk cId="537684339" sldId="290"/>
            <ac:picMk id="6" creationId="{A359DBC5-44E4-9D2A-78E2-D0AD89980F6D}"/>
          </ac:picMkLst>
        </pc:picChg>
        <pc:picChg chg="del">
          <ac:chgData name="Peter Beaumont" userId="dd795858-22fd-45d7-b690-90b7fb9fd359" providerId="ADAL" clId="{F51B0A70-D727-46E0-BC8C-7A48F8D36455}" dt="2023-10-09T12:36:22.551" v="3955" actId="478"/>
          <ac:picMkLst>
            <pc:docMk/>
            <pc:sldMk cId="537684339" sldId="290"/>
            <ac:picMk id="10" creationId="{6AB0FAA0-3613-E0DA-116B-02ED1FBA7885}"/>
          </ac:picMkLst>
        </pc:picChg>
      </pc:sldChg>
      <pc:sldChg chg="addSp delSp modSp add mod modNotesTx">
        <pc:chgData name="Peter Beaumont" userId="dd795858-22fd-45d7-b690-90b7fb9fd359" providerId="ADAL" clId="{F51B0A70-D727-46E0-BC8C-7A48F8D36455}" dt="2023-10-09T12:56:51.399" v="4708" actId="20577"/>
        <pc:sldMkLst>
          <pc:docMk/>
          <pc:sldMk cId="565431697" sldId="291"/>
        </pc:sldMkLst>
        <pc:picChg chg="del">
          <ac:chgData name="Peter Beaumont" userId="dd795858-22fd-45d7-b690-90b7fb9fd359" providerId="ADAL" clId="{F51B0A70-D727-46E0-BC8C-7A48F8D36455}" dt="2023-10-09T12:54:15.295" v="4446" actId="478"/>
          <ac:picMkLst>
            <pc:docMk/>
            <pc:sldMk cId="565431697" sldId="291"/>
            <ac:picMk id="6" creationId="{A359DBC5-44E4-9D2A-78E2-D0AD89980F6D}"/>
          </ac:picMkLst>
        </pc:picChg>
        <pc:picChg chg="add mod modCrop">
          <ac:chgData name="Peter Beaumont" userId="dd795858-22fd-45d7-b690-90b7fb9fd359" providerId="ADAL" clId="{F51B0A70-D727-46E0-BC8C-7A48F8D36455}" dt="2023-10-09T12:55:15.288" v="4469" actId="732"/>
          <ac:picMkLst>
            <pc:docMk/>
            <pc:sldMk cId="565431697" sldId="291"/>
            <ac:picMk id="7" creationId="{43A13BBF-ECF3-C3EA-5935-B0D801ABAC2B}"/>
          </ac:picMkLst>
        </pc:picChg>
        <pc:picChg chg="add mod">
          <ac:chgData name="Peter Beaumont" userId="dd795858-22fd-45d7-b690-90b7fb9fd359" providerId="ADAL" clId="{F51B0A70-D727-46E0-BC8C-7A48F8D36455}" dt="2023-10-09T12:55:03.015" v="4461" actId="1076"/>
          <ac:picMkLst>
            <pc:docMk/>
            <pc:sldMk cId="565431697" sldId="291"/>
            <ac:picMk id="9" creationId="{140D1ECD-D984-B805-234D-0DDA5A9B1A33}"/>
          </ac:picMkLst>
        </pc:picChg>
      </pc:sldChg>
      <pc:sldChg chg="addSp delSp modSp add mod modNotesTx">
        <pc:chgData name="Peter Beaumont" userId="dd795858-22fd-45d7-b690-90b7fb9fd359" providerId="ADAL" clId="{F51B0A70-D727-46E0-BC8C-7A48F8D36455}" dt="2023-10-09T13:02:14.285" v="4808" actId="20577"/>
        <pc:sldMkLst>
          <pc:docMk/>
          <pc:sldMk cId="2299503291" sldId="292"/>
        </pc:sldMkLst>
        <pc:picChg chg="add mod">
          <ac:chgData name="Peter Beaumont" userId="dd795858-22fd-45d7-b690-90b7fb9fd359" providerId="ADAL" clId="{F51B0A70-D727-46E0-BC8C-7A48F8D36455}" dt="2023-10-09T13:01:05.749" v="4744" actId="1076"/>
          <ac:picMkLst>
            <pc:docMk/>
            <pc:sldMk cId="2299503291" sldId="292"/>
            <ac:picMk id="6" creationId="{FD810985-987C-4DDA-A38F-275781035D68}"/>
          </ac:picMkLst>
        </pc:picChg>
        <pc:picChg chg="del">
          <ac:chgData name="Peter Beaumont" userId="dd795858-22fd-45d7-b690-90b7fb9fd359" providerId="ADAL" clId="{F51B0A70-D727-46E0-BC8C-7A48F8D36455}" dt="2023-10-09T13:00:37.945" v="4732" actId="478"/>
          <ac:picMkLst>
            <pc:docMk/>
            <pc:sldMk cId="2299503291" sldId="292"/>
            <ac:picMk id="7" creationId="{43A13BBF-ECF3-C3EA-5935-B0D801ABAC2B}"/>
          </ac:picMkLst>
        </pc:picChg>
        <pc:picChg chg="del">
          <ac:chgData name="Peter Beaumont" userId="dd795858-22fd-45d7-b690-90b7fb9fd359" providerId="ADAL" clId="{F51B0A70-D727-46E0-BC8C-7A48F8D36455}" dt="2023-10-09T13:00:57.359" v="4742" actId="478"/>
          <ac:picMkLst>
            <pc:docMk/>
            <pc:sldMk cId="2299503291" sldId="292"/>
            <ac:picMk id="9" creationId="{140D1ECD-D984-B805-234D-0DDA5A9B1A33}"/>
          </ac:picMkLst>
        </pc:picChg>
        <pc:picChg chg="add mod modCrop">
          <ac:chgData name="Peter Beaumont" userId="dd795858-22fd-45d7-b690-90b7fb9fd359" providerId="ADAL" clId="{F51B0A70-D727-46E0-BC8C-7A48F8D36455}" dt="2023-10-09T13:01:11.334" v="4748" actId="732"/>
          <ac:picMkLst>
            <pc:docMk/>
            <pc:sldMk cId="2299503291" sldId="292"/>
            <ac:picMk id="10" creationId="{3A0E6514-2BC9-7D8E-6DB9-019C71D7512D}"/>
          </ac:picMkLst>
        </pc:picChg>
      </pc:sldChg>
      <pc:sldChg chg="addSp delSp modSp new add del mod modNotesTx">
        <pc:chgData name="Peter Beaumont" userId="dd795858-22fd-45d7-b690-90b7fb9fd359" providerId="ADAL" clId="{F51B0A70-D727-46E0-BC8C-7A48F8D36455}" dt="2023-10-09T14:29:31.994" v="6624" actId="1076"/>
        <pc:sldMkLst>
          <pc:docMk/>
          <pc:sldMk cId="3011411472" sldId="293"/>
        </pc:sldMkLst>
        <pc:spChg chg="del">
          <ac:chgData name="Peter Beaumont" userId="dd795858-22fd-45d7-b690-90b7fb9fd359" providerId="ADAL" clId="{F51B0A70-D727-46E0-BC8C-7A48F8D36455}" dt="2023-10-09T14:29:24.842" v="6618" actId="478"/>
          <ac:spMkLst>
            <pc:docMk/>
            <pc:sldMk cId="3011411472" sldId="293"/>
            <ac:spMk id="2" creationId="{995B0817-7CF1-C139-B54A-9764152D4FD9}"/>
          </ac:spMkLst>
        </pc:spChg>
        <pc:spChg chg="del">
          <ac:chgData name="Peter Beaumont" userId="dd795858-22fd-45d7-b690-90b7fb9fd359" providerId="ADAL" clId="{F51B0A70-D727-46E0-BC8C-7A48F8D36455}" dt="2023-10-09T14:29:22.339" v="6617" actId="478"/>
          <ac:spMkLst>
            <pc:docMk/>
            <pc:sldMk cId="3011411472" sldId="293"/>
            <ac:spMk id="3" creationId="{B031EC58-F810-3CE1-9D60-9478801CD660}"/>
          </ac:spMkLst>
        </pc:spChg>
        <pc:spChg chg="add mod">
          <ac:chgData name="Peter Beaumont" userId="dd795858-22fd-45d7-b690-90b7fb9fd359" providerId="ADAL" clId="{F51B0A70-D727-46E0-BC8C-7A48F8D36455}" dt="2023-10-09T13:17:55.368" v="5302" actId="20577"/>
          <ac:spMkLst>
            <pc:docMk/>
            <pc:sldMk cId="3011411472" sldId="293"/>
            <ac:spMk id="12" creationId="{EDC41A9C-AC58-C239-3C17-F7DC5BB8BFBE}"/>
          </ac:spMkLst>
        </pc:spChg>
        <pc:picChg chg="add mod">
          <ac:chgData name="Peter Beaumont" userId="dd795858-22fd-45d7-b690-90b7fb9fd359" providerId="ADAL" clId="{F51B0A70-D727-46E0-BC8C-7A48F8D36455}" dt="2023-10-09T14:29:31.994" v="6624" actId="1076"/>
          <ac:picMkLst>
            <pc:docMk/>
            <pc:sldMk cId="3011411472" sldId="293"/>
            <ac:picMk id="5" creationId="{7C8E6965-59A0-94BF-3F80-9D20293C3DDF}"/>
          </ac:picMkLst>
        </pc:picChg>
        <pc:picChg chg="add del mod">
          <ac:chgData name="Peter Beaumont" userId="dd795858-22fd-45d7-b690-90b7fb9fd359" providerId="ADAL" clId="{F51B0A70-D727-46E0-BC8C-7A48F8D36455}" dt="2023-10-09T13:07:51.679" v="4891" actId="478"/>
          <ac:picMkLst>
            <pc:docMk/>
            <pc:sldMk cId="3011411472" sldId="293"/>
            <ac:picMk id="7" creationId="{67013DF3-FE12-C9E4-4ED5-A6A5CC5788A9}"/>
          </ac:picMkLst>
        </pc:picChg>
        <pc:picChg chg="add del mod">
          <ac:chgData name="Peter Beaumont" userId="dd795858-22fd-45d7-b690-90b7fb9fd359" providerId="ADAL" clId="{F51B0A70-D727-46E0-BC8C-7A48F8D36455}" dt="2023-10-09T14:03:39.094" v="5964" actId="478"/>
          <ac:picMkLst>
            <pc:docMk/>
            <pc:sldMk cId="3011411472" sldId="293"/>
            <ac:picMk id="9" creationId="{DDEE4879-2E6B-A8E4-02F4-770F98B54A30}"/>
          </ac:picMkLst>
        </pc:picChg>
        <pc:picChg chg="add mod ord">
          <ac:chgData name="Peter Beaumont" userId="dd795858-22fd-45d7-b690-90b7fb9fd359" providerId="ADAL" clId="{F51B0A70-D727-46E0-BC8C-7A48F8D36455}" dt="2023-10-09T13:08:39.623" v="4903" actId="167"/>
          <ac:picMkLst>
            <pc:docMk/>
            <pc:sldMk cId="3011411472" sldId="293"/>
            <ac:picMk id="11" creationId="{D99C8C5C-C719-9083-8C6D-3DF1BBE3366B}"/>
          </ac:picMkLst>
        </pc:picChg>
        <pc:picChg chg="add mod">
          <ac:chgData name="Peter Beaumont" userId="dd795858-22fd-45d7-b690-90b7fb9fd359" providerId="ADAL" clId="{F51B0A70-D727-46E0-BC8C-7A48F8D36455}" dt="2023-10-09T14:29:28.762" v="6623" actId="1076"/>
          <ac:picMkLst>
            <pc:docMk/>
            <pc:sldMk cId="3011411472" sldId="293"/>
            <ac:picMk id="14" creationId="{005BCD60-72ED-89F7-935C-2325C486B814}"/>
          </ac:picMkLst>
        </pc:picChg>
      </pc:sldChg>
      <pc:sldChg chg="modSp add del mod modNotesTx">
        <pc:chgData name="Peter Beaumont" userId="dd795858-22fd-45d7-b690-90b7fb9fd359" providerId="ADAL" clId="{F51B0A70-D727-46E0-BC8C-7A48F8D36455}" dt="2023-10-09T14:51:41.322" v="6650" actId="47"/>
        <pc:sldMkLst>
          <pc:docMk/>
          <pc:sldMk cId="3113900652" sldId="294"/>
        </pc:sldMkLst>
        <pc:spChg chg="mod">
          <ac:chgData name="Peter Beaumont" userId="dd795858-22fd-45d7-b690-90b7fb9fd359" providerId="ADAL" clId="{F51B0A70-D727-46E0-BC8C-7A48F8D36455}" dt="2023-10-09T13:15:01.141" v="5273" actId="20577"/>
          <ac:spMkLst>
            <pc:docMk/>
            <pc:sldMk cId="3113900652" sldId="294"/>
            <ac:spMk id="2" creationId="{F4DD69E7-1C32-3B35-BCBF-BF511306945D}"/>
          </ac:spMkLst>
        </pc:spChg>
      </pc:sldChg>
      <pc:sldChg chg="addSp delSp modSp add mod modNotesTx">
        <pc:chgData name="Peter Beaumont" userId="dd795858-22fd-45d7-b690-90b7fb9fd359" providerId="ADAL" clId="{F51B0A70-D727-46E0-BC8C-7A48F8D36455}" dt="2023-10-09T13:36:42.129" v="5836" actId="20577"/>
        <pc:sldMkLst>
          <pc:docMk/>
          <pc:sldMk cId="2140966466" sldId="295"/>
        </pc:sldMkLst>
        <pc:spChg chg="mod">
          <ac:chgData name="Peter Beaumont" userId="dd795858-22fd-45d7-b690-90b7fb9fd359" providerId="ADAL" clId="{F51B0A70-D727-46E0-BC8C-7A48F8D36455}" dt="2023-10-09T13:24:09.598" v="5345" actId="20577"/>
          <ac:spMkLst>
            <pc:docMk/>
            <pc:sldMk cId="2140966466" sldId="295"/>
            <ac:spMk id="4" creationId="{34C78044-633B-9ED6-CFB0-ECD00DE0C7EF}"/>
          </ac:spMkLst>
        </pc:spChg>
        <pc:picChg chg="del">
          <ac:chgData name="Peter Beaumont" userId="dd795858-22fd-45d7-b690-90b7fb9fd359" providerId="ADAL" clId="{F51B0A70-D727-46E0-BC8C-7A48F8D36455}" dt="2023-10-09T13:24:13.607" v="5349" actId="478"/>
          <ac:picMkLst>
            <pc:docMk/>
            <pc:sldMk cId="2140966466" sldId="295"/>
            <ac:picMk id="6" creationId="{FD810985-987C-4DDA-A38F-275781035D68}"/>
          </ac:picMkLst>
        </pc:picChg>
        <pc:picChg chg="add mod">
          <ac:chgData name="Peter Beaumont" userId="dd795858-22fd-45d7-b690-90b7fb9fd359" providerId="ADAL" clId="{F51B0A70-D727-46E0-BC8C-7A48F8D36455}" dt="2023-10-09T13:24:27.085" v="5355" actId="1076"/>
          <ac:picMkLst>
            <pc:docMk/>
            <pc:sldMk cId="2140966466" sldId="295"/>
            <ac:picMk id="7" creationId="{DA1C6648-1FCA-FA27-793A-D0BF920AE1D6}"/>
          </ac:picMkLst>
        </pc:picChg>
        <pc:picChg chg="add del mod">
          <ac:chgData name="Peter Beaumont" userId="dd795858-22fd-45d7-b690-90b7fb9fd359" providerId="ADAL" clId="{F51B0A70-D727-46E0-BC8C-7A48F8D36455}" dt="2023-10-09T13:25:31.946" v="5377" actId="478"/>
          <ac:picMkLst>
            <pc:docMk/>
            <pc:sldMk cId="2140966466" sldId="295"/>
            <ac:picMk id="9" creationId="{4824FEEC-7022-E0AB-FB58-44475BC77A51}"/>
          </ac:picMkLst>
        </pc:picChg>
        <pc:picChg chg="del">
          <ac:chgData name="Peter Beaumont" userId="dd795858-22fd-45d7-b690-90b7fb9fd359" providerId="ADAL" clId="{F51B0A70-D727-46E0-BC8C-7A48F8D36455}" dt="2023-10-09T13:24:14.111" v="5350" actId="478"/>
          <ac:picMkLst>
            <pc:docMk/>
            <pc:sldMk cId="2140966466" sldId="295"/>
            <ac:picMk id="10" creationId="{3A0E6514-2BC9-7D8E-6DB9-019C71D7512D}"/>
          </ac:picMkLst>
        </pc:picChg>
        <pc:picChg chg="add del mod">
          <ac:chgData name="Peter Beaumont" userId="dd795858-22fd-45d7-b690-90b7fb9fd359" providerId="ADAL" clId="{F51B0A70-D727-46E0-BC8C-7A48F8D36455}" dt="2023-10-09T13:25:29.172" v="5376" actId="478"/>
          <ac:picMkLst>
            <pc:docMk/>
            <pc:sldMk cId="2140966466" sldId="295"/>
            <ac:picMk id="12" creationId="{E4FF93C1-2B9C-EF2D-7213-C6E6563E0AFF}"/>
          </ac:picMkLst>
        </pc:picChg>
        <pc:picChg chg="add mod">
          <ac:chgData name="Peter Beaumont" userId="dd795858-22fd-45d7-b690-90b7fb9fd359" providerId="ADAL" clId="{F51B0A70-D727-46E0-BC8C-7A48F8D36455}" dt="2023-10-09T13:29:57.690" v="5826" actId="1076"/>
          <ac:picMkLst>
            <pc:docMk/>
            <pc:sldMk cId="2140966466" sldId="295"/>
            <ac:picMk id="14" creationId="{0F1E1581-5A35-AF63-E42A-4B22409F1B8B}"/>
          </ac:picMkLst>
        </pc:picChg>
        <pc:picChg chg="add mod modCrop">
          <ac:chgData name="Peter Beaumont" userId="dd795858-22fd-45d7-b690-90b7fb9fd359" providerId="ADAL" clId="{F51B0A70-D727-46E0-BC8C-7A48F8D36455}" dt="2023-10-09T13:30:01.065" v="5827" actId="1076"/>
          <ac:picMkLst>
            <pc:docMk/>
            <pc:sldMk cId="2140966466" sldId="295"/>
            <ac:picMk id="16" creationId="{DD0523FB-BE9A-2CF5-76DE-546DB4A03FBE}"/>
          </ac:picMkLst>
        </pc:picChg>
      </pc:sldChg>
      <pc:sldChg chg="addSp delSp modSp add mod modNotesTx">
        <pc:chgData name="Peter Beaumont" userId="dd795858-22fd-45d7-b690-90b7fb9fd359" providerId="ADAL" clId="{F51B0A70-D727-46E0-BC8C-7A48F8D36455}" dt="2023-10-09T14:14:03.260" v="6041" actId="20577"/>
        <pc:sldMkLst>
          <pc:docMk/>
          <pc:sldMk cId="2149092009" sldId="296"/>
        </pc:sldMkLst>
        <pc:spChg chg="mod">
          <ac:chgData name="Peter Beaumont" userId="dd795858-22fd-45d7-b690-90b7fb9fd359" providerId="ADAL" clId="{F51B0A70-D727-46E0-BC8C-7A48F8D36455}" dt="2023-10-09T13:55:17.626" v="5943" actId="20577"/>
          <ac:spMkLst>
            <pc:docMk/>
            <pc:sldMk cId="2149092009" sldId="296"/>
            <ac:spMk id="4" creationId="{34C78044-633B-9ED6-CFB0-ECD00DE0C7EF}"/>
          </ac:spMkLst>
        </pc:spChg>
        <pc:picChg chg="add mod">
          <ac:chgData name="Peter Beaumont" userId="dd795858-22fd-45d7-b690-90b7fb9fd359" providerId="ADAL" clId="{F51B0A70-D727-46E0-BC8C-7A48F8D36455}" dt="2023-10-09T14:07:50.544" v="5975" actId="1076"/>
          <ac:picMkLst>
            <pc:docMk/>
            <pc:sldMk cId="2149092009" sldId="296"/>
            <ac:picMk id="6" creationId="{0F98D810-B6EF-17F6-DBFF-E6E6D0378C5A}"/>
          </ac:picMkLst>
        </pc:picChg>
        <pc:picChg chg="del">
          <ac:chgData name="Peter Beaumont" userId="dd795858-22fd-45d7-b690-90b7fb9fd359" providerId="ADAL" clId="{F51B0A70-D727-46E0-BC8C-7A48F8D36455}" dt="2023-10-09T13:55:23.210" v="5947" actId="478"/>
          <ac:picMkLst>
            <pc:docMk/>
            <pc:sldMk cId="2149092009" sldId="296"/>
            <ac:picMk id="7" creationId="{DA1C6648-1FCA-FA27-793A-D0BF920AE1D6}"/>
          </ac:picMkLst>
        </pc:picChg>
        <pc:picChg chg="add mod">
          <ac:chgData name="Peter Beaumont" userId="dd795858-22fd-45d7-b690-90b7fb9fd359" providerId="ADAL" clId="{F51B0A70-D727-46E0-BC8C-7A48F8D36455}" dt="2023-10-09T14:08:27.167" v="5981" actId="14100"/>
          <ac:picMkLst>
            <pc:docMk/>
            <pc:sldMk cId="2149092009" sldId="296"/>
            <ac:picMk id="9" creationId="{76E7B5D1-64CF-23A8-3903-D29B9FD27946}"/>
          </ac:picMkLst>
        </pc:picChg>
        <pc:picChg chg="add mod">
          <ac:chgData name="Peter Beaumont" userId="dd795858-22fd-45d7-b690-90b7fb9fd359" providerId="ADAL" clId="{F51B0A70-D727-46E0-BC8C-7A48F8D36455}" dt="2023-10-09T14:09:01.901" v="5999" actId="14100"/>
          <ac:picMkLst>
            <pc:docMk/>
            <pc:sldMk cId="2149092009" sldId="296"/>
            <ac:picMk id="11" creationId="{A119FA74-771D-DA58-E20C-41E6423E718C}"/>
          </ac:picMkLst>
        </pc:picChg>
        <pc:picChg chg="del">
          <ac:chgData name="Peter Beaumont" userId="dd795858-22fd-45d7-b690-90b7fb9fd359" providerId="ADAL" clId="{F51B0A70-D727-46E0-BC8C-7A48F8D36455}" dt="2023-10-09T13:55:23.702" v="5948" actId="478"/>
          <ac:picMkLst>
            <pc:docMk/>
            <pc:sldMk cId="2149092009" sldId="296"/>
            <ac:picMk id="14" creationId="{0F1E1581-5A35-AF63-E42A-4B22409F1B8B}"/>
          </ac:picMkLst>
        </pc:picChg>
        <pc:picChg chg="del">
          <ac:chgData name="Peter Beaumont" userId="dd795858-22fd-45d7-b690-90b7fb9fd359" providerId="ADAL" clId="{F51B0A70-D727-46E0-BC8C-7A48F8D36455}" dt="2023-10-09T13:55:24.068" v="5949" actId="478"/>
          <ac:picMkLst>
            <pc:docMk/>
            <pc:sldMk cId="2149092009" sldId="296"/>
            <ac:picMk id="16" creationId="{DD0523FB-BE9A-2CF5-76DE-546DB4A03FBE}"/>
          </ac:picMkLst>
        </pc:picChg>
      </pc:sldChg>
      <pc:sldChg chg="new del">
        <pc:chgData name="Peter Beaumont" userId="dd795858-22fd-45d7-b690-90b7fb9fd359" providerId="ADAL" clId="{F51B0A70-D727-46E0-BC8C-7A48F8D36455}" dt="2023-10-09T13:38:57.861" v="5841" actId="47"/>
        <pc:sldMkLst>
          <pc:docMk/>
          <pc:sldMk cId="2960885132" sldId="296"/>
        </pc:sldMkLst>
      </pc:sldChg>
      <pc:sldChg chg="addSp delSp modSp add mod modNotesTx">
        <pc:chgData name="Peter Beaumont" userId="dd795858-22fd-45d7-b690-90b7fb9fd359" providerId="ADAL" clId="{F51B0A70-D727-46E0-BC8C-7A48F8D36455}" dt="2023-10-09T14:25:29.850" v="6394" actId="20577"/>
        <pc:sldMkLst>
          <pc:docMk/>
          <pc:sldMk cId="135162636" sldId="297"/>
        </pc:sldMkLst>
        <pc:spChg chg="mod">
          <ac:chgData name="Peter Beaumont" userId="dd795858-22fd-45d7-b690-90b7fb9fd359" providerId="ADAL" clId="{F51B0A70-D727-46E0-BC8C-7A48F8D36455}" dt="2023-10-09T14:14:07.504" v="6055" actId="20577"/>
          <ac:spMkLst>
            <pc:docMk/>
            <pc:sldMk cId="135162636" sldId="297"/>
            <ac:spMk id="4" creationId="{34C78044-633B-9ED6-CFB0-ECD00DE0C7EF}"/>
          </ac:spMkLst>
        </pc:spChg>
        <pc:picChg chg="del">
          <ac:chgData name="Peter Beaumont" userId="dd795858-22fd-45d7-b690-90b7fb9fd359" providerId="ADAL" clId="{F51B0A70-D727-46E0-BC8C-7A48F8D36455}" dt="2023-10-09T14:14:10.129" v="6056" actId="478"/>
          <ac:picMkLst>
            <pc:docMk/>
            <pc:sldMk cId="135162636" sldId="297"/>
            <ac:picMk id="6" creationId="{0F98D810-B6EF-17F6-DBFF-E6E6D0378C5A}"/>
          </ac:picMkLst>
        </pc:picChg>
        <pc:picChg chg="add mod">
          <ac:chgData name="Peter Beaumont" userId="dd795858-22fd-45d7-b690-90b7fb9fd359" providerId="ADAL" clId="{F51B0A70-D727-46E0-BC8C-7A48F8D36455}" dt="2023-10-09T14:17:50.774" v="6141" actId="1076"/>
          <ac:picMkLst>
            <pc:docMk/>
            <pc:sldMk cId="135162636" sldId="297"/>
            <ac:picMk id="7" creationId="{A0161F70-A49C-25EF-9B4B-7FC07C876D84}"/>
          </ac:picMkLst>
        </pc:picChg>
        <pc:picChg chg="del">
          <ac:chgData name="Peter Beaumont" userId="dd795858-22fd-45d7-b690-90b7fb9fd359" providerId="ADAL" clId="{F51B0A70-D727-46E0-BC8C-7A48F8D36455}" dt="2023-10-09T14:14:10.588" v="6057" actId="478"/>
          <ac:picMkLst>
            <pc:docMk/>
            <pc:sldMk cId="135162636" sldId="297"/>
            <ac:picMk id="9" creationId="{76E7B5D1-64CF-23A8-3903-D29B9FD27946}"/>
          </ac:picMkLst>
        </pc:picChg>
        <pc:picChg chg="add mod">
          <ac:chgData name="Peter Beaumont" userId="dd795858-22fd-45d7-b690-90b7fb9fd359" providerId="ADAL" clId="{F51B0A70-D727-46E0-BC8C-7A48F8D36455}" dt="2023-10-09T14:17:45.167" v="6139" actId="14100"/>
          <ac:picMkLst>
            <pc:docMk/>
            <pc:sldMk cId="135162636" sldId="297"/>
            <ac:picMk id="10" creationId="{67AFE12B-5AA1-39D0-5FD4-D269DBF37974}"/>
          </ac:picMkLst>
        </pc:picChg>
        <pc:picChg chg="del">
          <ac:chgData name="Peter Beaumont" userId="dd795858-22fd-45d7-b690-90b7fb9fd359" providerId="ADAL" clId="{F51B0A70-D727-46E0-BC8C-7A48F8D36455}" dt="2023-10-09T14:14:11.005" v="6058" actId="478"/>
          <ac:picMkLst>
            <pc:docMk/>
            <pc:sldMk cId="135162636" sldId="297"/>
            <ac:picMk id="11" creationId="{A119FA74-771D-DA58-E20C-41E6423E718C}"/>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data1.xml><?xml version="1.0" encoding="utf-8"?>
<dgm:dataModel xmlns:dgm="http://schemas.openxmlformats.org/drawingml/2006/diagram" xmlns:a="http://schemas.openxmlformats.org/drawingml/2006/main">
  <dgm:ptLst>
    <dgm:pt modelId="{272CF4CC-8CC9-4159-9F82-078077E2D934}" type="doc">
      <dgm:prSet loTypeId="urn:microsoft.com/office/officeart/2018/5/layout/IconCircleLabel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4E3813F4-3E5C-4E3D-94D3-208DF4CE08C7}">
      <dgm:prSet custT="1"/>
      <dgm:spPr/>
      <dgm:t>
        <a:bodyPr/>
        <a:lstStyle/>
        <a:p>
          <a:pPr>
            <a:defRPr cap="all"/>
          </a:pPr>
          <a:r>
            <a:rPr lang="en-GB" sz="2400" cap="none" dirty="0">
              <a:solidFill>
                <a:schemeClr val="accent2">
                  <a:lumMod val="40000"/>
                  <a:lumOff val="60000"/>
                </a:schemeClr>
              </a:solidFill>
              <a:latin typeface="Bierstadt" panose="020B0004020202020204" pitchFamily="34" charset="0"/>
            </a:rPr>
            <a:t>Edge Hill Position Statement</a:t>
          </a:r>
          <a:endParaRPr lang="en-US" sz="2400" cap="none" dirty="0">
            <a:solidFill>
              <a:schemeClr val="accent2">
                <a:lumMod val="40000"/>
                <a:lumOff val="60000"/>
              </a:schemeClr>
            </a:solidFill>
            <a:latin typeface="Bierstadt" panose="020B0004020202020204" pitchFamily="34" charset="0"/>
          </a:endParaRPr>
        </a:p>
      </dgm:t>
    </dgm:pt>
    <dgm:pt modelId="{50EB299F-F828-4146-8FCC-31052D42CECE}" type="parTrans" cxnId="{46417553-510B-4002-A048-E937BE214DBF}">
      <dgm:prSet/>
      <dgm:spPr/>
      <dgm:t>
        <a:bodyPr/>
        <a:lstStyle/>
        <a:p>
          <a:endParaRPr lang="en-US"/>
        </a:p>
      </dgm:t>
    </dgm:pt>
    <dgm:pt modelId="{D457BFE1-CFA8-4477-9E03-C1F0B261786F}" type="sibTrans" cxnId="{46417553-510B-4002-A048-E937BE214DBF}">
      <dgm:prSet/>
      <dgm:spPr/>
      <dgm:t>
        <a:bodyPr/>
        <a:lstStyle/>
        <a:p>
          <a:endParaRPr lang="en-US"/>
        </a:p>
      </dgm:t>
    </dgm:pt>
    <dgm:pt modelId="{7379B392-6F65-449C-87D4-F38278C2F6A3}">
      <dgm:prSet/>
      <dgm:spPr/>
      <dgm:t>
        <a:bodyPr/>
        <a:lstStyle/>
        <a:p>
          <a:pPr>
            <a:defRPr cap="all"/>
          </a:pPr>
          <a:r>
            <a:rPr lang="en-GB" cap="none" dirty="0">
              <a:solidFill>
                <a:schemeClr val="accent6">
                  <a:lumMod val="40000"/>
                  <a:lumOff val="60000"/>
                </a:schemeClr>
              </a:solidFill>
              <a:latin typeface="Bierstadt" panose="020B0004020202020204" pitchFamily="34" charset="0"/>
            </a:rPr>
            <a:t>Text Generation Tools</a:t>
          </a:r>
          <a:endParaRPr lang="en-US" cap="none" dirty="0">
            <a:solidFill>
              <a:schemeClr val="accent6">
                <a:lumMod val="40000"/>
                <a:lumOff val="60000"/>
              </a:schemeClr>
            </a:solidFill>
            <a:latin typeface="Bierstadt" panose="020B0004020202020204" pitchFamily="34" charset="0"/>
          </a:endParaRPr>
        </a:p>
      </dgm:t>
    </dgm:pt>
    <dgm:pt modelId="{AA505B59-CFC8-4F3E-8C2B-C5BD41BAA481}" type="parTrans" cxnId="{BF072A6C-768C-4630-82B0-55F2239475C5}">
      <dgm:prSet/>
      <dgm:spPr/>
      <dgm:t>
        <a:bodyPr/>
        <a:lstStyle/>
        <a:p>
          <a:endParaRPr lang="en-US"/>
        </a:p>
      </dgm:t>
    </dgm:pt>
    <dgm:pt modelId="{D8E398B1-1EA3-40C9-9DB4-CD0AAB038CB0}" type="sibTrans" cxnId="{BF072A6C-768C-4630-82B0-55F2239475C5}">
      <dgm:prSet/>
      <dgm:spPr/>
      <dgm:t>
        <a:bodyPr/>
        <a:lstStyle/>
        <a:p>
          <a:endParaRPr lang="en-US"/>
        </a:p>
      </dgm:t>
    </dgm:pt>
    <dgm:pt modelId="{DC512DC8-5487-47DB-BEFF-2C48D5011843}">
      <dgm:prSet/>
      <dgm:spPr/>
      <dgm:t>
        <a:bodyPr/>
        <a:lstStyle/>
        <a:p>
          <a:pPr>
            <a:defRPr cap="all"/>
          </a:pPr>
          <a:r>
            <a:rPr lang="en-GB" cap="none" dirty="0">
              <a:solidFill>
                <a:schemeClr val="accent5">
                  <a:lumMod val="40000"/>
                  <a:lumOff val="60000"/>
                </a:schemeClr>
              </a:solidFill>
              <a:latin typeface="Bierstadt" panose="020B0004020202020204" pitchFamily="34" charset="0"/>
            </a:rPr>
            <a:t>Image Generation Tools</a:t>
          </a:r>
          <a:endParaRPr lang="en-US" cap="none" dirty="0">
            <a:solidFill>
              <a:schemeClr val="accent5">
                <a:lumMod val="40000"/>
                <a:lumOff val="60000"/>
              </a:schemeClr>
            </a:solidFill>
            <a:latin typeface="Bierstadt" panose="020B0004020202020204" pitchFamily="34" charset="0"/>
          </a:endParaRPr>
        </a:p>
      </dgm:t>
    </dgm:pt>
    <dgm:pt modelId="{BC825F4D-729D-400C-BD0A-70A0662EA710}" type="parTrans" cxnId="{48A25089-41DB-4B30-965D-28E4CA7CD488}">
      <dgm:prSet/>
      <dgm:spPr/>
      <dgm:t>
        <a:bodyPr/>
        <a:lstStyle/>
        <a:p>
          <a:endParaRPr lang="en-US"/>
        </a:p>
      </dgm:t>
    </dgm:pt>
    <dgm:pt modelId="{24122270-5276-48EC-90A6-39D9CC0D9A9E}" type="sibTrans" cxnId="{48A25089-41DB-4B30-965D-28E4CA7CD488}">
      <dgm:prSet/>
      <dgm:spPr/>
      <dgm:t>
        <a:bodyPr/>
        <a:lstStyle/>
        <a:p>
          <a:endParaRPr lang="en-US"/>
        </a:p>
      </dgm:t>
    </dgm:pt>
    <dgm:pt modelId="{505ED2E1-939D-4005-80F8-E7CD52B04310}" type="pres">
      <dgm:prSet presAssocID="{272CF4CC-8CC9-4159-9F82-078077E2D934}" presName="root" presStyleCnt="0">
        <dgm:presLayoutVars>
          <dgm:dir/>
          <dgm:resizeHandles val="exact"/>
        </dgm:presLayoutVars>
      </dgm:prSet>
      <dgm:spPr/>
    </dgm:pt>
    <dgm:pt modelId="{E019BE2C-C48D-48E6-B014-4239204F35E6}" type="pres">
      <dgm:prSet presAssocID="{4E3813F4-3E5C-4E3D-94D3-208DF4CE08C7}" presName="compNode" presStyleCnt="0"/>
      <dgm:spPr/>
    </dgm:pt>
    <dgm:pt modelId="{FC6667FF-5C59-446D-A9F8-689A6C38134C}" type="pres">
      <dgm:prSet presAssocID="{4E3813F4-3E5C-4E3D-94D3-208DF4CE08C7}" presName="iconBgRect" presStyleLbl="bgShp" presStyleIdx="0" presStyleCnt="3"/>
      <dgm:spPr>
        <a:solidFill>
          <a:schemeClr val="accent2">
            <a:lumMod val="75000"/>
          </a:schemeClr>
        </a:solidFill>
      </dgm:spPr>
    </dgm:pt>
    <dgm:pt modelId="{85091630-C221-4852-BA5D-E1639F95D168}" type="pres">
      <dgm:prSet presAssocID="{4E3813F4-3E5C-4E3D-94D3-208DF4CE08C7}"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cument with solid fill"/>
        </a:ext>
      </dgm:extLst>
    </dgm:pt>
    <dgm:pt modelId="{1EB0319F-C3FB-4CDE-BACF-2325DD5B2E5B}" type="pres">
      <dgm:prSet presAssocID="{4E3813F4-3E5C-4E3D-94D3-208DF4CE08C7}" presName="spaceRect" presStyleCnt="0"/>
      <dgm:spPr/>
    </dgm:pt>
    <dgm:pt modelId="{337CA980-BEAB-4E5B-A2AA-D70D5A62F432}" type="pres">
      <dgm:prSet presAssocID="{4E3813F4-3E5C-4E3D-94D3-208DF4CE08C7}" presName="textRect" presStyleLbl="revTx" presStyleIdx="0" presStyleCnt="3">
        <dgm:presLayoutVars>
          <dgm:chMax val="1"/>
          <dgm:chPref val="1"/>
        </dgm:presLayoutVars>
      </dgm:prSet>
      <dgm:spPr/>
    </dgm:pt>
    <dgm:pt modelId="{BE4DFC8D-F18B-4953-AA33-DF5207D31BC5}" type="pres">
      <dgm:prSet presAssocID="{D457BFE1-CFA8-4477-9E03-C1F0B261786F}" presName="sibTrans" presStyleCnt="0"/>
      <dgm:spPr/>
    </dgm:pt>
    <dgm:pt modelId="{EFED9ECD-8402-4274-85FE-3F1F16180944}" type="pres">
      <dgm:prSet presAssocID="{7379B392-6F65-449C-87D4-F38278C2F6A3}" presName="compNode" presStyleCnt="0"/>
      <dgm:spPr/>
    </dgm:pt>
    <dgm:pt modelId="{7FDDA74F-ECC5-4A41-8D11-27EB8F10F1E7}" type="pres">
      <dgm:prSet presAssocID="{7379B392-6F65-449C-87D4-F38278C2F6A3}" presName="iconBgRect" presStyleLbl="bgShp" presStyleIdx="1" presStyleCnt="3"/>
      <dgm:spPr>
        <a:solidFill>
          <a:schemeClr val="accent6">
            <a:lumMod val="75000"/>
          </a:schemeClr>
        </a:solidFill>
      </dgm:spPr>
    </dgm:pt>
    <dgm:pt modelId="{14C086D5-38ED-475C-BEFA-A720B7FFF170}" type="pres">
      <dgm:prSet presAssocID="{7379B392-6F65-449C-87D4-F38278C2F6A3}"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alligraphy Pen with solid fill"/>
        </a:ext>
      </dgm:extLst>
    </dgm:pt>
    <dgm:pt modelId="{9F267EA9-3C19-46E8-9BE5-A5719D640FFC}" type="pres">
      <dgm:prSet presAssocID="{7379B392-6F65-449C-87D4-F38278C2F6A3}" presName="spaceRect" presStyleCnt="0"/>
      <dgm:spPr/>
    </dgm:pt>
    <dgm:pt modelId="{354FCD33-7560-4D80-8048-9EB08BF8005E}" type="pres">
      <dgm:prSet presAssocID="{7379B392-6F65-449C-87D4-F38278C2F6A3}" presName="textRect" presStyleLbl="revTx" presStyleIdx="1" presStyleCnt="3">
        <dgm:presLayoutVars>
          <dgm:chMax val="1"/>
          <dgm:chPref val="1"/>
        </dgm:presLayoutVars>
      </dgm:prSet>
      <dgm:spPr/>
    </dgm:pt>
    <dgm:pt modelId="{826A5EFD-5DCB-4988-8701-8CADB54B6940}" type="pres">
      <dgm:prSet presAssocID="{D8E398B1-1EA3-40C9-9DB4-CD0AAB038CB0}" presName="sibTrans" presStyleCnt="0"/>
      <dgm:spPr/>
    </dgm:pt>
    <dgm:pt modelId="{02047430-46B2-4267-908B-37335B7AB046}" type="pres">
      <dgm:prSet presAssocID="{DC512DC8-5487-47DB-BEFF-2C48D5011843}" presName="compNode" presStyleCnt="0"/>
      <dgm:spPr/>
    </dgm:pt>
    <dgm:pt modelId="{73349312-8C5C-478A-9552-F17B5E958780}" type="pres">
      <dgm:prSet presAssocID="{DC512DC8-5487-47DB-BEFF-2C48D5011843}" presName="iconBgRect" presStyleLbl="bgShp" presStyleIdx="2" presStyleCnt="3"/>
      <dgm:spPr>
        <a:solidFill>
          <a:schemeClr val="accent5">
            <a:lumMod val="75000"/>
          </a:schemeClr>
        </a:solidFill>
      </dgm:spPr>
    </dgm:pt>
    <dgm:pt modelId="{9B11E726-9B7A-40E9-BBDC-98515981C1C8}" type="pres">
      <dgm:prSet presAssocID="{DC512DC8-5487-47DB-BEFF-2C48D501184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mera"/>
        </a:ext>
      </dgm:extLst>
    </dgm:pt>
    <dgm:pt modelId="{50BED737-59DB-4FC1-A512-5F589DEDFAB2}" type="pres">
      <dgm:prSet presAssocID="{DC512DC8-5487-47DB-BEFF-2C48D5011843}" presName="spaceRect" presStyleCnt="0"/>
      <dgm:spPr/>
    </dgm:pt>
    <dgm:pt modelId="{99587665-ACE0-49BF-BF82-54B8EB080ED3}" type="pres">
      <dgm:prSet presAssocID="{DC512DC8-5487-47DB-BEFF-2C48D5011843}" presName="textRect" presStyleLbl="revTx" presStyleIdx="2" presStyleCnt="3">
        <dgm:presLayoutVars>
          <dgm:chMax val="1"/>
          <dgm:chPref val="1"/>
        </dgm:presLayoutVars>
      </dgm:prSet>
      <dgm:spPr/>
    </dgm:pt>
  </dgm:ptLst>
  <dgm:cxnLst>
    <dgm:cxn modelId="{ECE4422D-3C18-4C9E-BC7F-F4DF8AC373D8}" type="presOf" srcId="{4E3813F4-3E5C-4E3D-94D3-208DF4CE08C7}" destId="{337CA980-BEAB-4E5B-A2AA-D70D5A62F432}" srcOrd="0" destOrd="0" presId="urn:microsoft.com/office/officeart/2018/5/layout/IconCircleLabelList"/>
    <dgm:cxn modelId="{5DA3D944-E67A-453E-B60A-FB5FC4FCE07F}" type="presOf" srcId="{7379B392-6F65-449C-87D4-F38278C2F6A3}" destId="{354FCD33-7560-4D80-8048-9EB08BF8005E}" srcOrd="0" destOrd="0" presId="urn:microsoft.com/office/officeart/2018/5/layout/IconCircleLabelList"/>
    <dgm:cxn modelId="{BF072A6C-768C-4630-82B0-55F2239475C5}" srcId="{272CF4CC-8CC9-4159-9F82-078077E2D934}" destId="{7379B392-6F65-449C-87D4-F38278C2F6A3}" srcOrd="1" destOrd="0" parTransId="{AA505B59-CFC8-4F3E-8C2B-C5BD41BAA481}" sibTransId="{D8E398B1-1EA3-40C9-9DB4-CD0AAB038CB0}"/>
    <dgm:cxn modelId="{46417553-510B-4002-A048-E937BE214DBF}" srcId="{272CF4CC-8CC9-4159-9F82-078077E2D934}" destId="{4E3813F4-3E5C-4E3D-94D3-208DF4CE08C7}" srcOrd="0" destOrd="0" parTransId="{50EB299F-F828-4146-8FCC-31052D42CECE}" sibTransId="{D457BFE1-CFA8-4477-9E03-C1F0B261786F}"/>
    <dgm:cxn modelId="{48A25089-41DB-4B30-965D-28E4CA7CD488}" srcId="{272CF4CC-8CC9-4159-9F82-078077E2D934}" destId="{DC512DC8-5487-47DB-BEFF-2C48D5011843}" srcOrd="2" destOrd="0" parTransId="{BC825F4D-729D-400C-BD0A-70A0662EA710}" sibTransId="{24122270-5276-48EC-90A6-39D9CC0D9A9E}"/>
    <dgm:cxn modelId="{674102FA-FEEB-49EE-AB84-FED17BE275AC}" type="presOf" srcId="{DC512DC8-5487-47DB-BEFF-2C48D5011843}" destId="{99587665-ACE0-49BF-BF82-54B8EB080ED3}" srcOrd="0" destOrd="0" presId="urn:microsoft.com/office/officeart/2018/5/layout/IconCircleLabelList"/>
    <dgm:cxn modelId="{02228AFC-4E0D-49AC-8933-611842A2D2C7}" type="presOf" srcId="{272CF4CC-8CC9-4159-9F82-078077E2D934}" destId="{505ED2E1-939D-4005-80F8-E7CD52B04310}" srcOrd="0" destOrd="0" presId="urn:microsoft.com/office/officeart/2018/5/layout/IconCircleLabelList"/>
    <dgm:cxn modelId="{B8A8656A-2083-4840-AC4C-3CAD00B6AD05}" type="presParOf" srcId="{505ED2E1-939D-4005-80F8-E7CD52B04310}" destId="{E019BE2C-C48D-48E6-B014-4239204F35E6}" srcOrd="0" destOrd="0" presId="urn:microsoft.com/office/officeart/2018/5/layout/IconCircleLabelList"/>
    <dgm:cxn modelId="{6F2ACE27-F418-4175-BB04-9B14E017032E}" type="presParOf" srcId="{E019BE2C-C48D-48E6-B014-4239204F35E6}" destId="{FC6667FF-5C59-446D-A9F8-689A6C38134C}" srcOrd="0" destOrd="0" presId="urn:microsoft.com/office/officeart/2018/5/layout/IconCircleLabelList"/>
    <dgm:cxn modelId="{E434046D-096D-4695-8E76-EA64D6D5562A}" type="presParOf" srcId="{E019BE2C-C48D-48E6-B014-4239204F35E6}" destId="{85091630-C221-4852-BA5D-E1639F95D168}" srcOrd="1" destOrd="0" presId="urn:microsoft.com/office/officeart/2018/5/layout/IconCircleLabelList"/>
    <dgm:cxn modelId="{07061667-B578-47B6-BB32-4B8E1DE6E0DE}" type="presParOf" srcId="{E019BE2C-C48D-48E6-B014-4239204F35E6}" destId="{1EB0319F-C3FB-4CDE-BACF-2325DD5B2E5B}" srcOrd="2" destOrd="0" presId="urn:microsoft.com/office/officeart/2018/5/layout/IconCircleLabelList"/>
    <dgm:cxn modelId="{C264F123-6180-4BEC-8802-E8B3837A0A77}" type="presParOf" srcId="{E019BE2C-C48D-48E6-B014-4239204F35E6}" destId="{337CA980-BEAB-4E5B-A2AA-D70D5A62F432}" srcOrd="3" destOrd="0" presId="urn:microsoft.com/office/officeart/2018/5/layout/IconCircleLabelList"/>
    <dgm:cxn modelId="{EA430E45-CFB8-4B03-AB39-7763E50A44A0}" type="presParOf" srcId="{505ED2E1-939D-4005-80F8-E7CD52B04310}" destId="{BE4DFC8D-F18B-4953-AA33-DF5207D31BC5}" srcOrd="1" destOrd="0" presId="urn:microsoft.com/office/officeart/2018/5/layout/IconCircleLabelList"/>
    <dgm:cxn modelId="{9E528506-22EF-47CF-BE51-A3E89ECCF743}" type="presParOf" srcId="{505ED2E1-939D-4005-80F8-E7CD52B04310}" destId="{EFED9ECD-8402-4274-85FE-3F1F16180944}" srcOrd="2" destOrd="0" presId="urn:microsoft.com/office/officeart/2018/5/layout/IconCircleLabelList"/>
    <dgm:cxn modelId="{6C6108AD-3A50-4D78-9834-4A5AF677D75F}" type="presParOf" srcId="{EFED9ECD-8402-4274-85FE-3F1F16180944}" destId="{7FDDA74F-ECC5-4A41-8D11-27EB8F10F1E7}" srcOrd="0" destOrd="0" presId="urn:microsoft.com/office/officeart/2018/5/layout/IconCircleLabelList"/>
    <dgm:cxn modelId="{8B305992-977B-443A-B735-CC981E0B939F}" type="presParOf" srcId="{EFED9ECD-8402-4274-85FE-3F1F16180944}" destId="{14C086D5-38ED-475C-BEFA-A720B7FFF170}" srcOrd="1" destOrd="0" presId="urn:microsoft.com/office/officeart/2018/5/layout/IconCircleLabelList"/>
    <dgm:cxn modelId="{C1F81BBB-637D-439E-A515-28062565CA2D}" type="presParOf" srcId="{EFED9ECD-8402-4274-85FE-3F1F16180944}" destId="{9F267EA9-3C19-46E8-9BE5-A5719D640FFC}" srcOrd="2" destOrd="0" presId="urn:microsoft.com/office/officeart/2018/5/layout/IconCircleLabelList"/>
    <dgm:cxn modelId="{D457FD5C-3313-4ECE-BEC4-1791A17A7E63}" type="presParOf" srcId="{EFED9ECD-8402-4274-85FE-3F1F16180944}" destId="{354FCD33-7560-4D80-8048-9EB08BF8005E}" srcOrd="3" destOrd="0" presId="urn:microsoft.com/office/officeart/2018/5/layout/IconCircleLabelList"/>
    <dgm:cxn modelId="{9A710947-C724-42A7-B94C-2F6DDD3FC1F2}" type="presParOf" srcId="{505ED2E1-939D-4005-80F8-E7CD52B04310}" destId="{826A5EFD-5DCB-4988-8701-8CADB54B6940}" srcOrd="3" destOrd="0" presId="urn:microsoft.com/office/officeart/2018/5/layout/IconCircleLabelList"/>
    <dgm:cxn modelId="{1BAE8834-E5D1-47BC-9AA1-29FB2C473106}" type="presParOf" srcId="{505ED2E1-939D-4005-80F8-E7CD52B04310}" destId="{02047430-46B2-4267-908B-37335B7AB046}" srcOrd="4" destOrd="0" presId="urn:microsoft.com/office/officeart/2018/5/layout/IconCircleLabelList"/>
    <dgm:cxn modelId="{26C75DC4-A7F8-4B17-97FB-071B4FA42EA6}" type="presParOf" srcId="{02047430-46B2-4267-908B-37335B7AB046}" destId="{73349312-8C5C-478A-9552-F17B5E958780}" srcOrd="0" destOrd="0" presId="urn:microsoft.com/office/officeart/2018/5/layout/IconCircleLabelList"/>
    <dgm:cxn modelId="{DDF63394-724D-4F6E-BC0C-A535074736CF}" type="presParOf" srcId="{02047430-46B2-4267-908B-37335B7AB046}" destId="{9B11E726-9B7A-40E9-BBDC-98515981C1C8}" srcOrd="1" destOrd="0" presId="urn:microsoft.com/office/officeart/2018/5/layout/IconCircleLabelList"/>
    <dgm:cxn modelId="{27DA07FA-AA51-49CA-A741-EDD7E67C74F6}" type="presParOf" srcId="{02047430-46B2-4267-908B-37335B7AB046}" destId="{50BED737-59DB-4FC1-A512-5F589DEDFAB2}" srcOrd="2" destOrd="0" presId="urn:microsoft.com/office/officeart/2018/5/layout/IconCircleLabelList"/>
    <dgm:cxn modelId="{F6DB565B-0F3A-4292-9C69-E6AC41E71D8C}" type="presParOf" srcId="{02047430-46B2-4267-908B-37335B7AB046}" destId="{99587665-ACE0-49BF-BF82-54B8EB080ED3}"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667FF-5C59-446D-A9F8-689A6C38134C}">
      <dsp:nvSpPr>
        <dsp:cNvPr id="0" name=""/>
        <dsp:cNvSpPr/>
      </dsp:nvSpPr>
      <dsp:spPr>
        <a:xfrm>
          <a:off x="406225" y="12149"/>
          <a:ext cx="1098000" cy="1098000"/>
        </a:xfrm>
        <a:prstGeom prst="ellipse">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sp>
    <dsp:sp modelId="{85091630-C221-4852-BA5D-E1639F95D168}">
      <dsp:nvSpPr>
        <dsp:cNvPr id="0" name=""/>
        <dsp:cNvSpPr/>
      </dsp:nvSpPr>
      <dsp:spPr>
        <a:xfrm>
          <a:off x="640225" y="246150"/>
          <a:ext cx="630000" cy="63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7CA980-BEAB-4E5B-A2AA-D70D5A62F432}">
      <dsp:nvSpPr>
        <dsp:cNvPr id="0" name=""/>
        <dsp:cNvSpPr/>
      </dsp:nvSpPr>
      <dsp:spPr>
        <a:xfrm>
          <a:off x="55225" y="1452150"/>
          <a:ext cx="18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cap="none" dirty="0">
              <a:solidFill>
                <a:schemeClr val="accent2">
                  <a:lumMod val="40000"/>
                  <a:lumOff val="60000"/>
                </a:schemeClr>
              </a:solidFill>
              <a:latin typeface="Bierstadt" panose="020B0004020202020204" pitchFamily="34" charset="0"/>
            </a:rPr>
            <a:t>Edge Hill Position Statement</a:t>
          </a:r>
          <a:endParaRPr lang="en-US" sz="2400" kern="1200" cap="none" dirty="0">
            <a:solidFill>
              <a:schemeClr val="accent2">
                <a:lumMod val="40000"/>
                <a:lumOff val="60000"/>
              </a:schemeClr>
            </a:solidFill>
            <a:latin typeface="Bierstadt" panose="020B0004020202020204" pitchFamily="34" charset="0"/>
          </a:endParaRPr>
        </a:p>
      </dsp:txBody>
      <dsp:txXfrm>
        <a:off x="55225" y="1452150"/>
        <a:ext cx="1800000" cy="990000"/>
      </dsp:txXfrm>
    </dsp:sp>
    <dsp:sp modelId="{7FDDA74F-ECC5-4A41-8D11-27EB8F10F1E7}">
      <dsp:nvSpPr>
        <dsp:cNvPr id="0" name=""/>
        <dsp:cNvSpPr/>
      </dsp:nvSpPr>
      <dsp:spPr>
        <a:xfrm>
          <a:off x="2521225" y="12149"/>
          <a:ext cx="1098000" cy="1098000"/>
        </a:xfrm>
        <a:prstGeom prst="ellipse">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14C086D5-38ED-475C-BEFA-A720B7FFF170}">
      <dsp:nvSpPr>
        <dsp:cNvPr id="0" name=""/>
        <dsp:cNvSpPr/>
      </dsp:nvSpPr>
      <dsp:spPr>
        <a:xfrm>
          <a:off x="2755225" y="246150"/>
          <a:ext cx="630000" cy="63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4FCD33-7560-4D80-8048-9EB08BF8005E}">
      <dsp:nvSpPr>
        <dsp:cNvPr id="0" name=""/>
        <dsp:cNvSpPr/>
      </dsp:nvSpPr>
      <dsp:spPr>
        <a:xfrm>
          <a:off x="2170225" y="1452150"/>
          <a:ext cx="18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cap="none" dirty="0">
              <a:solidFill>
                <a:schemeClr val="accent6">
                  <a:lumMod val="40000"/>
                  <a:lumOff val="60000"/>
                </a:schemeClr>
              </a:solidFill>
              <a:latin typeface="Bierstadt" panose="020B0004020202020204" pitchFamily="34" charset="0"/>
            </a:rPr>
            <a:t>Text Generation Tools</a:t>
          </a:r>
          <a:endParaRPr lang="en-US" sz="2400" kern="1200" cap="none" dirty="0">
            <a:solidFill>
              <a:schemeClr val="accent6">
                <a:lumMod val="40000"/>
                <a:lumOff val="60000"/>
              </a:schemeClr>
            </a:solidFill>
            <a:latin typeface="Bierstadt" panose="020B0004020202020204" pitchFamily="34" charset="0"/>
          </a:endParaRPr>
        </a:p>
      </dsp:txBody>
      <dsp:txXfrm>
        <a:off x="2170225" y="1452150"/>
        <a:ext cx="1800000" cy="990000"/>
      </dsp:txXfrm>
    </dsp:sp>
    <dsp:sp modelId="{73349312-8C5C-478A-9552-F17B5E958780}">
      <dsp:nvSpPr>
        <dsp:cNvPr id="0" name=""/>
        <dsp:cNvSpPr/>
      </dsp:nvSpPr>
      <dsp:spPr>
        <a:xfrm>
          <a:off x="4636225" y="12149"/>
          <a:ext cx="1098000" cy="1098000"/>
        </a:xfrm>
        <a:prstGeom prst="ellipse">
          <a:avLst/>
        </a:prstGeom>
        <a:solidFill>
          <a:schemeClr val="accent5">
            <a:lumMod val="75000"/>
          </a:schemeClr>
        </a:solidFill>
        <a:ln>
          <a:noFill/>
        </a:ln>
        <a:effectLst/>
      </dsp:spPr>
      <dsp:style>
        <a:lnRef idx="0">
          <a:scrgbClr r="0" g="0" b="0"/>
        </a:lnRef>
        <a:fillRef idx="1">
          <a:scrgbClr r="0" g="0" b="0"/>
        </a:fillRef>
        <a:effectRef idx="0">
          <a:scrgbClr r="0" g="0" b="0"/>
        </a:effectRef>
        <a:fontRef idx="minor"/>
      </dsp:style>
    </dsp:sp>
    <dsp:sp modelId="{9B11E726-9B7A-40E9-BBDC-98515981C1C8}">
      <dsp:nvSpPr>
        <dsp:cNvPr id="0" name=""/>
        <dsp:cNvSpPr/>
      </dsp:nvSpPr>
      <dsp:spPr>
        <a:xfrm>
          <a:off x="4870225" y="246150"/>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587665-ACE0-49BF-BF82-54B8EB080ED3}">
      <dsp:nvSpPr>
        <dsp:cNvPr id="0" name=""/>
        <dsp:cNvSpPr/>
      </dsp:nvSpPr>
      <dsp:spPr>
        <a:xfrm>
          <a:off x="4285225" y="1452150"/>
          <a:ext cx="18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cap="none" dirty="0">
              <a:solidFill>
                <a:schemeClr val="accent5">
                  <a:lumMod val="40000"/>
                  <a:lumOff val="60000"/>
                </a:schemeClr>
              </a:solidFill>
              <a:latin typeface="Bierstadt" panose="020B0004020202020204" pitchFamily="34" charset="0"/>
            </a:rPr>
            <a:t>Image Generation Tools</a:t>
          </a:r>
          <a:endParaRPr lang="en-US" sz="2400" kern="1200" cap="none" dirty="0">
            <a:solidFill>
              <a:schemeClr val="accent5">
                <a:lumMod val="40000"/>
                <a:lumOff val="60000"/>
              </a:schemeClr>
            </a:solidFill>
            <a:latin typeface="Bierstadt" panose="020B0004020202020204" pitchFamily="34" charset="0"/>
          </a:endParaRPr>
        </a:p>
      </dsp:txBody>
      <dsp:txXfrm>
        <a:off x="4285225" y="1452150"/>
        <a:ext cx="1800000" cy="99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B75A205-0EDB-408E-9D24-EE32D32DA1C0}" type="datetimeFigureOut">
              <a:rPr lang="en-GB" smtClean="0"/>
              <a:t>01/12/2023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2D27473-F05D-4B67-9AAE-366E364C0368}" type="slidenum">
              <a:rPr lang="en-GB" smtClean="0"/>
              <a:t>‹#›</a:t>
            </a:fld>
            <a:endParaRPr lang="en-GB"/>
          </a:p>
        </p:txBody>
      </p:sp>
    </p:spTree>
    <p:extLst>
      <p:ext uri="{BB962C8B-B14F-4D97-AF65-F5344CB8AC3E}">
        <p14:creationId xmlns:p14="http://schemas.microsoft.com/office/powerpoint/2010/main" val="1892743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upport.google.com/websearch/answer/4628134?visit_id=638360774615194008-910549711&amp;p=remove_image_rtr&amp;hl=en&amp;rd=1#zippy=%2Cremove-an-image-uploaded-to-a-social-media-platfor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rial" panose="020B0604020202020204" pitchFamily="34" charset="0"/>
                <a:ea typeface="Calibri" panose="020F0502020204030204" pitchFamily="34" charset="0"/>
                <a:cs typeface="Times New Roman" panose="02020603050405020304" pitchFamily="18" charset="0"/>
              </a:rPr>
              <a:t>Over the last year there’s been a lot of talk about ‘generative AI’ tools, which can generate text and images based on a prompt you give them.</a:t>
            </a:r>
          </a:p>
          <a:p>
            <a:r>
              <a:rPr lang="en-GB" sz="1200" dirty="0">
                <a:effectLst/>
                <a:latin typeface="Arial" panose="020B0604020202020204" pitchFamily="34" charset="0"/>
                <a:ea typeface="Calibri" panose="020F0502020204030204" pitchFamily="34" charset="0"/>
                <a:cs typeface="Times New Roman" panose="02020603050405020304" pitchFamily="18" charset="0"/>
              </a:rPr>
              <a:t> </a:t>
            </a:r>
          </a:p>
          <a:p>
            <a:r>
              <a:rPr lang="en-GB" sz="1200" dirty="0">
                <a:effectLst/>
                <a:latin typeface="Arial" panose="020B0604020202020204" pitchFamily="34" charset="0"/>
                <a:ea typeface="Calibri" panose="020F0502020204030204" pitchFamily="34" charset="0"/>
                <a:cs typeface="Times New Roman" panose="02020603050405020304" pitchFamily="18" charset="0"/>
              </a:rPr>
              <a:t>While tools like this have been available for years, the growth in interest was sparked by the public release of ChatGPT which makes it easy to generate text that looks like it was written by a human.</a:t>
            </a:r>
          </a:p>
          <a:p>
            <a:r>
              <a:rPr lang="en-GB" sz="1200" dirty="0">
                <a:effectLst/>
                <a:latin typeface="Arial" panose="020B0604020202020204" pitchFamily="34" charset="0"/>
                <a:ea typeface="Calibri" panose="020F0502020204030204" pitchFamily="34" charset="0"/>
                <a:cs typeface="Times New Roman" panose="02020603050405020304" pitchFamily="18" charset="0"/>
              </a:rPr>
              <a:t> </a:t>
            </a:r>
          </a:p>
          <a:p>
            <a:r>
              <a:rPr lang="en-GB" sz="1200" dirty="0">
                <a:effectLst/>
                <a:latin typeface="Arial" panose="020B0604020202020204" pitchFamily="34" charset="0"/>
                <a:ea typeface="Calibri" panose="020F0502020204030204" pitchFamily="34" charset="0"/>
                <a:cs typeface="Times New Roman" panose="02020603050405020304" pitchFamily="18" charset="0"/>
              </a:rPr>
              <a:t>That was a concern as many assignments involve students demonstrating their learning by ‘generating text’ and there have been discussions and debates about what this means for assessment.</a:t>
            </a:r>
          </a:p>
          <a:p>
            <a:r>
              <a:rPr lang="en-GB" sz="1200" dirty="0">
                <a:effectLst/>
                <a:latin typeface="Arial" panose="020B0604020202020204" pitchFamily="34" charset="0"/>
                <a:ea typeface="Calibri" panose="020F0502020204030204" pitchFamily="34" charset="0"/>
                <a:cs typeface="Times New Roman" panose="02020603050405020304" pitchFamily="18" charset="0"/>
              </a:rPr>
              <a:t> </a:t>
            </a:r>
          </a:p>
          <a:p>
            <a:r>
              <a:rPr lang="en-GB" sz="1200" dirty="0">
                <a:effectLst/>
                <a:latin typeface="Arial" panose="020B0604020202020204" pitchFamily="34" charset="0"/>
                <a:ea typeface="Calibri" panose="020F0502020204030204" pitchFamily="34" charset="0"/>
                <a:cs typeface="Times New Roman" panose="02020603050405020304" pitchFamily="18" charset="0"/>
              </a:rPr>
              <a:t>Responses have varied from banning Generative AI tools on campuses and move from essays to exams, to encouraging the use of these tools use as part of the assessment process.</a:t>
            </a:r>
          </a:p>
          <a:p>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r>
              <a:rPr lang="en-GB" sz="1200" dirty="0">
                <a:effectLst/>
                <a:latin typeface="Arial" panose="020B0604020202020204" pitchFamily="34" charset="0"/>
                <a:ea typeface="Calibri" panose="020F0502020204030204" pitchFamily="34" charset="0"/>
                <a:cs typeface="Times New Roman" panose="02020603050405020304" pitchFamily="18" charset="0"/>
              </a:rPr>
              <a:t>[Image by Peter Beaumont/</a:t>
            </a:r>
            <a:r>
              <a:rPr lang="en-GB" sz="1200" dirty="0" err="1">
                <a:effectLst/>
                <a:latin typeface="Arial" panose="020B0604020202020204" pitchFamily="34" charset="0"/>
                <a:ea typeface="Calibri" panose="020F0502020204030204" pitchFamily="34" charset="0"/>
                <a:cs typeface="Times New Roman" panose="02020603050405020304" pitchFamily="18" charset="0"/>
              </a:rPr>
              <a:t>Midjourney</a:t>
            </a:r>
            <a:r>
              <a:rPr lang="en-GB" sz="1200" dirty="0">
                <a:effectLst/>
                <a:latin typeface="Arial" panose="020B0604020202020204" pitchFamily="34" charset="0"/>
                <a:ea typeface="Calibri" panose="020F0502020204030204" pitchFamily="34" charset="0"/>
                <a:cs typeface="Times New Roman" panose="02020603050405020304" pitchFamily="18" charset="0"/>
              </a:rPr>
              <a:t> unless stated]</a:t>
            </a:r>
          </a:p>
        </p:txBody>
      </p:sp>
      <p:sp>
        <p:nvSpPr>
          <p:cNvPr id="4" name="Slide Number Placeholder 3"/>
          <p:cNvSpPr>
            <a:spLocks noGrp="1"/>
          </p:cNvSpPr>
          <p:nvPr>
            <p:ph type="sldNum" sz="quarter" idx="5"/>
          </p:nvPr>
        </p:nvSpPr>
        <p:spPr/>
        <p:txBody>
          <a:bodyPr/>
          <a:lstStyle/>
          <a:p>
            <a:fld id="{52D27473-F05D-4B67-9AAE-366E364C0368}" type="slidenum">
              <a:rPr lang="en-GB" smtClean="0"/>
              <a:t>1</a:t>
            </a:fld>
            <a:endParaRPr lang="en-GB"/>
          </a:p>
        </p:txBody>
      </p:sp>
    </p:spTree>
    <p:extLst>
      <p:ext uri="{BB962C8B-B14F-4D97-AF65-F5344CB8AC3E}">
        <p14:creationId xmlns:p14="http://schemas.microsoft.com/office/powerpoint/2010/main" val="1756873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ChatGPT can summarise text, but the example above shows </a:t>
            </a:r>
            <a:r>
              <a:rPr lang="en-GB" err="1"/>
              <a:t>QuillBot</a:t>
            </a:r>
            <a:r>
              <a:rPr lang="en-GB"/>
              <a:t> doing the same thing. </a:t>
            </a:r>
            <a:r>
              <a:rPr lang="en-GB" err="1"/>
              <a:t>QuillBot</a:t>
            </a:r>
            <a:r>
              <a:rPr lang="en-GB"/>
              <a:t> is rather like Grammarly, and the paid version will also do things like rephrase your writing for you.</a:t>
            </a:r>
          </a:p>
          <a:p>
            <a:endParaRPr lang="en-GB"/>
          </a:p>
          <a:p>
            <a:r>
              <a:rPr lang="en-GB"/>
              <a:t>I think this summary is correct.</a:t>
            </a:r>
          </a:p>
        </p:txBody>
      </p:sp>
      <p:sp>
        <p:nvSpPr>
          <p:cNvPr id="4" name="Slide Number Placeholder 3"/>
          <p:cNvSpPr>
            <a:spLocks noGrp="1"/>
          </p:cNvSpPr>
          <p:nvPr>
            <p:ph type="sldNum" sz="quarter" idx="5"/>
          </p:nvPr>
        </p:nvSpPr>
        <p:spPr/>
        <p:txBody>
          <a:bodyPr/>
          <a:lstStyle/>
          <a:p>
            <a:fld id="{52D27473-F05D-4B67-9AAE-366E364C0368}" type="slidenum">
              <a:rPr lang="en-GB" smtClean="0"/>
              <a:t>10</a:t>
            </a:fld>
            <a:endParaRPr lang="en-GB"/>
          </a:p>
        </p:txBody>
      </p:sp>
    </p:spTree>
    <p:extLst>
      <p:ext uri="{BB962C8B-B14F-4D97-AF65-F5344CB8AC3E}">
        <p14:creationId xmlns:p14="http://schemas.microsoft.com/office/powerpoint/2010/main" val="34933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ChatGPT can take in more specific instructions. This is 103 words long.</a:t>
            </a:r>
          </a:p>
          <a:p>
            <a:endParaRPr lang="en-GB"/>
          </a:p>
          <a:p>
            <a:r>
              <a:rPr lang="en-GB"/>
              <a:t>It considers information from its training data, in addition to the actual text it is summarising.</a:t>
            </a:r>
          </a:p>
        </p:txBody>
      </p:sp>
      <p:sp>
        <p:nvSpPr>
          <p:cNvPr id="4" name="Slide Number Placeholder 3"/>
          <p:cNvSpPr>
            <a:spLocks noGrp="1"/>
          </p:cNvSpPr>
          <p:nvPr>
            <p:ph type="sldNum" sz="quarter" idx="5"/>
          </p:nvPr>
        </p:nvSpPr>
        <p:spPr/>
        <p:txBody>
          <a:bodyPr/>
          <a:lstStyle/>
          <a:p>
            <a:fld id="{52D27473-F05D-4B67-9AAE-366E364C0368}" type="slidenum">
              <a:rPr lang="en-GB" smtClean="0"/>
              <a:t>11</a:t>
            </a:fld>
            <a:endParaRPr lang="en-GB"/>
          </a:p>
        </p:txBody>
      </p:sp>
    </p:spTree>
    <p:extLst>
      <p:ext uri="{BB962C8B-B14F-4D97-AF65-F5344CB8AC3E}">
        <p14:creationId xmlns:p14="http://schemas.microsoft.com/office/powerpoint/2010/main" val="323185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written in a clearly different style. Might actually be a fun way to start conversations.</a:t>
            </a:r>
          </a:p>
          <a:p>
            <a:endParaRPr lang="en-GB" dirty="0"/>
          </a:p>
          <a:p>
            <a:r>
              <a:rPr lang="en-GB" dirty="0"/>
              <a:t>Note New York Lawyer who got information on previous cases from ChatGPT which were later found not to exist.- This is important - it's not a collection of information, it's a machine that detects patterns in language and can replicate those patterns to sound authoritative.</a:t>
            </a:r>
          </a:p>
        </p:txBody>
      </p:sp>
      <p:sp>
        <p:nvSpPr>
          <p:cNvPr id="4" name="Slide Number Placeholder 3"/>
          <p:cNvSpPr>
            <a:spLocks noGrp="1"/>
          </p:cNvSpPr>
          <p:nvPr>
            <p:ph type="sldNum" sz="quarter" idx="5"/>
          </p:nvPr>
        </p:nvSpPr>
        <p:spPr/>
        <p:txBody>
          <a:bodyPr/>
          <a:lstStyle/>
          <a:p>
            <a:fld id="{52D27473-F05D-4B67-9AAE-366E364C0368}" type="slidenum">
              <a:rPr lang="en-GB" smtClean="0"/>
              <a:t>12</a:t>
            </a:fld>
            <a:endParaRPr lang="en-GB"/>
          </a:p>
        </p:txBody>
      </p:sp>
    </p:spTree>
    <p:extLst>
      <p:ext uri="{BB962C8B-B14F-4D97-AF65-F5344CB8AC3E}">
        <p14:creationId xmlns:p14="http://schemas.microsoft.com/office/powerpoint/2010/main" val="3189871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don’t know what to think about this.</a:t>
            </a:r>
          </a:p>
          <a:p>
            <a:endParaRPr lang="en-GB" dirty="0"/>
          </a:p>
          <a:p>
            <a:r>
              <a:rPr lang="en-GB" dirty="0"/>
              <a:t>If emails are just about communicating information, it’s way over the top, and gets facts wrong.</a:t>
            </a:r>
          </a:p>
          <a:p>
            <a:endParaRPr lang="en-GB" dirty="0"/>
          </a:p>
          <a:p>
            <a:r>
              <a:rPr lang="en-GB" dirty="0"/>
              <a:t>If it’s about communicating enthusiasm and nice feelings, then it’s better. I could probably learn something from it, and it wouldn’t take long to tidy up.</a:t>
            </a:r>
          </a:p>
          <a:p>
            <a:endParaRPr lang="en-GB" dirty="0"/>
          </a:p>
          <a:p>
            <a:r>
              <a:rPr lang="en-GB" dirty="0"/>
              <a:t>[Log in for image-based ones – plants, crossword, describe]</a:t>
            </a:r>
          </a:p>
          <a:p>
            <a:r>
              <a:rPr lang="en-GB" dirty="0"/>
              <a:t>[On mobile – voice-based conversation]</a:t>
            </a:r>
          </a:p>
          <a:p>
            <a:endParaRPr lang="en-GB" dirty="0"/>
          </a:p>
          <a:p>
            <a:endParaRPr lang="en-GB" dirty="0"/>
          </a:p>
          <a:p>
            <a:r>
              <a:rPr lang="en-GB"/>
              <a:t>ALSO, </a:t>
            </a:r>
            <a:r>
              <a:rPr lang="en-GB" dirty="0"/>
              <a:t>Custom Instructions and the Edge Hill style – See ChatGPT</a:t>
            </a:r>
          </a:p>
        </p:txBody>
      </p:sp>
      <p:sp>
        <p:nvSpPr>
          <p:cNvPr id="4" name="Slide Number Placeholder 3"/>
          <p:cNvSpPr>
            <a:spLocks noGrp="1"/>
          </p:cNvSpPr>
          <p:nvPr>
            <p:ph type="sldNum" sz="quarter" idx="5"/>
          </p:nvPr>
        </p:nvSpPr>
        <p:spPr/>
        <p:txBody>
          <a:bodyPr/>
          <a:lstStyle/>
          <a:p>
            <a:fld id="{52D27473-F05D-4B67-9AAE-366E364C0368}" type="slidenum">
              <a:rPr lang="en-GB" smtClean="0"/>
              <a:t>13</a:t>
            </a:fld>
            <a:endParaRPr lang="en-GB"/>
          </a:p>
        </p:txBody>
      </p:sp>
    </p:spTree>
    <p:extLst>
      <p:ext uri="{BB962C8B-B14F-4D97-AF65-F5344CB8AC3E}">
        <p14:creationId xmlns:p14="http://schemas.microsoft.com/office/powerpoint/2010/main" val="4097811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D27473-F05D-4B67-9AAE-366E364C0368}" type="slidenum">
              <a:rPr lang="en-GB" smtClean="0"/>
              <a:t>14</a:t>
            </a:fld>
            <a:endParaRPr lang="en-GB"/>
          </a:p>
        </p:txBody>
      </p:sp>
    </p:spTree>
    <p:extLst>
      <p:ext uri="{BB962C8B-B14F-4D97-AF65-F5344CB8AC3E}">
        <p14:creationId xmlns:p14="http://schemas.microsoft.com/office/powerpoint/2010/main" val="463068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good because it’s not giving me facts, it’s generating questions to help me think. I’m sure it’s not as helpful as an expert in the field – they generally just say “great answer” and ask another question, but it might help a beginner explore questions that might not have occurred to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[Activity – Set up ChatGPT account and try some ideas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 Write assignment and the student critiques, spots mistakes, etc - https://youtu.be/hFui2EfjGlo?si=9QbyJPH-yDrl2spS&amp;t=294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 Revision – explain something in a different way How would Shrek explain vaccine hesitancy. - https://youtu.be/hFui2EfjGlo?si=QqpY022hzSq7xE_v&amp;t=233 </a:t>
            </a:r>
          </a:p>
          <a:p>
            <a:endParaRPr lang="en-GB" dirty="0"/>
          </a:p>
        </p:txBody>
      </p:sp>
      <p:sp>
        <p:nvSpPr>
          <p:cNvPr id="4" name="Slide Number Placeholder 3"/>
          <p:cNvSpPr>
            <a:spLocks noGrp="1"/>
          </p:cNvSpPr>
          <p:nvPr>
            <p:ph type="sldNum" sz="quarter" idx="5"/>
          </p:nvPr>
        </p:nvSpPr>
        <p:spPr/>
        <p:txBody>
          <a:bodyPr/>
          <a:lstStyle/>
          <a:p>
            <a:fld id="{52D27473-F05D-4B67-9AAE-366E364C0368}" type="slidenum">
              <a:rPr lang="en-GB" smtClean="0"/>
              <a:t>15</a:t>
            </a:fld>
            <a:endParaRPr lang="en-GB"/>
          </a:p>
        </p:txBody>
      </p:sp>
    </p:spTree>
    <p:extLst>
      <p:ext uri="{BB962C8B-B14F-4D97-AF65-F5344CB8AC3E}">
        <p14:creationId xmlns:p14="http://schemas.microsoft.com/office/powerpoint/2010/main" val="2937913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How it works – Part of the tool creates something based on your prompt, and the other part of the tool tries to identify it. It iterates the image to make it better.</a:t>
            </a:r>
          </a:p>
          <a:p>
            <a:pPr marL="171450" indent="-171450">
              <a:buFontTx/>
              <a:buChar char="-"/>
            </a:pPr>
            <a:r>
              <a:rPr lang="en-GB" dirty="0"/>
              <a:t>Sheep in field examples</a:t>
            </a:r>
          </a:p>
          <a:p>
            <a:pPr marL="171450" indent="-171450">
              <a:buFontTx/>
              <a:buChar char="-"/>
            </a:pPr>
            <a:r>
              <a:rPr lang="en-GB" dirty="0"/>
              <a:t>Examples </a:t>
            </a:r>
          </a:p>
          <a:p>
            <a:pPr marL="628650" lvl="1" indent="-171450">
              <a:buFontTx/>
              <a:buChar char="-"/>
            </a:pPr>
            <a:r>
              <a:rPr lang="en-GB" dirty="0"/>
              <a:t>Blackboard areas demonstrate </a:t>
            </a:r>
            <a:r>
              <a:rPr lang="en-GB" dirty="0" err="1"/>
              <a:t>Midjourney</a:t>
            </a:r>
            <a:r>
              <a:rPr lang="en-GB" dirty="0"/>
              <a:t>.</a:t>
            </a:r>
          </a:p>
          <a:p>
            <a:pPr marL="1085850" lvl="2" indent="-171450">
              <a:buFontTx/>
              <a:buChar char="-"/>
            </a:pPr>
            <a:r>
              <a:rPr lang="en-GB" dirty="0"/>
              <a:t>I’m sure a painter would see where lighting was off, but it’s good for creating images that you cannot find in </a:t>
            </a:r>
          </a:p>
          <a:p>
            <a:pPr marL="628650" lvl="1" indent="-171450">
              <a:buFontTx/>
              <a:buChar char="-"/>
            </a:pPr>
            <a:r>
              <a:rPr lang="en-GB" dirty="0"/>
              <a:t>Blackboard’s own output – Might be best to stick with stock images, but you can ask for a style. Impressionist…</a:t>
            </a:r>
          </a:p>
          <a:p>
            <a:pPr marL="628650" lvl="1" indent="-171450">
              <a:buFontTx/>
              <a:buChar char="-"/>
            </a:pPr>
            <a:r>
              <a:rPr lang="en-GB" dirty="0"/>
              <a:t>Using </a:t>
            </a:r>
            <a:r>
              <a:rPr lang="en-GB" dirty="0" err="1"/>
              <a:t>Midjourney</a:t>
            </a:r>
            <a:r>
              <a:rPr lang="en-GB" dirty="0"/>
              <a:t> – best tool I’ve used, but still has odd things in the images.</a:t>
            </a:r>
          </a:p>
          <a:p>
            <a:pPr marL="1085850" lvl="2" indent="-171450">
              <a:buFontTx/>
              <a:buChar char="-"/>
            </a:pPr>
            <a:r>
              <a:rPr lang="en-GB" dirty="0"/>
              <a:t>Writing prompts – e.g. subject, pose, mood, style, lighting, framing, size</a:t>
            </a:r>
          </a:p>
          <a:p>
            <a:pPr marL="1085850" lvl="2" indent="-171450">
              <a:buFontTx/>
              <a:buChar char="-"/>
            </a:pPr>
            <a:r>
              <a:rPr lang="en-GB" dirty="0"/>
              <a:t>Look at some live creations</a:t>
            </a:r>
          </a:p>
          <a:p>
            <a:pPr marL="628650" lvl="1" indent="-171450">
              <a:buFontTx/>
              <a:buChar char="-"/>
            </a:pPr>
            <a:r>
              <a:rPr lang="en-GB" dirty="0"/>
              <a:t>Firefly – ethical and currently free but watermarked.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[20 minutes]</a:t>
            </a:r>
          </a:p>
          <a:p>
            <a:endParaRPr lang="en-GB" dirty="0"/>
          </a:p>
        </p:txBody>
      </p:sp>
      <p:sp>
        <p:nvSpPr>
          <p:cNvPr id="4" name="Slide Number Placeholder 3"/>
          <p:cNvSpPr>
            <a:spLocks noGrp="1"/>
          </p:cNvSpPr>
          <p:nvPr>
            <p:ph type="sldNum" sz="quarter" idx="5"/>
          </p:nvPr>
        </p:nvSpPr>
        <p:spPr/>
        <p:txBody>
          <a:bodyPr/>
          <a:lstStyle/>
          <a:p>
            <a:fld id="{52D27473-F05D-4B67-9AAE-366E364C0368}" type="slidenum">
              <a:rPr lang="en-GB" smtClean="0"/>
              <a:t>16</a:t>
            </a:fld>
            <a:endParaRPr lang="en-GB"/>
          </a:p>
        </p:txBody>
      </p:sp>
    </p:spTree>
    <p:extLst>
      <p:ext uri="{BB962C8B-B14F-4D97-AF65-F5344CB8AC3E}">
        <p14:creationId xmlns:p14="http://schemas.microsoft.com/office/powerpoint/2010/main" val="1158260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 prompt writing/engineering using </a:t>
            </a:r>
            <a:r>
              <a:rPr lang="en-GB" dirty="0" err="1"/>
              <a:t>Midjourney</a:t>
            </a:r>
            <a:r>
              <a:rPr lang="en-GB" dirty="0"/>
              <a:t> as an example. Outputs are based on patterns detected from the training data.</a:t>
            </a:r>
          </a:p>
        </p:txBody>
      </p:sp>
      <p:sp>
        <p:nvSpPr>
          <p:cNvPr id="4" name="Slide Number Placeholder 3"/>
          <p:cNvSpPr>
            <a:spLocks noGrp="1"/>
          </p:cNvSpPr>
          <p:nvPr>
            <p:ph type="sldNum" sz="quarter" idx="5"/>
          </p:nvPr>
        </p:nvSpPr>
        <p:spPr/>
        <p:txBody>
          <a:bodyPr/>
          <a:lstStyle/>
          <a:p>
            <a:fld id="{52D27473-F05D-4B67-9AAE-366E364C0368}" type="slidenum">
              <a:rPr lang="en-GB" smtClean="0"/>
              <a:t>17</a:t>
            </a:fld>
            <a:endParaRPr lang="en-GB"/>
          </a:p>
        </p:txBody>
      </p:sp>
    </p:spTree>
    <p:extLst>
      <p:ext uri="{BB962C8B-B14F-4D97-AF65-F5344CB8AC3E}">
        <p14:creationId xmlns:p14="http://schemas.microsoft.com/office/powerpoint/2010/main" val="1071041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D27473-F05D-4B67-9AAE-366E364C0368}" type="slidenum">
              <a:rPr lang="en-GB" smtClean="0"/>
              <a:t>18</a:t>
            </a:fld>
            <a:endParaRPr lang="en-GB"/>
          </a:p>
        </p:txBody>
      </p:sp>
    </p:spTree>
    <p:extLst>
      <p:ext uri="{BB962C8B-B14F-4D97-AF65-F5344CB8AC3E}">
        <p14:creationId xmlns:p14="http://schemas.microsoft.com/office/powerpoint/2010/main" val="379052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D27473-F05D-4B67-9AAE-366E364C0368}" type="slidenum">
              <a:rPr lang="en-GB" smtClean="0"/>
              <a:t>19</a:t>
            </a:fld>
            <a:endParaRPr lang="en-GB"/>
          </a:p>
        </p:txBody>
      </p:sp>
    </p:spTree>
    <p:extLst>
      <p:ext uri="{BB962C8B-B14F-4D97-AF65-F5344CB8AC3E}">
        <p14:creationId xmlns:p14="http://schemas.microsoft.com/office/powerpoint/2010/main" val="2327572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over session outline</a:t>
            </a:r>
          </a:p>
          <a:p>
            <a:endParaRPr lang="en-GB" dirty="0"/>
          </a:p>
          <a:p>
            <a:r>
              <a:rPr lang="en-GB" dirty="0"/>
              <a:t>Check people’s experience</a:t>
            </a:r>
          </a:p>
          <a:p>
            <a:endParaRPr lang="en-GB" dirty="0"/>
          </a:p>
          <a:p>
            <a:r>
              <a:rPr lang="en-GB" dirty="0"/>
              <a:t>[1-3 minutes]</a:t>
            </a:r>
          </a:p>
        </p:txBody>
      </p:sp>
      <p:sp>
        <p:nvSpPr>
          <p:cNvPr id="4" name="Slide Number Placeholder 3"/>
          <p:cNvSpPr>
            <a:spLocks noGrp="1"/>
          </p:cNvSpPr>
          <p:nvPr>
            <p:ph type="sldNum" sz="quarter" idx="5"/>
          </p:nvPr>
        </p:nvSpPr>
        <p:spPr/>
        <p:txBody>
          <a:bodyPr/>
          <a:lstStyle/>
          <a:p>
            <a:fld id="{52D27473-F05D-4B67-9AAE-366E364C0368}" type="slidenum">
              <a:rPr lang="en-GB" smtClean="0"/>
              <a:t>2</a:t>
            </a:fld>
            <a:endParaRPr lang="en-GB"/>
          </a:p>
        </p:txBody>
      </p:sp>
    </p:spTree>
    <p:extLst>
      <p:ext uri="{BB962C8B-B14F-4D97-AF65-F5344CB8AC3E}">
        <p14:creationId xmlns:p14="http://schemas.microsoft.com/office/powerpoint/2010/main" val="1856235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D27473-F05D-4B67-9AAE-366E364C0368}" type="slidenum">
              <a:rPr lang="en-GB" smtClean="0"/>
              <a:t>20</a:t>
            </a:fld>
            <a:endParaRPr lang="en-GB"/>
          </a:p>
        </p:txBody>
      </p:sp>
    </p:spTree>
    <p:extLst>
      <p:ext uri="{BB962C8B-B14F-4D97-AF65-F5344CB8AC3E}">
        <p14:creationId xmlns:p14="http://schemas.microsoft.com/office/powerpoint/2010/main" val="2451023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D27473-F05D-4B67-9AAE-366E364C0368}" type="slidenum">
              <a:rPr lang="en-GB" smtClean="0"/>
              <a:t>21</a:t>
            </a:fld>
            <a:endParaRPr lang="en-GB"/>
          </a:p>
        </p:txBody>
      </p:sp>
    </p:spTree>
    <p:extLst>
      <p:ext uri="{BB962C8B-B14F-4D97-AF65-F5344CB8AC3E}">
        <p14:creationId xmlns:p14="http://schemas.microsoft.com/office/powerpoint/2010/main" val="3621837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D27473-F05D-4B67-9AAE-366E364C0368}" type="slidenum">
              <a:rPr lang="en-GB" smtClean="0"/>
              <a:t>22</a:t>
            </a:fld>
            <a:endParaRPr lang="en-GB"/>
          </a:p>
        </p:txBody>
      </p:sp>
    </p:spTree>
    <p:extLst>
      <p:ext uri="{BB962C8B-B14F-4D97-AF65-F5344CB8AC3E}">
        <p14:creationId xmlns:p14="http://schemas.microsoft.com/office/powerpoint/2010/main" val="334677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Now it doesn't always work, even with a lot of recreating images. Some things confuse the </a:t>
            </a:r>
            <a:r>
              <a:rPr lang="en-GB" err="1">
                <a:ea typeface="Calibri"/>
                <a:cs typeface="Calibri"/>
              </a:rPr>
              <a:t>machin</a:t>
            </a:r>
            <a:r>
              <a:rPr lang="en-GB">
                <a:ea typeface="Calibri"/>
                <a:cs typeface="Calibri"/>
              </a:rPr>
              <a:t>.</a:t>
            </a:r>
          </a:p>
          <a:p>
            <a:endParaRPr lang="en-GB">
              <a:ea typeface="Calibri"/>
              <a:cs typeface="Calibri"/>
            </a:endParaRPr>
          </a:p>
          <a:p>
            <a:r>
              <a:rPr lang="en-GB">
                <a:ea typeface="Calibri"/>
                <a:cs typeface="Calibri"/>
              </a:rPr>
              <a:t>Here the sheep seem to have all turned to dogs.</a:t>
            </a:r>
          </a:p>
        </p:txBody>
      </p:sp>
      <p:sp>
        <p:nvSpPr>
          <p:cNvPr id="4" name="Slide Number Placeholder 3"/>
          <p:cNvSpPr>
            <a:spLocks noGrp="1"/>
          </p:cNvSpPr>
          <p:nvPr>
            <p:ph type="sldNum" sz="quarter" idx="5"/>
          </p:nvPr>
        </p:nvSpPr>
        <p:spPr/>
        <p:txBody>
          <a:bodyPr/>
          <a:lstStyle/>
          <a:p>
            <a:fld id="{52D27473-F05D-4B67-9AAE-366E364C0368}" type="slidenum">
              <a:rPr lang="en-GB" smtClean="0"/>
              <a:t>23</a:t>
            </a:fld>
            <a:endParaRPr lang="en-GB"/>
          </a:p>
        </p:txBody>
      </p:sp>
    </p:spTree>
    <p:extLst>
      <p:ext uri="{BB962C8B-B14F-4D97-AF65-F5344CB8AC3E}">
        <p14:creationId xmlns:p14="http://schemas.microsoft.com/office/powerpoint/2010/main" val="473205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After a lot of attempts I ended up simplifying the prompt</a:t>
            </a:r>
            <a:endParaRPr lang="en-US">
              <a:ea typeface="Calibri"/>
              <a:cs typeface="Calibri"/>
            </a:endParaRPr>
          </a:p>
          <a:p>
            <a:endParaRPr lang="en-GB">
              <a:ea typeface="Calibri"/>
              <a:cs typeface="Calibri"/>
            </a:endParaRPr>
          </a:p>
          <a:p>
            <a:r>
              <a:rPr lang="en-GB">
                <a:ea typeface="Calibri"/>
                <a:cs typeface="Calibri"/>
              </a:rPr>
              <a:t>So, we can run into trouble when trying to ask for too much precise detail, but it's very useful if we want a style of image, or as a starting point if you want to develop some ideas, or if we have decent photoshop skills and want to tweak the images.</a:t>
            </a:r>
          </a:p>
        </p:txBody>
      </p:sp>
      <p:sp>
        <p:nvSpPr>
          <p:cNvPr id="4" name="Slide Number Placeholder 3"/>
          <p:cNvSpPr>
            <a:spLocks noGrp="1"/>
          </p:cNvSpPr>
          <p:nvPr>
            <p:ph type="sldNum" sz="quarter" idx="5"/>
          </p:nvPr>
        </p:nvSpPr>
        <p:spPr/>
        <p:txBody>
          <a:bodyPr/>
          <a:lstStyle/>
          <a:p>
            <a:fld id="{52D27473-F05D-4B67-9AAE-366E364C0368}" type="slidenum">
              <a:rPr lang="en-GB" smtClean="0"/>
              <a:t>24</a:t>
            </a:fld>
            <a:endParaRPr lang="en-GB"/>
          </a:p>
        </p:txBody>
      </p:sp>
    </p:spTree>
    <p:extLst>
      <p:ext uri="{BB962C8B-B14F-4D97-AF65-F5344CB8AC3E}">
        <p14:creationId xmlns:p14="http://schemas.microsoft.com/office/powerpoint/2010/main" val="3570600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a:cs typeface="Calibri"/>
              </a:rPr>
              <a:t>You could swap watercolour for another style or an artist's style [Picasso, Dali, Van Gogh, Carrington]. This use is controversial for living artists.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a:cs typeface="Calibri"/>
              </a:rPr>
              <a:t>It‘s not got the meaning, and precision that an actual piece of art would have. Using this sort of thing is a fun way of making something decorative, or unusual, but it obviously loses the part of art where it is communicating emotions, feelings, and meaning between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you get the idea of how you could build a prompt, but it’s not an exact science.</a:t>
            </a: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52D27473-F05D-4B67-9AAE-366E364C0368}" type="slidenum">
              <a:rPr lang="en-GB" smtClean="0"/>
              <a:t>25</a:t>
            </a:fld>
            <a:endParaRPr lang="en-GB"/>
          </a:p>
        </p:txBody>
      </p:sp>
    </p:spTree>
    <p:extLst>
      <p:ext uri="{BB962C8B-B14F-4D97-AF65-F5344CB8AC3E}">
        <p14:creationId xmlns:p14="http://schemas.microsoft.com/office/powerpoint/2010/main" val="2853730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a:p>
            <a:r>
              <a:rPr lang="en-GB" dirty="0">
                <a:ea typeface="Calibri"/>
                <a:cs typeface="Calibri"/>
              </a:rPr>
              <a:t>But the process is very simple... art is about the process</a:t>
            </a:r>
          </a:p>
        </p:txBody>
      </p:sp>
      <p:sp>
        <p:nvSpPr>
          <p:cNvPr id="4" name="Slide Number Placeholder 3"/>
          <p:cNvSpPr>
            <a:spLocks noGrp="1"/>
          </p:cNvSpPr>
          <p:nvPr>
            <p:ph type="sldNum" sz="quarter" idx="5"/>
          </p:nvPr>
        </p:nvSpPr>
        <p:spPr/>
        <p:txBody>
          <a:bodyPr/>
          <a:lstStyle/>
          <a:p>
            <a:fld id="{52D27473-F05D-4B67-9AAE-366E364C0368}" type="slidenum">
              <a:rPr lang="en-GB" smtClean="0"/>
              <a:t>26</a:t>
            </a:fld>
            <a:endParaRPr lang="en-GB"/>
          </a:p>
        </p:txBody>
      </p:sp>
    </p:spTree>
    <p:extLst>
      <p:ext uri="{BB962C8B-B14F-4D97-AF65-F5344CB8AC3E}">
        <p14:creationId xmlns:p14="http://schemas.microsoft.com/office/powerpoint/2010/main" val="3998293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things </a:t>
            </a:r>
            <a:r>
              <a:rPr lang="en-GB" dirty="0" err="1"/>
              <a:t>Midjourney</a:t>
            </a:r>
            <a:r>
              <a:rPr lang="en-GB" dirty="0"/>
              <a:t> just cannot produce. It’s confused between cricket bats, wickets and bails, and there is even a bit of a cricket helmet in there.</a:t>
            </a:r>
          </a:p>
        </p:txBody>
      </p:sp>
      <p:sp>
        <p:nvSpPr>
          <p:cNvPr id="4" name="Slide Number Placeholder 3"/>
          <p:cNvSpPr>
            <a:spLocks noGrp="1"/>
          </p:cNvSpPr>
          <p:nvPr>
            <p:ph type="sldNum" sz="quarter" idx="5"/>
          </p:nvPr>
        </p:nvSpPr>
        <p:spPr/>
        <p:txBody>
          <a:bodyPr/>
          <a:lstStyle/>
          <a:p>
            <a:fld id="{52D27473-F05D-4B67-9AAE-366E364C0368}" type="slidenum">
              <a:rPr lang="en-GB" smtClean="0"/>
              <a:t>27</a:t>
            </a:fld>
            <a:endParaRPr lang="en-GB"/>
          </a:p>
        </p:txBody>
      </p:sp>
    </p:spTree>
    <p:extLst>
      <p:ext uri="{BB962C8B-B14F-4D97-AF65-F5344CB8AC3E}">
        <p14:creationId xmlns:p14="http://schemas.microsoft.com/office/powerpoint/2010/main" val="401184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 one I found today – someone shared some images on Reddit – they asked for a picture of an Afghan woman and got this, which is very close to a famous picture of an Afghan girl. It’s so famous, and perhaps the training data had few images labelled as Afghan women, that it’s clearly heavily influenced.</a:t>
            </a:r>
          </a:p>
          <a:p>
            <a:endParaRPr lang="en-GB" dirty="0"/>
          </a:p>
        </p:txBody>
      </p:sp>
      <p:sp>
        <p:nvSpPr>
          <p:cNvPr id="4" name="Slide Number Placeholder 3"/>
          <p:cNvSpPr>
            <a:spLocks noGrp="1"/>
          </p:cNvSpPr>
          <p:nvPr>
            <p:ph type="sldNum" sz="quarter" idx="5"/>
          </p:nvPr>
        </p:nvSpPr>
        <p:spPr/>
        <p:txBody>
          <a:bodyPr/>
          <a:lstStyle/>
          <a:p>
            <a:fld id="{52D27473-F05D-4B67-9AAE-366E364C0368}" type="slidenum">
              <a:rPr lang="en-GB" smtClean="0"/>
              <a:t>28</a:t>
            </a:fld>
            <a:endParaRPr lang="en-GB"/>
          </a:p>
        </p:txBody>
      </p:sp>
    </p:spTree>
    <p:extLst>
      <p:ext uri="{BB962C8B-B14F-4D97-AF65-F5344CB8AC3E}">
        <p14:creationId xmlns:p14="http://schemas.microsoft.com/office/powerpoint/2010/main" val="392836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https://www.reddit.com/r/midjourney/comments/17zimkw/oh_no_my_post_here_ruined_the_google_search/</a:t>
            </a:r>
          </a:p>
          <a:p>
            <a:r>
              <a:rPr lang="en-GB" dirty="0"/>
              <a:t>https://www.reddit.com/r/midjourney/comments/155jzbu/a_happy_israel_kamakawiwo%CA%Bbole</a:t>
            </a:r>
          </a:p>
          <a:p>
            <a:endParaRPr lang="en-GB" dirty="0"/>
          </a:p>
          <a:p>
            <a:r>
              <a:rPr lang="en-GB" dirty="0"/>
              <a:t>Images from a </a:t>
            </a:r>
            <a:r>
              <a:rPr lang="en-GB" dirty="0" err="1"/>
              <a:t>Midjourney</a:t>
            </a:r>
            <a:r>
              <a:rPr lang="en-GB" dirty="0"/>
              <a:t> Reddit appeared as the first image on Google on mobile. I checked and saw the same thing.</a:t>
            </a:r>
          </a:p>
          <a:p>
            <a:endParaRPr lang="en-GB" dirty="0"/>
          </a:p>
          <a:p>
            <a:r>
              <a:rPr lang="en-GB" dirty="0"/>
              <a:t>You can request removal but have to notice.</a:t>
            </a:r>
          </a:p>
          <a:p>
            <a:r>
              <a:rPr lang="en-GB" b="0" i="0" u="sng" dirty="0">
                <a:effectLst/>
                <a:latin typeface="Noto Sans" panose="020B0502040504020204" pitchFamily="34" charset="0"/>
                <a:hlinkClick r:id="rId3"/>
              </a:rPr>
              <a:t>https://support.google.com/websearch/answer/4628134?visit_id=638360774615194008-910549711&amp;p=remove_image_rtr&amp;hl=en&amp;rd=1#zippy=%2Cremove-an-image-uploaded-to-a-social-media-platform</a:t>
            </a:r>
            <a:endParaRPr lang="en-GB" b="0" i="0" u="sng" dirty="0">
              <a:effectLst/>
              <a:latin typeface="Noto Sans" panose="020B0502040504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52D27473-F05D-4B67-9AAE-366E364C0368}" type="slidenum">
              <a:rPr lang="en-GB" smtClean="0"/>
              <a:t>29</a:t>
            </a:fld>
            <a:endParaRPr lang="en-GB"/>
          </a:p>
        </p:txBody>
      </p:sp>
    </p:spTree>
    <p:extLst>
      <p:ext uri="{BB962C8B-B14F-4D97-AF65-F5344CB8AC3E}">
        <p14:creationId xmlns:p14="http://schemas.microsoft.com/office/powerpoint/2010/main" val="1627896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Bitter" pitchFamily="2" charset="0"/>
                <a:ea typeface="Calibri" panose="020F0502020204030204" pitchFamily="34" charset="0"/>
                <a:cs typeface="Times New Roman" panose="02020603050405020304" pitchFamily="18" charset="0"/>
              </a:rPr>
              <a:t>Edge Hill put together a central working group to look at these tools and how the institution can respond to them.</a:t>
            </a:r>
          </a:p>
          <a:p>
            <a:endParaRPr lang="en-GB" sz="1200" dirty="0">
              <a:effectLst/>
              <a:latin typeface="Bitter" pitchFamily="2" charset="0"/>
              <a:cs typeface="Times New Roman" panose="02020603050405020304" pitchFamily="18" charset="0"/>
            </a:endParaRPr>
          </a:p>
          <a:p>
            <a:endParaRPr lang="en-GB" dirty="0">
              <a:latin typeface="Calibri"/>
              <a:ea typeface="Calibri" panose="020F0502020204030204" pitchFamily="34" charset="0"/>
              <a:cs typeface="Calibri"/>
            </a:endParaRPr>
          </a:p>
          <a:p>
            <a:r>
              <a:rPr lang="en-GB" sz="1200" dirty="0">
                <a:effectLst/>
                <a:latin typeface="Bitter" pitchFamily="2" charset="0"/>
                <a:ea typeface="Calibri" panose="020F0502020204030204" pitchFamily="34" charset="0"/>
                <a:cs typeface="Times New Roman" panose="02020603050405020304" pitchFamily="18" charset="0"/>
              </a:rPr>
              <a:t>Staff Guide – Recommends not using detection tools that aim to detect text generated using these tools. They’re not reliable enough, there have been a range of controversies with students being accused of cheating. We, along with most UK HEIs asked Turnitin to remove their detector tool. We’ve had reports of staff running essays through ChatGPT, asking it if had written the essay, and it saying yes. However, it doesn’t work that way and we’ll have a basic look at how it does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Bitter" pitchFamily="2" charset="0"/>
                <a:ea typeface="Calibri" panose="020F0502020204030204" pitchFamily="34" charset="0"/>
                <a:cs typeface="Times New Roman" panose="02020603050405020304" pitchFamily="18" charset="0"/>
              </a:rPr>
              <a:t>- </a:t>
            </a:r>
            <a:r>
              <a:rPr lang="en-GB" sz="1200" dirty="0">
                <a:latin typeface="Bitter" pitchFamily="2" charset="0"/>
              </a:rPr>
              <a:t>They assume is automatically generated text if it is simple words put together in a common way. There are ways to get around these anyway. Copy a paragraph to </a:t>
            </a:r>
            <a:r>
              <a:rPr lang="en-GB" sz="1200" dirty="0" err="1">
                <a:latin typeface="Bitter" pitchFamily="2" charset="0"/>
              </a:rPr>
              <a:t>Quillbot</a:t>
            </a:r>
            <a:r>
              <a:rPr lang="en-GB" sz="1200" dirty="0">
                <a:latin typeface="Bitter" pitchFamily="2" charset="0"/>
              </a:rPr>
              <a:t>. Get a paraphrase. Also, those who have English as a second language are more likely to write that way and be accused of using these tools.</a:t>
            </a:r>
          </a:p>
          <a:p>
            <a:endParaRPr lang="en-GB" sz="1200" dirty="0">
              <a:effectLst/>
              <a:latin typeface="Bitter" pitchFamily="2" charset="0"/>
              <a:ea typeface="Calibri" panose="020F0502020204030204" pitchFamily="34" charset="0"/>
              <a:cs typeface="Times New Roman" panose="02020603050405020304" pitchFamily="18" charset="0"/>
            </a:endParaRPr>
          </a:p>
          <a:p>
            <a:r>
              <a:rPr lang="en-GB" sz="1200" dirty="0">
                <a:effectLst/>
                <a:latin typeface="Bitter" pitchFamily="2" charset="0"/>
                <a:ea typeface="Calibri" panose="020F0502020204030204" pitchFamily="34" charset="0"/>
                <a:cs typeface="Times New Roman" panose="02020603050405020304" pitchFamily="18" charset="0"/>
              </a:rPr>
              <a:t>Familiarise – This session is really a response to that, there is a lot being said in relation to these tools from they are just parrots repeating text, to “they might be sentient”. I hope in this session you’ll get an idea about capabilities and limitations, and some ideas of how the tools like ChatGPT might be used as a ‘useful learning tool’.</a:t>
            </a:r>
          </a:p>
          <a:p>
            <a:endParaRPr lang="en-GB" sz="1200" dirty="0">
              <a:effectLst/>
              <a:latin typeface="Bitter" pitchFamily="2" charset="0"/>
              <a:cs typeface="Times New Roman" panose="02020603050405020304" pitchFamily="18" charset="0"/>
            </a:endParaRPr>
          </a:p>
          <a:p>
            <a:r>
              <a:rPr lang="en-GB" sz="1200" dirty="0">
                <a:effectLst/>
                <a:latin typeface="Bitter" pitchFamily="2" charset="0"/>
                <a:cs typeface="Times New Roman" panose="02020603050405020304" pitchFamily="18" charset="0"/>
              </a:rPr>
              <a:t>There are a lot of other things in the Position Statement such as ethical use, academic integrity, where use is prohibited, which are outside the scope of this session, but hopefully you’ll feel more confident to explore them afterwards.</a:t>
            </a:r>
          </a:p>
          <a:p>
            <a:endParaRPr lang="en-GB" sz="1200" dirty="0">
              <a:effectLst/>
              <a:latin typeface="Bitter" pitchFamily="2" charset="0"/>
              <a:cs typeface="Times New Roman" panose="02020603050405020304" pitchFamily="18" charset="0"/>
            </a:endParaRPr>
          </a:p>
          <a:p>
            <a:r>
              <a:rPr lang="en-GB" sz="1200" dirty="0">
                <a:effectLst/>
                <a:latin typeface="Bitter" pitchFamily="2" charset="0"/>
                <a:cs typeface="Times New Roman" panose="02020603050405020304" pitchFamily="18" charset="0"/>
              </a:rPr>
              <a:t>[4 minutes]</a:t>
            </a:r>
          </a:p>
          <a:p>
            <a:endParaRPr lang="en-GB" sz="1000" dirty="0">
              <a:latin typeface="Bitter" pitchFamily="2" charset="0"/>
            </a:endParaRPr>
          </a:p>
        </p:txBody>
      </p:sp>
      <p:sp>
        <p:nvSpPr>
          <p:cNvPr id="4" name="Slide Number Placeholder 3"/>
          <p:cNvSpPr>
            <a:spLocks noGrp="1"/>
          </p:cNvSpPr>
          <p:nvPr>
            <p:ph type="sldNum" sz="quarter" idx="5"/>
          </p:nvPr>
        </p:nvSpPr>
        <p:spPr/>
        <p:txBody>
          <a:bodyPr/>
          <a:lstStyle/>
          <a:p>
            <a:fld id="{52D27473-F05D-4B67-9AAE-366E364C0368}" type="slidenum">
              <a:rPr lang="en-GB" smtClean="0"/>
              <a:t>3</a:t>
            </a:fld>
            <a:endParaRPr lang="en-GB"/>
          </a:p>
        </p:txBody>
      </p:sp>
    </p:spTree>
    <p:extLst>
      <p:ext uri="{BB962C8B-B14F-4D97-AF65-F5344CB8AC3E}">
        <p14:creationId xmlns:p14="http://schemas.microsoft.com/office/powerpoint/2010/main" val="675426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Asked it to create a film poster. It recognised patterns in the training data labelled film posters, so it adds things shaped like letters, but it doesn’t have any understanding of what they are and how to add them in a meaningful way yet. Services are looking at ways to improve things like this. They’ve improved how fingers were displayed for example.</a:t>
            </a:r>
          </a:p>
          <a:p>
            <a:endParaRPr lang="en-GB"/>
          </a:p>
          <a:p>
            <a:r>
              <a:rPr lang="en-GB"/>
              <a:t>[QUESTION] What could you use this sort of thing for?</a:t>
            </a:r>
          </a:p>
          <a:p>
            <a:r>
              <a:rPr lang="en-GB"/>
              <a:t>I’ve used for YouTube thumbnails, and banners.</a:t>
            </a:r>
          </a:p>
        </p:txBody>
      </p:sp>
      <p:sp>
        <p:nvSpPr>
          <p:cNvPr id="4" name="Slide Number Placeholder 3"/>
          <p:cNvSpPr>
            <a:spLocks noGrp="1"/>
          </p:cNvSpPr>
          <p:nvPr>
            <p:ph type="sldNum" sz="quarter" idx="5"/>
          </p:nvPr>
        </p:nvSpPr>
        <p:spPr/>
        <p:txBody>
          <a:bodyPr/>
          <a:lstStyle/>
          <a:p>
            <a:fld id="{52D27473-F05D-4B67-9AAE-366E364C0368}" type="slidenum">
              <a:rPr lang="en-GB" smtClean="0"/>
              <a:t>30</a:t>
            </a:fld>
            <a:endParaRPr lang="en-GB"/>
          </a:p>
        </p:txBody>
      </p:sp>
    </p:spTree>
    <p:extLst>
      <p:ext uri="{BB962C8B-B14F-4D97-AF65-F5344CB8AC3E}">
        <p14:creationId xmlns:p14="http://schemas.microsoft.com/office/powerpoint/2010/main" val="1386482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100" dirty="0">
                <a:solidFill>
                  <a:schemeClr val="bg1"/>
                </a:solidFill>
                <a:latin typeface="Bitter" pitchFamily="2" charset="0"/>
              </a:rPr>
              <a:t>For me - Saves time creating demonstration areas, images to use in YouTube thumbnails. Make images when I cannot find suitable stock images.</a:t>
            </a:r>
          </a:p>
          <a:p>
            <a:pPr marL="285750" indent="-285750">
              <a:buFont typeface="Arial" panose="020B0604020202020204" pitchFamily="34" charset="0"/>
              <a:buChar char="•"/>
            </a:pPr>
            <a:r>
              <a:rPr lang="en-GB" sz="1100" dirty="0">
                <a:solidFill>
                  <a:schemeClr val="bg1"/>
                </a:solidFill>
                <a:latin typeface="Bitter" pitchFamily="2" charset="0"/>
              </a:rPr>
              <a:t>Wouldn’t use for creating things with meaning.</a:t>
            </a:r>
          </a:p>
          <a:p>
            <a:pPr marL="285750" indent="-285750">
              <a:buFont typeface="Arial" panose="020B0604020202020204" pitchFamily="34" charset="0"/>
              <a:buChar char="•"/>
            </a:pPr>
            <a:r>
              <a:rPr lang="en-GB" sz="1100" dirty="0">
                <a:solidFill>
                  <a:schemeClr val="bg1"/>
                </a:solidFill>
                <a:latin typeface="Bitter" pitchFamily="2" charset="0"/>
              </a:rPr>
              <a:t>When experts and people are not available it can act as a patient but low-quality substitute to help you get ideas.</a:t>
            </a:r>
          </a:p>
          <a:p>
            <a:pPr marL="285750" indent="-285750">
              <a:buFont typeface="Arial" panose="020B0604020202020204" pitchFamily="34" charset="0"/>
              <a:buChar char="•"/>
            </a:pPr>
            <a:r>
              <a:rPr lang="en-GB" sz="1100" dirty="0">
                <a:solidFill>
                  <a:schemeClr val="bg1"/>
                </a:solidFill>
                <a:latin typeface="Bitter" pitchFamily="2" charset="0"/>
              </a:rPr>
              <a:t>Ethics – copyright, trainers mental health, energy and water use to support extra computing power. Should I pay for stock images instead of paying </a:t>
            </a:r>
            <a:r>
              <a:rPr lang="en-GB" sz="1100" dirty="0" err="1">
                <a:solidFill>
                  <a:schemeClr val="bg1"/>
                </a:solidFill>
                <a:latin typeface="Bitter" pitchFamily="2" charset="0"/>
              </a:rPr>
              <a:t>Midjourney</a:t>
            </a:r>
            <a:r>
              <a:rPr lang="en-GB" sz="1100" dirty="0">
                <a:solidFill>
                  <a:schemeClr val="bg1"/>
                </a:solidFill>
                <a:latin typeface="Bitter" pitchFamily="2" charset="0"/>
              </a:rPr>
              <a:t> for the opportunity to create my own, which might be based on the artists work?</a:t>
            </a:r>
          </a:p>
          <a:p>
            <a:pPr marL="285750" indent="-285750">
              <a:buFont typeface="Arial" panose="020B0604020202020204" pitchFamily="34" charset="0"/>
              <a:buChar char="•"/>
            </a:pPr>
            <a:r>
              <a:rPr lang="en-GB" sz="1100" dirty="0">
                <a:solidFill>
                  <a:schemeClr val="bg1"/>
                </a:solidFill>
                <a:latin typeface="Bitter" pitchFamily="2" charset="0"/>
              </a:rPr>
              <a:t>Check terms</a:t>
            </a:r>
          </a:p>
          <a:p>
            <a:pPr marL="742950" lvl="1" indent="-285750">
              <a:buFont typeface="Arial" panose="020B0604020202020204" pitchFamily="34" charset="0"/>
              <a:buChar char="•"/>
            </a:pPr>
            <a:r>
              <a:rPr lang="en-GB" sz="1600" b="0" i="0" dirty="0" err="1">
                <a:solidFill>
                  <a:srgbClr val="1F1F1F"/>
                </a:solidFill>
                <a:effectLst/>
                <a:latin typeface="Google Sans"/>
              </a:rPr>
              <a:t>Midjourney</a:t>
            </a:r>
            <a:r>
              <a:rPr lang="en-GB" sz="1600" b="0" i="0" dirty="0">
                <a:solidFill>
                  <a:srgbClr val="1F1F1F"/>
                </a:solidFill>
                <a:effectLst/>
                <a:latin typeface="Google Sans"/>
              </a:rPr>
              <a:t>: "If You are an employee or owner of a company with more than $1,000,000 USD a year in gross revenue and You are using the Services on behalf of Your employer, You must purchase a “Pro” or "Mega" membership for every individual accessing the Services on Your behalf in order to own Assets You create. If You are not sure whether Your use qualifies as on behalf of Your employer, please assume it does."</a:t>
            </a:r>
            <a:endParaRPr lang="en-GB" sz="1100" dirty="0">
              <a:solidFill>
                <a:schemeClr val="bg1"/>
              </a:solidFill>
              <a:latin typeface="Bitter" pitchFamily="2" charset="0"/>
            </a:endParaRPr>
          </a:p>
        </p:txBody>
      </p:sp>
      <p:sp>
        <p:nvSpPr>
          <p:cNvPr id="4" name="Slide Number Placeholder 3"/>
          <p:cNvSpPr>
            <a:spLocks noGrp="1"/>
          </p:cNvSpPr>
          <p:nvPr>
            <p:ph type="sldNum" sz="quarter" idx="5"/>
          </p:nvPr>
        </p:nvSpPr>
        <p:spPr/>
        <p:txBody>
          <a:bodyPr/>
          <a:lstStyle/>
          <a:p>
            <a:fld id="{52D27473-F05D-4B67-9AAE-366E364C0368}" type="slidenum">
              <a:rPr lang="en-GB" smtClean="0"/>
              <a:t>31</a:t>
            </a:fld>
            <a:endParaRPr lang="en-GB"/>
          </a:p>
        </p:txBody>
      </p:sp>
    </p:spTree>
    <p:extLst>
      <p:ext uri="{BB962C8B-B14F-4D97-AF65-F5344CB8AC3E}">
        <p14:creationId xmlns:p14="http://schemas.microsoft.com/office/powerpoint/2010/main" val="575929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range of tools that will generate text, such as. We’re going to focus on ChatGPT, looking at 3.5 which is the freely available version, and 4 which is paid.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work by taking into consideration the context – so your prompt, your custom instructions which may involve a persona, the previous parts of the conversation – and choosing the next most likely word from its training data. Rather like the Predictive text on your phone. [Show the Interface]</a:t>
            </a:r>
          </a:p>
          <a:p>
            <a:endParaRPr lang="en-GB" dirty="0"/>
          </a:p>
          <a:p>
            <a:r>
              <a:rPr lang="en-GB" dirty="0"/>
              <a:t>We’ll look at how someone could use this to write or to help them write an assignment. We’ll also look at some ways academics are talking about using these tools as part of learning experiences.</a:t>
            </a:r>
          </a:p>
          <a:p>
            <a:endParaRPr lang="en-GB" dirty="0"/>
          </a:p>
          <a:p>
            <a:r>
              <a:rPr lang="en-GB" dirty="0"/>
              <a:t>KEY things to keep in mind</a:t>
            </a:r>
          </a:p>
          <a:p>
            <a:r>
              <a:rPr lang="en-GB" dirty="0"/>
              <a:t>– Learns patterns in text from its training data and predicting the most likely next word in a context. Whether you get the result you want depends a lot on their training data. What was and was not included to a great extent</a:t>
            </a:r>
          </a:p>
          <a:p>
            <a:pPr marL="171450" indent="-171450">
              <a:buFontTx/>
              <a:buChar char="-"/>
            </a:pPr>
            <a:r>
              <a:rPr lang="en-GB" dirty="0"/>
              <a:t>This means it’s not intelligent but simulates human written text well.</a:t>
            </a:r>
          </a:p>
          <a:p>
            <a:pPr marL="171450" indent="-171450">
              <a:buFontTx/>
              <a:buChar char="-"/>
            </a:pPr>
            <a:r>
              <a:rPr lang="en-GB" dirty="0"/>
              <a:t>Lower quality than from people with expertise in an area.</a:t>
            </a:r>
          </a:p>
          <a:p>
            <a:pPr marL="171450" indent="-171450">
              <a:buFontTx/>
              <a:buChar char="-"/>
            </a:pPr>
            <a:endParaRPr lang="en-GB" dirty="0"/>
          </a:p>
          <a:p>
            <a:pPr marL="0" indent="0">
              <a:buFontTx/>
              <a:buNone/>
            </a:pPr>
            <a:r>
              <a:rPr lang="en-GB" dirty="0"/>
              <a:t>Examples then you have a go.</a:t>
            </a:r>
          </a:p>
          <a:p>
            <a:endParaRPr lang="en-GB" dirty="0"/>
          </a:p>
          <a:p>
            <a:r>
              <a:rPr lang="en-GB" dirty="0"/>
              <a:t>[Go to ChatGPT]</a:t>
            </a:r>
          </a:p>
          <a:p>
            <a:pPr marL="171450" indent="-171450">
              <a:buFontTx/>
              <a:buChar char="-"/>
            </a:pPr>
            <a:endParaRPr lang="en-GB" dirty="0"/>
          </a:p>
          <a:p>
            <a:pPr marL="171450" indent="-171450">
              <a:buFontTx/>
              <a:buChar char="-"/>
            </a:pPr>
            <a:r>
              <a:rPr lang="en-GB" dirty="0"/>
              <a:t>[Example of writing an essay] Example - https://chat.openai.com/c/521ef9d5-c42f-404a-a221-9fb9e05de751 - Tectonic Uplift essay  - Text, then adds references. I’ve used this in areas I know about SPS – GPT4 and they are real references, but old one from 2004-2011. not the best examples.</a:t>
            </a:r>
          </a:p>
          <a:p>
            <a:pPr marL="628650" lvl="1" indent="-171450">
              <a:buFontTx/>
              <a:buChar char="-"/>
            </a:pPr>
            <a:r>
              <a:rPr lang="en-GB" dirty="0"/>
              <a:t>Compare with Masters - Late Cenozoic Era ~66 million years, Late Cenozoic Ice Age ~34 million years, Pronounced Seno-zoic – Voting System examples. (old references).</a:t>
            </a:r>
          </a:p>
          <a:p>
            <a:pPr marL="171450" lvl="0" indent="-171450">
              <a:buFontTx/>
              <a:buChar char="-"/>
            </a:pPr>
            <a:r>
              <a:rPr lang="en-GB" dirty="0"/>
              <a:t>[Example of List of Tasks – GPT3.5 adds things, some helpful, some not. GPT4 as usual keeps things short.</a:t>
            </a:r>
          </a:p>
          <a:p>
            <a:pPr marL="171450" indent="-171450">
              <a:buFontTx/>
              <a:buChar char="-"/>
            </a:pPr>
            <a:r>
              <a:rPr lang="en-GB" dirty="0"/>
              <a:t>[Example of specific style and iterating] You can ask it to do other things like write in certain ways. – Edge Hill University Poem // Can iterate</a:t>
            </a:r>
          </a:p>
          <a:p>
            <a:pPr marL="171450" indent="-171450">
              <a:buFontTx/>
              <a:buChar char="-"/>
            </a:pPr>
            <a:r>
              <a:rPr lang="en-GB" dirty="0"/>
              <a:t>[Example of persona – 1-3]</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[Conversation to get ideas – reply and ask me a question – see STUDY BUDDY conversation]</a:t>
            </a:r>
          </a:p>
          <a:p>
            <a:pPr marL="171450" indent="-171450">
              <a:buFontTx/>
              <a:buChar char="-"/>
            </a:pPr>
            <a:r>
              <a:rPr lang="en-GB" dirty="0"/>
              <a:t>[Uses suggested in education]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Positive activity</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GB" dirty="0"/>
              <a:t>Students to write their own position statement on use. [Cate Denial https://catherinedenial.org/blog/uncategorized/chatgpt-and-all-that-follows/]</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GB" dirty="0"/>
              <a:t>Start assignments - https://peter-beaumont.blogspot.com/2023/01/chatgpt-how-have-educators-responded.html</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GB" dirty="0"/>
              <a:t>[See next slide - UNESCO]</a:t>
            </a:r>
          </a:p>
          <a:p>
            <a:pPr marL="628650" lvl="1" indent="-171450">
              <a:buFontTx/>
              <a:buChar char="-"/>
            </a:pPr>
            <a:r>
              <a:rPr lang="en-GB" dirty="0"/>
              <a:t>Avoiding plagiarism – Peer Feedback on drafts [Cate Denial https://catherinedenial.org/blog/uncategorized/chatgpt-and-all-that-follows/]</a:t>
            </a:r>
          </a:p>
          <a:p>
            <a:pPr marL="171450" indent="-171450">
              <a:buFontTx/>
              <a:buChar char="-"/>
            </a:pPr>
            <a:r>
              <a:rPr lang="en-GB" dirty="0"/>
              <a:t>[Interaction] Ask for simple piece of writing to demonstrate how to improve it, within a conversation or by iterating the prompt.</a:t>
            </a:r>
          </a:p>
          <a:p>
            <a:pPr marL="171450" indent="-171450">
              <a:buFontTx/>
              <a:buChar char="-"/>
            </a:pPr>
            <a:r>
              <a:rPr lang="en-GB" dirty="0"/>
              <a:t>[Activity] If you want to use - create account. Five minutes to get output. // If you cannot set up an OpenAI one can use the-good-ai.com. OpenAI just needs your phone though,</a:t>
            </a:r>
          </a:p>
          <a:p>
            <a:pPr marL="171450" indent="-171450">
              <a:buFontTx/>
              <a:buChar char="-"/>
            </a:pPr>
            <a:r>
              <a:rPr lang="en-GB" dirty="0"/>
              <a:t>[Review] What do you think of the outputs? What might they me useful for? My feeling about the outputs is that if it is an area that you’ve got some expertise in, you see the flaws. It doesn’t replace expertise and effort, but it</a:t>
            </a:r>
          </a:p>
          <a:p>
            <a:pPr marL="171450" indent="-171450">
              <a:buFontTx/>
              <a:buChar char="-"/>
            </a:pPr>
            <a:endParaRPr lang="en-GB" dirty="0"/>
          </a:p>
          <a:p>
            <a:pPr marL="0" indent="0">
              <a:buFontTx/>
              <a:buNone/>
            </a:pPr>
            <a:r>
              <a:rPr lang="en-GB" dirty="0"/>
              <a:t>[30 minutes]</a:t>
            </a:r>
          </a:p>
        </p:txBody>
      </p:sp>
      <p:sp>
        <p:nvSpPr>
          <p:cNvPr id="4" name="Slide Number Placeholder 3"/>
          <p:cNvSpPr>
            <a:spLocks noGrp="1"/>
          </p:cNvSpPr>
          <p:nvPr>
            <p:ph type="sldNum" sz="quarter" idx="5"/>
          </p:nvPr>
        </p:nvSpPr>
        <p:spPr/>
        <p:txBody>
          <a:bodyPr/>
          <a:lstStyle/>
          <a:p>
            <a:fld id="{52D27473-F05D-4B67-9AAE-366E364C0368}" type="slidenum">
              <a:rPr lang="en-GB" smtClean="0"/>
              <a:t>4</a:t>
            </a:fld>
            <a:endParaRPr lang="en-GB"/>
          </a:p>
        </p:txBody>
      </p:sp>
    </p:spTree>
    <p:extLst>
      <p:ext uri="{BB962C8B-B14F-4D97-AF65-F5344CB8AC3E}">
        <p14:creationId xmlns:p14="http://schemas.microsoft.com/office/powerpoint/2010/main" val="5680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https://ig.ft.com/generative-ai/</a:t>
            </a:r>
          </a:p>
          <a:p>
            <a:endParaRPr lang="en-GB" dirty="0"/>
          </a:p>
          <a:p>
            <a:r>
              <a:rPr lang="en-GB" dirty="0"/>
              <a:t>How likely is a word in different contexts.</a:t>
            </a:r>
          </a:p>
          <a:p>
            <a:endParaRPr lang="en-GB" dirty="0"/>
          </a:p>
          <a:p>
            <a:r>
              <a:rPr lang="en-GB" dirty="0"/>
              <a:t>Large Language Models</a:t>
            </a:r>
          </a:p>
        </p:txBody>
      </p:sp>
      <p:sp>
        <p:nvSpPr>
          <p:cNvPr id="4" name="Slide Number Placeholder 3"/>
          <p:cNvSpPr>
            <a:spLocks noGrp="1"/>
          </p:cNvSpPr>
          <p:nvPr>
            <p:ph type="sldNum" sz="quarter" idx="5"/>
          </p:nvPr>
        </p:nvSpPr>
        <p:spPr/>
        <p:txBody>
          <a:bodyPr/>
          <a:lstStyle/>
          <a:p>
            <a:fld id="{52D27473-F05D-4B67-9AAE-366E364C0368}" type="slidenum">
              <a:rPr lang="en-GB" smtClean="0"/>
              <a:t>5</a:t>
            </a:fld>
            <a:endParaRPr lang="en-GB"/>
          </a:p>
        </p:txBody>
      </p:sp>
    </p:spTree>
    <p:extLst>
      <p:ext uri="{BB962C8B-B14F-4D97-AF65-F5344CB8AC3E}">
        <p14:creationId xmlns:p14="http://schemas.microsoft.com/office/powerpoint/2010/main" val="4261840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https://ig.ft.com/generative-ai/</a:t>
            </a:r>
          </a:p>
          <a:p>
            <a:endParaRPr lang="en-GB"/>
          </a:p>
          <a:p>
            <a:r>
              <a:rPr lang="en-GB"/>
              <a:t>Probability Scores like auto-suggest on phone.</a:t>
            </a:r>
          </a:p>
          <a:p>
            <a:endParaRPr lang="en-GB"/>
          </a:p>
          <a:p>
            <a:r>
              <a:rPr lang="en-GB"/>
              <a:t>But Transformers were the key to making this more human like</a:t>
            </a:r>
          </a:p>
        </p:txBody>
      </p:sp>
      <p:sp>
        <p:nvSpPr>
          <p:cNvPr id="4" name="Slide Number Placeholder 3"/>
          <p:cNvSpPr>
            <a:spLocks noGrp="1"/>
          </p:cNvSpPr>
          <p:nvPr>
            <p:ph type="sldNum" sz="quarter" idx="5"/>
          </p:nvPr>
        </p:nvSpPr>
        <p:spPr/>
        <p:txBody>
          <a:bodyPr/>
          <a:lstStyle/>
          <a:p>
            <a:fld id="{52D27473-F05D-4B67-9AAE-366E364C0368}" type="slidenum">
              <a:rPr lang="en-GB" smtClean="0"/>
              <a:t>6</a:t>
            </a:fld>
            <a:endParaRPr lang="en-GB"/>
          </a:p>
        </p:txBody>
      </p:sp>
    </p:spTree>
    <p:extLst>
      <p:ext uri="{BB962C8B-B14F-4D97-AF65-F5344CB8AC3E}">
        <p14:creationId xmlns:p14="http://schemas.microsoft.com/office/powerpoint/2010/main" val="1507711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https://ig.ft.com/generative-ai/</a:t>
            </a:r>
          </a:p>
          <a:p>
            <a:endParaRPr lang="en-GB"/>
          </a:p>
          <a:p>
            <a:r>
              <a:rPr lang="en-GB"/>
              <a:t>Example is Beam Search, where a sentence is generated, and the most likely sentence is chosen.</a:t>
            </a:r>
          </a:p>
          <a:p>
            <a:endParaRPr lang="en-GB"/>
          </a:p>
          <a:p>
            <a:r>
              <a:rPr lang="en-GB"/>
              <a:t>So, there are clever things going on behind the scenes, but remember that meaning is accidental, and any fact checking that a particular system may do involves comparing what is generated with something found on the internet, which may also not be true.</a:t>
            </a:r>
          </a:p>
          <a:p>
            <a:endParaRPr lang="en-GB"/>
          </a:p>
        </p:txBody>
      </p:sp>
      <p:sp>
        <p:nvSpPr>
          <p:cNvPr id="4" name="Slide Number Placeholder 3"/>
          <p:cNvSpPr>
            <a:spLocks noGrp="1"/>
          </p:cNvSpPr>
          <p:nvPr>
            <p:ph type="sldNum" sz="quarter" idx="5"/>
          </p:nvPr>
        </p:nvSpPr>
        <p:spPr/>
        <p:txBody>
          <a:bodyPr/>
          <a:lstStyle/>
          <a:p>
            <a:fld id="{52D27473-F05D-4B67-9AAE-366E364C0368}" type="slidenum">
              <a:rPr lang="en-GB" smtClean="0"/>
              <a:t>7</a:t>
            </a:fld>
            <a:endParaRPr lang="en-GB"/>
          </a:p>
        </p:txBody>
      </p:sp>
    </p:spTree>
    <p:extLst>
      <p:ext uri="{BB962C8B-B14F-4D97-AF65-F5344CB8AC3E}">
        <p14:creationId xmlns:p14="http://schemas.microsoft.com/office/powerpoint/2010/main" val="4147599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sources like:</a:t>
            </a:r>
          </a:p>
          <a:p>
            <a:endParaRPr lang="en-GB" dirty="0"/>
          </a:p>
          <a:p>
            <a:r>
              <a:rPr lang="en-GB" dirty="0"/>
              <a:t>UNESCO – ChatGPT and Artificial Intelligence in Higher Education</a:t>
            </a:r>
          </a:p>
          <a:p>
            <a:r>
              <a:rPr lang="en-GB" dirty="0"/>
              <a:t>https://www.iesalc.unesco.org/wp-content/uploads/2023/04/ChatGPT-and-Artificial-Intelligence-in-higher-education-Quick-Start-guide_EN_FINAL.pdf</a:t>
            </a:r>
          </a:p>
          <a:p>
            <a:r>
              <a:rPr lang="en-GB" dirty="0"/>
              <a:t>Page 9 - Study Buddy</a:t>
            </a:r>
          </a:p>
          <a:p>
            <a:endParaRPr lang="en-GB" dirty="0"/>
          </a:p>
          <a:p>
            <a:endParaRPr lang="en-GB" dirty="0"/>
          </a:p>
          <a:p>
            <a:r>
              <a:rPr lang="en-GB" dirty="0"/>
              <a:t>LAMAR University – Centre for Teaching and Learning Enhancement</a:t>
            </a:r>
          </a:p>
          <a:p>
            <a:r>
              <a:rPr lang="en-GB" dirty="0"/>
              <a:t>https://www.lamar.edu/lu-online/faculty-services/center-for-teaching-and-learning-enhancement/blog/2023/08/a-faculty-guide-to-artificial-intelligence.html</a:t>
            </a:r>
          </a:p>
          <a:p>
            <a:r>
              <a:rPr lang="en-GB" dirty="0"/>
              <a:t>Page 5 – Personalised Learning, etc…</a:t>
            </a:r>
          </a:p>
        </p:txBody>
      </p:sp>
      <p:sp>
        <p:nvSpPr>
          <p:cNvPr id="4" name="Slide Number Placeholder 3"/>
          <p:cNvSpPr>
            <a:spLocks noGrp="1"/>
          </p:cNvSpPr>
          <p:nvPr>
            <p:ph type="sldNum" sz="quarter" idx="5"/>
          </p:nvPr>
        </p:nvSpPr>
        <p:spPr/>
        <p:txBody>
          <a:bodyPr/>
          <a:lstStyle/>
          <a:p>
            <a:fld id="{52D27473-F05D-4B67-9AAE-366E364C0368}" type="slidenum">
              <a:rPr lang="en-GB" smtClean="0"/>
              <a:t>8</a:t>
            </a:fld>
            <a:endParaRPr lang="en-GB"/>
          </a:p>
        </p:txBody>
      </p:sp>
    </p:spTree>
    <p:extLst>
      <p:ext uri="{BB962C8B-B14F-4D97-AF65-F5344CB8AC3E}">
        <p14:creationId xmlns:p14="http://schemas.microsoft.com/office/powerpoint/2010/main" val="965196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Bing Chat is used in the examples above to summarise web pages. It identifies the general subject of each but then makes up what they might be about.</a:t>
            </a:r>
          </a:p>
        </p:txBody>
      </p:sp>
      <p:sp>
        <p:nvSpPr>
          <p:cNvPr id="4" name="Slide Number Placeholder 3"/>
          <p:cNvSpPr>
            <a:spLocks noGrp="1"/>
          </p:cNvSpPr>
          <p:nvPr>
            <p:ph type="sldNum" sz="quarter" idx="5"/>
          </p:nvPr>
        </p:nvSpPr>
        <p:spPr/>
        <p:txBody>
          <a:bodyPr/>
          <a:lstStyle/>
          <a:p>
            <a:fld id="{52D27473-F05D-4B67-9AAE-366E364C0368}" type="slidenum">
              <a:rPr lang="en-GB" smtClean="0"/>
              <a:t>9</a:t>
            </a:fld>
            <a:endParaRPr lang="en-GB"/>
          </a:p>
        </p:txBody>
      </p:sp>
    </p:spTree>
    <p:extLst>
      <p:ext uri="{BB962C8B-B14F-4D97-AF65-F5344CB8AC3E}">
        <p14:creationId xmlns:p14="http://schemas.microsoft.com/office/powerpoint/2010/main" val="4136039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42598-5DE7-3D77-70BF-AAC73AB6E9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3DE4BF-EDBD-BBD1-567D-5EAC4689B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33C118-4B8A-08BD-DD85-72E3894E4D4F}"/>
              </a:ext>
            </a:extLst>
          </p:cNvPr>
          <p:cNvSpPr>
            <a:spLocks noGrp="1"/>
          </p:cNvSpPr>
          <p:nvPr>
            <p:ph type="dt" sz="half" idx="10"/>
          </p:nvPr>
        </p:nvSpPr>
        <p:spPr/>
        <p:txBody>
          <a:bodyPr/>
          <a:lstStyle/>
          <a:p>
            <a:fld id="{759E7BA5-76DE-4A24-BBE3-E9CB20139104}" type="datetimeFigureOut">
              <a:rPr lang="en-GB" smtClean="0"/>
              <a:t>01/12/2023</a:t>
            </a:fld>
            <a:endParaRPr lang="en-GB"/>
          </a:p>
        </p:txBody>
      </p:sp>
      <p:sp>
        <p:nvSpPr>
          <p:cNvPr id="5" name="Footer Placeholder 4">
            <a:extLst>
              <a:ext uri="{FF2B5EF4-FFF2-40B4-BE49-F238E27FC236}">
                <a16:creationId xmlns:a16="http://schemas.microsoft.com/office/drawing/2014/main" id="{BB0B4E06-7172-044E-C687-8F59695E32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59C3A7-B42F-DD4E-B884-48C38FBBB71A}"/>
              </a:ext>
            </a:extLst>
          </p:cNvPr>
          <p:cNvSpPr>
            <a:spLocks noGrp="1"/>
          </p:cNvSpPr>
          <p:nvPr>
            <p:ph type="sldNum" sz="quarter" idx="12"/>
          </p:nvPr>
        </p:nvSpPr>
        <p:spPr/>
        <p:txBody>
          <a:bodyPr/>
          <a:lstStyle/>
          <a:p>
            <a:fld id="{15910743-E0D7-4452-82CF-B85F55AF643F}" type="slidenum">
              <a:rPr lang="en-GB" smtClean="0"/>
              <a:t>‹#›</a:t>
            </a:fld>
            <a:endParaRPr lang="en-GB"/>
          </a:p>
        </p:txBody>
      </p:sp>
    </p:spTree>
    <p:extLst>
      <p:ext uri="{BB962C8B-B14F-4D97-AF65-F5344CB8AC3E}">
        <p14:creationId xmlns:p14="http://schemas.microsoft.com/office/powerpoint/2010/main" val="121024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F1B6-BB44-C581-F6EC-F32177F314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E47AD2-6590-58F3-D4CF-E2C9C89BD3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7EA482-46F4-59D0-41F5-750734435A4E}"/>
              </a:ext>
            </a:extLst>
          </p:cNvPr>
          <p:cNvSpPr>
            <a:spLocks noGrp="1"/>
          </p:cNvSpPr>
          <p:nvPr>
            <p:ph type="dt" sz="half" idx="10"/>
          </p:nvPr>
        </p:nvSpPr>
        <p:spPr/>
        <p:txBody>
          <a:bodyPr/>
          <a:lstStyle/>
          <a:p>
            <a:fld id="{759E7BA5-76DE-4A24-BBE3-E9CB20139104}" type="datetimeFigureOut">
              <a:rPr lang="en-GB" smtClean="0"/>
              <a:t>01/12/2023</a:t>
            </a:fld>
            <a:endParaRPr lang="en-GB"/>
          </a:p>
        </p:txBody>
      </p:sp>
      <p:sp>
        <p:nvSpPr>
          <p:cNvPr id="5" name="Footer Placeholder 4">
            <a:extLst>
              <a:ext uri="{FF2B5EF4-FFF2-40B4-BE49-F238E27FC236}">
                <a16:creationId xmlns:a16="http://schemas.microsoft.com/office/drawing/2014/main" id="{8D983594-F783-1E90-FFF3-2E4D701172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296DDD-C0B0-6AE0-BDA3-63FA205A098F}"/>
              </a:ext>
            </a:extLst>
          </p:cNvPr>
          <p:cNvSpPr>
            <a:spLocks noGrp="1"/>
          </p:cNvSpPr>
          <p:nvPr>
            <p:ph type="sldNum" sz="quarter" idx="12"/>
          </p:nvPr>
        </p:nvSpPr>
        <p:spPr/>
        <p:txBody>
          <a:bodyPr/>
          <a:lstStyle/>
          <a:p>
            <a:fld id="{15910743-E0D7-4452-82CF-B85F55AF643F}" type="slidenum">
              <a:rPr lang="en-GB" smtClean="0"/>
              <a:t>‹#›</a:t>
            </a:fld>
            <a:endParaRPr lang="en-GB"/>
          </a:p>
        </p:txBody>
      </p:sp>
    </p:spTree>
    <p:extLst>
      <p:ext uri="{BB962C8B-B14F-4D97-AF65-F5344CB8AC3E}">
        <p14:creationId xmlns:p14="http://schemas.microsoft.com/office/powerpoint/2010/main" val="276333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2F2594-2E87-8C62-9B4F-EEF37BBC4D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DE2467-FC89-DA37-F226-E16C2ACE8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3B2A5-4872-52AB-92A7-91455D0571A3}"/>
              </a:ext>
            </a:extLst>
          </p:cNvPr>
          <p:cNvSpPr>
            <a:spLocks noGrp="1"/>
          </p:cNvSpPr>
          <p:nvPr>
            <p:ph type="dt" sz="half" idx="10"/>
          </p:nvPr>
        </p:nvSpPr>
        <p:spPr/>
        <p:txBody>
          <a:bodyPr/>
          <a:lstStyle/>
          <a:p>
            <a:fld id="{759E7BA5-76DE-4A24-BBE3-E9CB20139104}" type="datetimeFigureOut">
              <a:rPr lang="en-GB" smtClean="0"/>
              <a:t>01/12/2023</a:t>
            </a:fld>
            <a:endParaRPr lang="en-GB"/>
          </a:p>
        </p:txBody>
      </p:sp>
      <p:sp>
        <p:nvSpPr>
          <p:cNvPr id="5" name="Footer Placeholder 4">
            <a:extLst>
              <a:ext uri="{FF2B5EF4-FFF2-40B4-BE49-F238E27FC236}">
                <a16:creationId xmlns:a16="http://schemas.microsoft.com/office/drawing/2014/main" id="{804AE40E-5EC2-0F78-A01A-240034FECE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AD465B-04F4-8C9B-81AB-4E82ACB53BBB}"/>
              </a:ext>
            </a:extLst>
          </p:cNvPr>
          <p:cNvSpPr>
            <a:spLocks noGrp="1"/>
          </p:cNvSpPr>
          <p:nvPr>
            <p:ph type="sldNum" sz="quarter" idx="12"/>
          </p:nvPr>
        </p:nvSpPr>
        <p:spPr/>
        <p:txBody>
          <a:bodyPr/>
          <a:lstStyle/>
          <a:p>
            <a:fld id="{15910743-E0D7-4452-82CF-B85F55AF643F}" type="slidenum">
              <a:rPr lang="en-GB" smtClean="0"/>
              <a:t>‹#›</a:t>
            </a:fld>
            <a:endParaRPr lang="en-GB"/>
          </a:p>
        </p:txBody>
      </p:sp>
    </p:spTree>
    <p:extLst>
      <p:ext uri="{BB962C8B-B14F-4D97-AF65-F5344CB8AC3E}">
        <p14:creationId xmlns:p14="http://schemas.microsoft.com/office/powerpoint/2010/main" val="3659934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0EC3-AF91-161A-7E8F-89C633B85C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3BDFFE1-E995-09A9-0C6B-DBE165B48B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827961-617D-B00C-4C71-E13D2F46E4D8}"/>
              </a:ext>
            </a:extLst>
          </p:cNvPr>
          <p:cNvSpPr>
            <a:spLocks noGrp="1"/>
          </p:cNvSpPr>
          <p:nvPr>
            <p:ph type="dt" sz="half" idx="10"/>
          </p:nvPr>
        </p:nvSpPr>
        <p:spPr/>
        <p:txBody>
          <a:bodyPr/>
          <a:lstStyle/>
          <a:p>
            <a:fld id="{759E7BA5-76DE-4A24-BBE3-E9CB20139104}" type="datetimeFigureOut">
              <a:rPr lang="en-GB" smtClean="0"/>
              <a:t>01/12/2023</a:t>
            </a:fld>
            <a:endParaRPr lang="en-GB"/>
          </a:p>
        </p:txBody>
      </p:sp>
      <p:sp>
        <p:nvSpPr>
          <p:cNvPr id="5" name="Footer Placeholder 4">
            <a:extLst>
              <a:ext uri="{FF2B5EF4-FFF2-40B4-BE49-F238E27FC236}">
                <a16:creationId xmlns:a16="http://schemas.microsoft.com/office/drawing/2014/main" id="{F789D00A-9C57-EC4A-7AC1-4AC9919E6A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0FF645-1AF4-B806-87FE-35CB4ECCF805}"/>
              </a:ext>
            </a:extLst>
          </p:cNvPr>
          <p:cNvSpPr>
            <a:spLocks noGrp="1"/>
          </p:cNvSpPr>
          <p:nvPr>
            <p:ph type="sldNum" sz="quarter" idx="12"/>
          </p:nvPr>
        </p:nvSpPr>
        <p:spPr/>
        <p:txBody>
          <a:bodyPr/>
          <a:lstStyle/>
          <a:p>
            <a:fld id="{15910743-E0D7-4452-82CF-B85F55AF643F}" type="slidenum">
              <a:rPr lang="en-GB" smtClean="0"/>
              <a:t>‹#›</a:t>
            </a:fld>
            <a:endParaRPr lang="en-GB"/>
          </a:p>
        </p:txBody>
      </p:sp>
    </p:spTree>
    <p:extLst>
      <p:ext uri="{BB962C8B-B14F-4D97-AF65-F5344CB8AC3E}">
        <p14:creationId xmlns:p14="http://schemas.microsoft.com/office/powerpoint/2010/main" val="1483013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1D657-D5FB-8FBC-3FAD-44B32EB2CF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ED5F69B-0997-0E26-393C-ED1C356064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18AC14-6F06-26A5-2FC1-5BA1EA7CA88B}"/>
              </a:ext>
            </a:extLst>
          </p:cNvPr>
          <p:cNvSpPr>
            <a:spLocks noGrp="1"/>
          </p:cNvSpPr>
          <p:nvPr>
            <p:ph type="dt" sz="half" idx="10"/>
          </p:nvPr>
        </p:nvSpPr>
        <p:spPr/>
        <p:txBody>
          <a:bodyPr/>
          <a:lstStyle/>
          <a:p>
            <a:fld id="{759E7BA5-76DE-4A24-BBE3-E9CB20139104}" type="datetimeFigureOut">
              <a:rPr lang="en-GB" smtClean="0"/>
              <a:t>01/12/2023</a:t>
            </a:fld>
            <a:endParaRPr lang="en-GB"/>
          </a:p>
        </p:txBody>
      </p:sp>
      <p:sp>
        <p:nvSpPr>
          <p:cNvPr id="5" name="Footer Placeholder 4">
            <a:extLst>
              <a:ext uri="{FF2B5EF4-FFF2-40B4-BE49-F238E27FC236}">
                <a16:creationId xmlns:a16="http://schemas.microsoft.com/office/drawing/2014/main" id="{5CED58AC-9929-8C24-62B4-E8EA117646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179AEC-26AA-29C6-467C-F660749612B1}"/>
              </a:ext>
            </a:extLst>
          </p:cNvPr>
          <p:cNvSpPr>
            <a:spLocks noGrp="1"/>
          </p:cNvSpPr>
          <p:nvPr>
            <p:ph type="sldNum" sz="quarter" idx="12"/>
          </p:nvPr>
        </p:nvSpPr>
        <p:spPr/>
        <p:txBody>
          <a:bodyPr/>
          <a:lstStyle/>
          <a:p>
            <a:fld id="{15910743-E0D7-4452-82CF-B85F55AF643F}" type="slidenum">
              <a:rPr lang="en-GB" smtClean="0"/>
              <a:t>‹#›</a:t>
            </a:fld>
            <a:endParaRPr lang="en-GB"/>
          </a:p>
        </p:txBody>
      </p:sp>
    </p:spTree>
    <p:extLst>
      <p:ext uri="{BB962C8B-B14F-4D97-AF65-F5344CB8AC3E}">
        <p14:creationId xmlns:p14="http://schemas.microsoft.com/office/powerpoint/2010/main" val="151301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4780-4646-A143-9F51-34D4659375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C8CA02-DB5F-D20C-2241-8CD0006B2C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97A4D2-385D-C9FD-9E0B-1E2C77A333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F4E2B1F-1A3F-0255-9064-1D50868A4E41}"/>
              </a:ext>
            </a:extLst>
          </p:cNvPr>
          <p:cNvSpPr>
            <a:spLocks noGrp="1"/>
          </p:cNvSpPr>
          <p:nvPr>
            <p:ph type="dt" sz="half" idx="10"/>
          </p:nvPr>
        </p:nvSpPr>
        <p:spPr/>
        <p:txBody>
          <a:bodyPr/>
          <a:lstStyle/>
          <a:p>
            <a:fld id="{759E7BA5-76DE-4A24-BBE3-E9CB20139104}" type="datetimeFigureOut">
              <a:rPr lang="en-GB" smtClean="0"/>
              <a:t>01/12/2023</a:t>
            </a:fld>
            <a:endParaRPr lang="en-GB"/>
          </a:p>
        </p:txBody>
      </p:sp>
      <p:sp>
        <p:nvSpPr>
          <p:cNvPr id="6" name="Footer Placeholder 5">
            <a:extLst>
              <a:ext uri="{FF2B5EF4-FFF2-40B4-BE49-F238E27FC236}">
                <a16:creationId xmlns:a16="http://schemas.microsoft.com/office/drawing/2014/main" id="{92607817-85B0-1B12-E311-BF01D21A62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4E5DFC-C126-A1AD-259D-98DED229D266}"/>
              </a:ext>
            </a:extLst>
          </p:cNvPr>
          <p:cNvSpPr>
            <a:spLocks noGrp="1"/>
          </p:cNvSpPr>
          <p:nvPr>
            <p:ph type="sldNum" sz="quarter" idx="12"/>
          </p:nvPr>
        </p:nvSpPr>
        <p:spPr/>
        <p:txBody>
          <a:bodyPr/>
          <a:lstStyle/>
          <a:p>
            <a:fld id="{15910743-E0D7-4452-82CF-B85F55AF643F}" type="slidenum">
              <a:rPr lang="en-GB" smtClean="0"/>
              <a:t>‹#›</a:t>
            </a:fld>
            <a:endParaRPr lang="en-GB"/>
          </a:p>
        </p:txBody>
      </p:sp>
    </p:spTree>
    <p:extLst>
      <p:ext uri="{BB962C8B-B14F-4D97-AF65-F5344CB8AC3E}">
        <p14:creationId xmlns:p14="http://schemas.microsoft.com/office/powerpoint/2010/main" val="1291048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D2224-84D4-7EAB-A484-33B4F80423A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FAA299-F99F-5A85-821D-04555BE049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7DDD5A-07CE-B17C-52A0-A69413561B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D22E6C1-88F4-35B6-EB47-5ED72AE8E3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20B554-A665-606D-352E-D29993F700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81E288D-CE0C-467B-2A0D-4DB2EF02F426}"/>
              </a:ext>
            </a:extLst>
          </p:cNvPr>
          <p:cNvSpPr>
            <a:spLocks noGrp="1"/>
          </p:cNvSpPr>
          <p:nvPr>
            <p:ph type="dt" sz="half" idx="10"/>
          </p:nvPr>
        </p:nvSpPr>
        <p:spPr/>
        <p:txBody>
          <a:bodyPr/>
          <a:lstStyle/>
          <a:p>
            <a:fld id="{759E7BA5-76DE-4A24-BBE3-E9CB20139104}" type="datetimeFigureOut">
              <a:rPr lang="en-GB" smtClean="0"/>
              <a:t>01/12/2023</a:t>
            </a:fld>
            <a:endParaRPr lang="en-GB"/>
          </a:p>
        </p:txBody>
      </p:sp>
      <p:sp>
        <p:nvSpPr>
          <p:cNvPr id="8" name="Footer Placeholder 7">
            <a:extLst>
              <a:ext uri="{FF2B5EF4-FFF2-40B4-BE49-F238E27FC236}">
                <a16:creationId xmlns:a16="http://schemas.microsoft.com/office/drawing/2014/main" id="{67521FD4-7099-E0C6-F699-54B63FE6B07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E908F4A-79F5-8A41-1426-6B899EA56951}"/>
              </a:ext>
            </a:extLst>
          </p:cNvPr>
          <p:cNvSpPr>
            <a:spLocks noGrp="1"/>
          </p:cNvSpPr>
          <p:nvPr>
            <p:ph type="sldNum" sz="quarter" idx="12"/>
          </p:nvPr>
        </p:nvSpPr>
        <p:spPr/>
        <p:txBody>
          <a:bodyPr/>
          <a:lstStyle/>
          <a:p>
            <a:fld id="{15910743-E0D7-4452-82CF-B85F55AF643F}" type="slidenum">
              <a:rPr lang="en-GB" smtClean="0"/>
              <a:t>‹#›</a:t>
            </a:fld>
            <a:endParaRPr lang="en-GB"/>
          </a:p>
        </p:txBody>
      </p:sp>
    </p:spTree>
    <p:extLst>
      <p:ext uri="{BB962C8B-B14F-4D97-AF65-F5344CB8AC3E}">
        <p14:creationId xmlns:p14="http://schemas.microsoft.com/office/powerpoint/2010/main" val="1214824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C97FC-3314-8E80-4A19-E608F4697FD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FA6A5B5-C720-946D-9DC5-AE00CDD7423A}"/>
              </a:ext>
            </a:extLst>
          </p:cNvPr>
          <p:cNvSpPr>
            <a:spLocks noGrp="1"/>
          </p:cNvSpPr>
          <p:nvPr>
            <p:ph type="dt" sz="half" idx="10"/>
          </p:nvPr>
        </p:nvSpPr>
        <p:spPr/>
        <p:txBody>
          <a:bodyPr/>
          <a:lstStyle/>
          <a:p>
            <a:fld id="{759E7BA5-76DE-4A24-BBE3-E9CB20139104}" type="datetimeFigureOut">
              <a:rPr lang="en-GB" smtClean="0"/>
              <a:t>01/12/2023</a:t>
            </a:fld>
            <a:endParaRPr lang="en-GB"/>
          </a:p>
        </p:txBody>
      </p:sp>
      <p:sp>
        <p:nvSpPr>
          <p:cNvPr id="4" name="Footer Placeholder 3">
            <a:extLst>
              <a:ext uri="{FF2B5EF4-FFF2-40B4-BE49-F238E27FC236}">
                <a16:creationId xmlns:a16="http://schemas.microsoft.com/office/drawing/2014/main" id="{FFBBA516-C7E2-1426-A26F-D90088B739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D4AEF0-90E6-C4ED-D5F2-C56238122883}"/>
              </a:ext>
            </a:extLst>
          </p:cNvPr>
          <p:cNvSpPr>
            <a:spLocks noGrp="1"/>
          </p:cNvSpPr>
          <p:nvPr>
            <p:ph type="sldNum" sz="quarter" idx="12"/>
          </p:nvPr>
        </p:nvSpPr>
        <p:spPr/>
        <p:txBody>
          <a:bodyPr/>
          <a:lstStyle/>
          <a:p>
            <a:fld id="{15910743-E0D7-4452-82CF-B85F55AF643F}" type="slidenum">
              <a:rPr lang="en-GB" smtClean="0"/>
              <a:t>‹#›</a:t>
            </a:fld>
            <a:endParaRPr lang="en-GB"/>
          </a:p>
        </p:txBody>
      </p:sp>
    </p:spTree>
    <p:extLst>
      <p:ext uri="{BB962C8B-B14F-4D97-AF65-F5344CB8AC3E}">
        <p14:creationId xmlns:p14="http://schemas.microsoft.com/office/powerpoint/2010/main" val="1875257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35D02A-673B-403A-59ED-01647CA94BF6}"/>
              </a:ext>
            </a:extLst>
          </p:cNvPr>
          <p:cNvSpPr>
            <a:spLocks noGrp="1"/>
          </p:cNvSpPr>
          <p:nvPr>
            <p:ph type="dt" sz="half" idx="10"/>
          </p:nvPr>
        </p:nvSpPr>
        <p:spPr/>
        <p:txBody>
          <a:bodyPr/>
          <a:lstStyle/>
          <a:p>
            <a:fld id="{759E7BA5-76DE-4A24-BBE3-E9CB20139104}" type="datetimeFigureOut">
              <a:rPr lang="en-GB" smtClean="0"/>
              <a:t>01/12/2023</a:t>
            </a:fld>
            <a:endParaRPr lang="en-GB"/>
          </a:p>
        </p:txBody>
      </p:sp>
      <p:sp>
        <p:nvSpPr>
          <p:cNvPr id="3" name="Footer Placeholder 2">
            <a:extLst>
              <a:ext uri="{FF2B5EF4-FFF2-40B4-BE49-F238E27FC236}">
                <a16:creationId xmlns:a16="http://schemas.microsoft.com/office/drawing/2014/main" id="{922C4FDF-8F56-25B6-062F-5D2EEB2BD51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35D5D9-3A51-096C-3D28-12DFC6420CA7}"/>
              </a:ext>
            </a:extLst>
          </p:cNvPr>
          <p:cNvSpPr>
            <a:spLocks noGrp="1"/>
          </p:cNvSpPr>
          <p:nvPr>
            <p:ph type="sldNum" sz="quarter" idx="12"/>
          </p:nvPr>
        </p:nvSpPr>
        <p:spPr/>
        <p:txBody>
          <a:bodyPr/>
          <a:lstStyle/>
          <a:p>
            <a:fld id="{15910743-E0D7-4452-82CF-B85F55AF643F}" type="slidenum">
              <a:rPr lang="en-GB" smtClean="0"/>
              <a:t>‹#›</a:t>
            </a:fld>
            <a:endParaRPr lang="en-GB"/>
          </a:p>
        </p:txBody>
      </p:sp>
    </p:spTree>
    <p:extLst>
      <p:ext uri="{BB962C8B-B14F-4D97-AF65-F5344CB8AC3E}">
        <p14:creationId xmlns:p14="http://schemas.microsoft.com/office/powerpoint/2010/main" val="3808990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AD3F5-74B6-7539-1F6E-1220B59461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CAFAE9-F747-7B7E-8CBE-597620AE0B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8AEDE4C-FB8E-2353-25B1-14D30E787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224B57-C003-8A66-2EFF-209756CCEE78}"/>
              </a:ext>
            </a:extLst>
          </p:cNvPr>
          <p:cNvSpPr>
            <a:spLocks noGrp="1"/>
          </p:cNvSpPr>
          <p:nvPr>
            <p:ph type="dt" sz="half" idx="10"/>
          </p:nvPr>
        </p:nvSpPr>
        <p:spPr/>
        <p:txBody>
          <a:bodyPr/>
          <a:lstStyle/>
          <a:p>
            <a:fld id="{759E7BA5-76DE-4A24-BBE3-E9CB20139104}" type="datetimeFigureOut">
              <a:rPr lang="en-GB" smtClean="0"/>
              <a:t>01/12/2023</a:t>
            </a:fld>
            <a:endParaRPr lang="en-GB"/>
          </a:p>
        </p:txBody>
      </p:sp>
      <p:sp>
        <p:nvSpPr>
          <p:cNvPr id="6" name="Footer Placeholder 5">
            <a:extLst>
              <a:ext uri="{FF2B5EF4-FFF2-40B4-BE49-F238E27FC236}">
                <a16:creationId xmlns:a16="http://schemas.microsoft.com/office/drawing/2014/main" id="{EEFEC76C-0D14-D71C-21A9-EB19B05A69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32A75E-23DF-2587-1F35-6F8B2A5D712D}"/>
              </a:ext>
            </a:extLst>
          </p:cNvPr>
          <p:cNvSpPr>
            <a:spLocks noGrp="1"/>
          </p:cNvSpPr>
          <p:nvPr>
            <p:ph type="sldNum" sz="quarter" idx="12"/>
          </p:nvPr>
        </p:nvSpPr>
        <p:spPr/>
        <p:txBody>
          <a:bodyPr/>
          <a:lstStyle/>
          <a:p>
            <a:fld id="{15910743-E0D7-4452-82CF-B85F55AF643F}" type="slidenum">
              <a:rPr lang="en-GB" smtClean="0"/>
              <a:t>‹#›</a:t>
            </a:fld>
            <a:endParaRPr lang="en-GB"/>
          </a:p>
        </p:txBody>
      </p:sp>
    </p:spTree>
    <p:extLst>
      <p:ext uri="{BB962C8B-B14F-4D97-AF65-F5344CB8AC3E}">
        <p14:creationId xmlns:p14="http://schemas.microsoft.com/office/powerpoint/2010/main" val="3996574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350CD-3367-F487-DB3D-DA433A772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7B495F5-29C6-EDC1-584C-1C704EC300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C4659B2-22CD-51FC-EC63-11A8F9E828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0744EE-B094-36A5-3F18-03EF2697296B}"/>
              </a:ext>
            </a:extLst>
          </p:cNvPr>
          <p:cNvSpPr>
            <a:spLocks noGrp="1"/>
          </p:cNvSpPr>
          <p:nvPr>
            <p:ph type="dt" sz="half" idx="10"/>
          </p:nvPr>
        </p:nvSpPr>
        <p:spPr/>
        <p:txBody>
          <a:bodyPr/>
          <a:lstStyle/>
          <a:p>
            <a:fld id="{759E7BA5-76DE-4A24-BBE3-E9CB20139104}" type="datetimeFigureOut">
              <a:rPr lang="en-GB" smtClean="0"/>
              <a:t>01/12/2023</a:t>
            </a:fld>
            <a:endParaRPr lang="en-GB"/>
          </a:p>
        </p:txBody>
      </p:sp>
      <p:sp>
        <p:nvSpPr>
          <p:cNvPr id="6" name="Footer Placeholder 5">
            <a:extLst>
              <a:ext uri="{FF2B5EF4-FFF2-40B4-BE49-F238E27FC236}">
                <a16:creationId xmlns:a16="http://schemas.microsoft.com/office/drawing/2014/main" id="{C92A0627-752B-4394-BC67-3A2C535EB6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FA15BA-4A83-9150-4516-FC90E6AE5384}"/>
              </a:ext>
            </a:extLst>
          </p:cNvPr>
          <p:cNvSpPr>
            <a:spLocks noGrp="1"/>
          </p:cNvSpPr>
          <p:nvPr>
            <p:ph type="sldNum" sz="quarter" idx="12"/>
          </p:nvPr>
        </p:nvSpPr>
        <p:spPr/>
        <p:txBody>
          <a:bodyPr/>
          <a:lstStyle/>
          <a:p>
            <a:fld id="{15910743-E0D7-4452-82CF-B85F55AF643F}" type="slidenum">
              <a:rPr lang="en-GB" smtClean="0"/>
              <a:t>‹#›</a:t>
            </a:fld>
            <a:endParaRPr lang="en-GB"/>
          </a:p>
        </p:txBody>
      </p:sp>
    </p:spTree>
    <p:extLst>
      <p:ext uri="{BB962C8B-B14F-4D97-AF65-F5344CB8AC3E}">
        <p14:creationId xmlns:p14="http://schemas.microsoft.com/office/powerpoint/2010/main" val="1807560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4EADCB-F3E3-8639-24B9-E23A4AC39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E814AD-C841-3638-4C6B-824527B7EB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13046C-BD07-011D-B9B6-421E26D7AF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E7BA5-76DE-4A24-BBE3-E9CB20139104}" type="datetimeFigureOut">
              <a:rPr lang="en-GB" smtClean="0"/>
              <a:t>01/12/2023</a:t>
            </a:fld>
            <a:endParaRPr lang="en-GB"/>
          </a:p>
        </p:txBody>
      </p:sp>
      <p:sp>
        <p:nvSpPr>
          <p:cNvPr id="5" name="Footer Placeholder 4">
            <a:extLst>
              <a:ext uri="{FF2B5EF4-FFF2-40B4-BE49-F238E27FC236}">
                <a16:creationId xmlns:a16="http://schemas.microsoft.com/office/drawing/2014/main" id="{1A7CACB3-3C4D-8365-CD95-5B21B60BF5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A9073A9-4E78-5D1D-6CBC-FC4873F14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10743-E0D7-4452-82CF-B85F55AF643F}" type="slidenum">
              <a:rPr lang="en-GB" smtClean="0"/>
              <a:t>‹#›</a:t>
            </a:fld>
            <a:endParaRPr lang="en-GB"/>
          </a:p>
        </p:txBody>
      </p:sp>
    </p:spTree>
    <p:extLst>
      <p:ext uri="{BB962C8B-B14F-4D97-AF65-F5344CB8AC3E}">
        <p14:creationId xmlns:p14="http://schemas.microsoft.com/office/powerpoint/2010/main" val="943282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sv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robot">
            <a:extLst>
              <a:ext uri="{FF2B5EF4-FFF2-40B4-BE49-F238E27FC236}">
                <a16:creationId xmlns:a16="http://schemas.microsoft.com/office/drawing/2014/main" id="{0A28D97D-9FF5-2F48-FEAA-4D189BB84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6" y="2050"/>
            <a:ext cx="12233166" cy="6855950"/>
          </a:xfrm>
          <a:prstGeom prst="rect">
            <a:avLst/>
          </a:prstGeom>
        </p:spPr>
      </p:pic>
      <p:sp>
        <p:nvSpPr>
          <p:cNvPr id="2" name="Title 1">
            <a:extLst>
              <a:ext uri="{FF2B5EF4-FFF2-40B4-BE49-F238E27FC236}">
                <a16:creationId xmlns:a16="http://schemas.microsoft.com/office/drawing/2014/main" id="{878716A7-215A-3118-0A05-D636F37BD9FC}"/>
              </a:ext>
            </a:extLst>
          </p:cNvPr>
          <p:cNvSpPr>
            <a:spLocks noGrp="1"/>
          </p:cNvSpPr>
          <p:nvPr>
            <p:ph type="ctrTitle"/>
          </p:nvPr>
        </p:nvSpPr>
        <p:spPr>
          <a:xfrm>
            <a:off x="148810" y="4611757"/>
            <a:ext cx="3906355" cy="2076483"/>
          </a:xfrm>
        </p:spPr>
        <p:txBody>
          <a:bodyPr>
            <a:normAutofit/>
          </a:bodyPr>
          <a:lstStyle/>
          <a:p>
            <a:pPr algn="l"/>
            <a:r>
              <a:rPr lang="en-GB" sz="3600" kern="1400" spc="-50">
                <a:solidFill>
                  <a:schemeClr val="accent3">
                    <a:lumMod val="40000"/>
                    <a:lumOff val="60000"/>
                  </a:schemeClr>
                </a:solidFill>
                <a:effectLst/>
                <a:latin typeface="Bierstadt" panose="020B0004020202020204" pitchFamily="34" charset="0"/>
                <a:ea typeface="Times New Roman" panose="02020603050405020304" pitchFamily="18" charset="0"/>
                <a:cs typeface="Times New Roman" panose="02020603050405020304" pitchFamily="18" charset="0"/>
              </a:rPr>
              <a:t>An Absolute Beginner’s Guide to Generative AI Tools</a:t>
            </a:r>
            <a:endParaRPr lang="en-GB" sz="3600">
              <a:solidFill>
                <a:schemeClr val="accent3">
                  <a:lumMod val="40000"/>
                  <a:lumOff val="60000"/>
                </a:schemeClr>
              </a:solidFill>
              <a:latin typeface="Bierstadt" panose="020B0004020202020204" pitchFamily="34" charset="0"/>
            </a:endParaRPr>
          </a:p>
        </p:txBody>
      </p:sp>
      <p:pic>
        <p:nvPicPr>
          <p:cNvPr id="9" name="Graphic 8" descr="Three circles each containing concentric circles.">
            <a:extLst>
              <a:ext uri="{FF2B5EF4-FFF2-40B4-BE49-F238E27FC236}">
                <a16:creationId xmlns:a16="http://schemas.microsoft.com/office/drawing/2014/main" id="{DA060A7A-DB26-0361-3779-6C1BD04F5D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38641" y="12560"/>
            <a:ext cx="1253359" cy="1253359"/>
          </a:xfrm>
          <a:prstGeom prst="rect">
            <a:avLst/>
          </a:prstGeom>
        </p:spPr>
      </p:pic>
      <p:pic>
        <p:nvPicPr>
          <p:cNvPr id="11" name="Graphic 10" descr="Three circles each containing concentric circles.">
            <a:extLst>
              <a:ext uri="{FF2B5EF4-FFF2-40B4-BE49-F238E27FC236}">
                <a16:creationId xmlns:a16="http://schemas.microsoft.com/office/drawing/2014/main" id="{1D190F35-8D11-0DBC-223A-228E1895B0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34" y="2802319"/>
            <a:ext cx="1253359" cy="1253359"/>
          </a:xfrm>
          <a:prstGeom prst="rect">
            <a:avLst/>
          </a:prstGeom>
        </p:spPr>
      </p:pic>
    </p:spTree>
    <p:extLst>
      <p:ext uri="{BB962C8B-B14F-4D97-AF65-F5344CB8AC3E}">
        <p14:creationId xmlns:p14="http://schemas.microsoft.com/office/powerpoint/2010/main" val="3457999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162B8-F391-7DD6-528E-53BF5669F88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6C2F245-882C-8FD2-8901-91E7C4AE4CC2}"/>
              </a:ext>
            </a:extLst>
          </p:cNvPr>
          <p:cNvSpPr>
            <a:spLocks noGrp="1"/>
          </p:cNvSpPr>
          <p:nvPr>
            <p:ph idx="1"/>
          </p:nvPr>
        </p:nvSpPr>
        <p:spPr/>
        <p:txBody>
          <a:bodyPr/>
          <a:lstStyle/>
          <a:p>
            <a:endParaRPr lang="en-GB"/>
          </a:p>
        </p:txBody>
      </p:sp>
      <p:sp>
        <p:nvSpPr>
          <p:cNvPr id="4" name="Title 1">
            <a:extLst>
              <a:ext uri="{FF2B5EF4-FFF2-40B4-BE49-F238E27FC236}">
                <a16:creationId xmlns:a16="http://schemas.microsoft.com/office/drawing/2014/main" id="{34C78044-633B-9ED6-CFB0-ECD00DE0C7EF}"/>
              </a:ext>
            </a:extLst>
          </p:cNvPr>
          <p:cNvSpPr txBox="1">
            <a:spLocks/>
          </p:cNvSpPr>
          <p:nvPr/>
        </p:nvSpPr>
        <p:spPr>
          <a:xfrm>
            <a:off x="241852" y="5830957"/>
            <a:ext cx="6702287"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Summarise Text</a:t>
            </a:r>
            <a:endParaRPr lang="en-GB" sz="3200">
              <a:solidFill>
                <a:schemeClr val="tx1">
                  <a:lumMod val="95000"/>
                  <a:lumOff val="5000"/>
                </a:schemeClr>
              </a:solidFill>
              <a:latin typeface="Bierstadt" panose="020B0004020202020204" pitchFamily="34" charset="0"/>
            </a:endParaRPr>
          </a:p>
        </p:txBody>
      </p:sp>
      <p:pic>
        <p:nvPicPr>
          <p:cNvPr id="6" name="Picture 5">
            <a:extLst>
              <a:ext uri="{FF2B5EF4-FFF2-40B4-BE49-F238E27FC236}">
                <a16:creationId xmlns:a16="http://schemas.microsoft.com/office/drawing/2014/main" id="{A359DBC5-44E4-9D2A-78E2-D0AD89980F6D}"/>
              </a:ext>
            </a:extLst>
          </p:cNvPr>
          <p:cNvPicPr>
            <a:picLocks noChangeAspect="1"/>
          </p:cNvPicPr>
          <p:nvPr/>
        </p:nvPicPr>
        <p:blipFill>
          <a:blip r:embed="rId3"/>
          <a:stretch>
            <a:fillRect/>
          </a:stretch>
        </p:blipFill>
        <p:spPr>
          <a:xfrm>
            <a:off x="241852" y="-42447"/>
            <a:ext cx="8690113" cy="5872589"/>
          </a:xfrm>
          <a:prstGeom prst="rect">
            <a:avLst/>
          </a:prstGeom>
        </p:spPr>
      </p:pic>
    </p:spTree>
    <p:extLst>
      <p:ext uri="{BB962C8B-B14F-4D97-AF65-F5344CB8AC3E}">
        <p14:creationId xmlns:p14="http://schemas.microsoft.com/office/powerpoint/2010/main" val="537684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162B8-F391-7DD6-528E-53BF5669F88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6C2F245-882C-8FD2-8901-91E7C4AE4CC2}"/>
              </a:ext>
            </a:extLst>
          </p:cNvPr>
          <p:cNvSpPr>
            <a:spLocks noGrp="1"/>
          </p:cNvSpPr>
          <p:nvPr>
            <p:ph idx="1"/>
          </p:nvPr>
        </p:nvSpPr>
        <p:spPr/>
        <p:txBody>
          <a:bodyPr/>
          <a:lstStyle/>
          <a:p>
            <a:endParaRPr lang="en-GB"/>
          </a:p>
        </p:txBody>
      </p:sp>
      <p:sp>
        <p:nvSpPr>
          <p:cNvPr id="4" name="Title 1">
            <a:extLst>
              <a:ext uri="{FF2B5EF4-FFF2-40B4-BE49-F238E27FC236}">
                <a16:creationId xmlns:a16="http://schemas.microsoft.com/office/drawing/2014/main" id="{34C78044-633B-9ED6-CFB0-ECD00DE0C7EF}"/>
              </a:ext>
            </a:extLst>
          </p:cNvPr>
          <p:cNvSpPr txBox="1">
            <a:spLocks/>
          </p:cNvSpPr>
          <p:nvPr/>
        </p:nvSpPr>
        <p:spPr>
          <a:xfrm>
            <a:off x="241852" y="5830957"/>
            <a:ext cx="6702287"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Summarise Text</a:t>
            </a:r>
            <a:endParaRPr lang="en-GB" sz="3200">
              <a:solidFill>
                <a:schemeClr val="tx1">
                  <a:lumMod val="95000"/>
                  <a:lumOff val="5000"/>
                </a:schemeClr>
              </a:solidFill>
              <a:latin typeface="Bierstadt" panose="020B0004020202020204" pitchFamily="34" charset="0"/>
            </a:endParaRPr>
          </a:p>
        </p:txBody>
      </p:sp>
      <p:pic>
        <p:nvPicPr>
          <p:cNvPr id="7" name="Picture 6">
            <a:extLst>
              <a:ext uri="{FF2B5EF4-FFF2-40B4-BE49-F238E27FC236}">
                <a16:creationId xmlns:a16="http://schemas.microsoft.com/office/drawing/2014/main" id="{43A13BBF-ECF3-C3EA-5935-B0D801ABAC2B}"/>
              </a:ext>
            </a:extLst>
          </p:cNvPr>
          <p:cNvPicPr>
            <a:picLocks noChangeAspect="1"/>
          </p:cNvPicPr>
          <p:nvPr/>
        </p:nvPicPr>
        <p:blipFill rotWithShape="1">
          <a:blip r:embed="rId3"/>
          <a:srcRect r="5499"/>
          <a:stretch/>
        </p:blipFill>
        <p:spPr>
          <a:xfrm>
            <a:off x="241852" y="879259"/>
            <a:ext cx="7039957" cy="1448002"/>
          </a:xfrm>
          <a:prstGeom prst="rect">
            <a:avLst/>
          </a:prstGeom>
        </p:spPr>
      </p:pic>
      <p:pic>
        <p:nvPicPr>
          <p:cNvPr id="9" name="Picture 8">
            <a:extLst>
              <a:ext uri="{FF2B5EF4-FFF2-40B4-BE49-F238E27FC236}">
                <a16:creationId xmlns:a16="http://schemas.microsoft.com/office/drawing/2014/main" id="{140D1ECD-D984-B805-234D-0DDA5A9B1A33}"/>
              </a:ext>
            </a:extLst>
          </p:cNvPr>
          <p:cNvPicPr>
            <a:picLocks noChangeAspect="1"/>
          </p:cNvPicPr>
          <p:nvPr/>
        </p:nvPicPr>
        <p:blipFill>
          <a:blip r:embed="rId4"/>
          <a:stretch>
            <a:fillRect/>
          </a:stretch>
        </p:blipFill>
        <p:spPr>
          <a:xfrm>
            <a:off x="241852" y="2744291"/>
            <a:ext cx="7039957" cy="2705478"/>
          </a:xfrm>
          <a:prstGeom prst="rect">
            <a:avLst/>
          </a:prstGeom>
        </p:spPr>
      </p:pic>
    </p:spTree>
    <p:extLst>
      <p:ext uri="{BB962C8B-B14F-4D97-AF65-F5344CB8AC3E}">
        <p14:creationId xmlns:p14="http://schemas.microsoft.com/office/powerpoint/2010/main" val="565431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162B8-F391-7DD6-528E-53BF5669F88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6C2F245-882C-8FD2-8901-91E7C4AE4CC2}"/>
              </a:ext>
            </a:extLst>
          </p:cNvPr>
          <p:cNvSpPr>
            <a:spLocks noGrp="1"/>
          </p:cNvSpPr>
          <p:nvPr>
            <p:ph idx="1"/>
          </p:nvPr>
        </p:nvSpPr>
        <p:spPr/>
        <p:txBody>
          <a:bodyPr/>
          <a:lstStyle/>
          <a:p>
            <a:endParaRPr lang="en-GB"/>
          </a:p>
        </p:txBody>
      </p:sp>
      <p:sp>
        <p:nvSpPr>
          <p:cNvPr id="4" name="Title 1">
            <a:extLst>
              <a:ext uri="{FF2B5EF4-FFF2-40B4-BE49-F238E27FC236}">
                <a16:creationId xmlns:a16="http://schemas.microsoft.com/office/drawing/2014/main" id="{34C78044-633B-9ED6-CFB0-ECD00DE0C7EF}"/>
              </a:ext>
            </a:extLst>
          </p:cNvPr>
          <p:cNvSpPr txBox="1">
            <a:spLocks/>
          </p:cNvSpPr>
          <p:nvPr/>
        </p:nvSpPr>
        <p:spPr>
          <a:xfrm>
            <a:off x="241852" y="5830957"/>
            <a:ext cx="6702287"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Summarise Text</a:t>
            </a:r>
            <a:endParaRPr lang="en-GB" sz="3200">
              <a:solidFill>
                <a:schemeClr val="tx1">
                  <a:lumMod val="95000"/>
                  <a:lumOff val="5000"/>
                </a:schemeClr>
              </a:solidFill>
              <a:latin typeface="Bierstadt" panose="020B0004020202020204" pitchFamily="34" charset="0"/>
            </a:endParaRPr>
          </a:p>
        </p:txBody>
      </p:sp>
      <p:pic>
        <p:nvPicPr>
          <p:cNvPr id="6" name="Picture 5">
            <a:extLst>
              <a:ext uri="{FF2B5EF4-FFF2-40B4-BE49-F238E27FC236}">
                <a16:creationId xmlns:a16="http://schemas.microsoft.com/office/drawing/2014/main" id="{FD810985-987C-4DDA-A38F-275781035D68}"/>
              </a:ext>
            </a:extLst>
          </p:cNvPr>
          <p:cNvPicPr>
            <a:picLocks noChangeAspect="1"/>
          </p:cNvPicPr>
          <p:nvPr/>
        </p:nvPicPr>
        <p:blipFill>
          <a:blip r:embed="rId3"/>
          <a:stretch>
            <a:fillRect/>
          </a:stretch>
        </p:blipFill>
        <p:spPr>
          <a:xfrm>
            <a:off x="241852" y="1519518"/>
            <a:ext cx="6954220" cy="1133633"/>
          </a:xfrm>
          <a:prstGeom prst="rect">
            <a:avLst/>
          </a:prstGeom>
        </p:spPr>
      </p:pic>
      <p:pic>
        <p:nvPicPr>
          <p:cNvPr id="10" name="Picture 9">
            <a:extLst>
              <a:ext uri="{FF2B5EF4-FFF2-40B4-BE49-F238E27FC236}">
                <a16:creationId xmlns:a16="http://schemas.microsoft.com/office/drawing/2014/main" id="{3A0E6514-2BC9-7D8E-6DB9-019C71D7512D}"/>
              </a:ext>
            </a:extLst>
          </p:cNvPr>
          <p:cNvPicPr>
            <a:picLocks noChangeAspect="1"/>
          </p:cNvPicPr>
          <p:nvPr/>
        </p:nvPicPr>
        <p:blipFill rotWithShape="1">
          <a:blip r:embed="rId4"/>
          <a:srcRect r="1749"/>
          <a:stretch/>
        </p:blipFill>
        <p:spPr>
          <a:xfrm>
            <a:off x="241853" y="3170342"/>
            <a:ext cx="6954220" cy="2143424"/>
          </a:xfrm>
          <a:prstGeom prst="rect">
            <a:avLst/>
          </a:prstGeom>
        </p:spPr>
      </p:pic>
    </p:spTree>
    <p:extLst>
      <p:ext uri="{BB962C8B-B14F-4D97-AF65-F5344CB8AC3E}">
        <p14:creationId xmlns:p14="http://schemas.microsoft.com/office/powerpoint/2010/main" val="2299503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162B8-F391-7DD6-528E-53BF5669F88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6C2F245-882C-8FD2-8901-91E7C4AE4CC2}"/>
              </a:ext>
            </a:extLst>
          </p:cNvPr>
          <p:cNvSpPr>
            <a:spLocks noGrp="1"/>
          </p:cNvSpPr>
          <p:nvPr>
            <p:ph idx="1"/>
          </p:nvPr>
        </p:nvSpPr>
        <p:spPr/>
        <p:txBody>
          <a:bodyPr/>
          <a:lstStyle/>
          <a:p>
            <a:endParaRPr lang="en-GB"/>
          </a:p>
        </p:txBody>
      </p:sp>
      <p:sp>
        <p:nvSpPr>
          <p:cNvPr id="4" name="Title 1">
            <a:extLst>
              <a:ext uri="{FF2B5EF4-FFF2-40B4-BE49-F238E27FC236}">
                <a16:creationId xmlns:a16="http://schemas.microsoft.com/office/drawing/2014/main" id="{34C78044-633B-9ED6-CFB0-ECD00DE0C7EF}"/>
              </a:ext>
            </a:extLst>
          </p:cNvPr>
          <p:cNvSpPr txBox="1">
            <a:spLocks/>
          </p:cNvSpPr>
          <p:nvPr/>
        </p:nvSpPr>
        <p:spPr>
          <a:xfrm>
            <a:off x="241852" y="5830957"/>
            <a:ext cx="6702287"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Write Emails</a:t>
            </a:r>
            <a:endParaRPr lang="en-GB" sz="3200">
              <a:solidFill>
                <a:schemeClr val="tx1">
                  <a:lumMod val="95000"/>
                  <a:lumOff val="5000"/>
                </a:schemeClr>
              </a:solidFill>
              <a:latin typeface="Bierstadt" panose="020B0004020202020204" pitchFamily="34" charset="0"/>
            </a:endParaRPr>
          </a:p>
        </p:txBody>
      </p:sp>
      <p:pic>
        <p:nvPicPr>
          <p:cNvPr id="7" name="Picture 6">
            <a:extLst>
              <a:ext uri="{FF2B5EF4-FFF2-40B4-BE49-F238E27FC236}">
                <a16:creationId xmlns:a16="http://schemas.microsoft.com/office/drawing/2014/main" id="{DA1C6648-1FCA-FA27-793A-D0BF920AE1D6}"/>
              </a:ext>
            </a:extLst>
          </p:cNvPr>
          <p:cNvPicPr>
            <a:picLocks noChangeAspect="1"/>
          </p:cNvPicPr>
          <p:nvPr/>
        </p:nvPicPr>
        <p:blipFill>
          <a:blip r:embed="rId3"/>
          <a:stretch>
            <a:fillRect/>
          </a:stretch>
        </p:blipFill>
        <p:spPr>
          <a:xfrm>
            <a:off x="241852" y="230188"/>
            <a:ext cx="6830378" cy="847843"/>
          </a:xfrm>
          <a:prstGeom prst="rect">
            <a:avLst/>
          </a:prstGeom>
        </p:spPr>
      </p:pic>
      <p:pic>
        <p:nvPicPr>
          <p:cNvPr id="14" name="Picture 13">
            <a:extLst>
              <a:ext uri="{FF2B5EF4-FFF2-40B4-BE49-F238E27FC236}">
                <a16:creationId xmlns:a16="http://schemas.microsoft.com/office/drawing/2014/main" id="{0F1E1581-5A35-AF63-E42A-4B22409F1B8B}"/>
              </a:ext>
            </a:extLst>
          </p:cNvPr>
          <p:cNvPicPr>
            <a:picLocks noChangeAspect="1"/>
          </p:cNvPicPr>
          <p:nvPr/>
        </p:nvPicPr>
        <p:blipFill>
          <a:blip r:embed="rId4"/>
          <a:stretch>
            <a:fillRect/>
          </a:stretch>
        </p:blipFill>
        <p:spPr>
          <a:xfrm>
            <a:off x="241852" y="1408595"/>
            <a:ext cx="5646211" cy="3303964"/>
          </a:xfrm>
          <a:prstGeom prst="rect">
            <a:avLst/>
          </a:prstGeom>
        </p:spPr>
      </p:pic>
      <p:pic>
        <p:nvPicPr>
          <p:cNvPr id="16" name="Picture 15">
            <a:extLst>
              <a:ext uri="{FF2B5EF4-FFF2-40B4-BE49-F238E27FC236}">
                <a16:creationId xmlns:a16="http://schemas.microsoft.com/office/drawing/2014/main" id="{DD0523FB-BE9A-2CF5-76DE-546DB4A03FBE}"/>
              </a:ext>
            </a:extLst>
          </p:cNvPr>
          <p:cNvPicPr>
            <a:picLocks noChangeAspect="1"/>
          </p:cNvPicPr>
          <p:nvPr/>
        </p:nvPicPr>
        <p:blipFill rotWithShape="1">
          <a:blip r:embed="rId5"/>
          <a:srcRect b="21353"/>
          <a:stretch/>
        </p:blipFill>
        <p:spPr>
          <a:xfrm>
            <a:off x="5888063" y="1858281"/>
            <a:ext cx="5332325" cy="3674721"/>
          </a:xfrm>
          <a:prstGeom prst="rect">
            <a:avLst/>
          </a:prstGeom>
        </p:spPr>
      </p:pic>
    </p:spTree>
    <p:extLst>
      <p:ext uri="{BB962C8B-B14F-4D97-AF65-F5344CB8AC3E}">
        <p14:creationId xmlns:p14="http://schemas.microsoft.com/office/powerpoint/2010/main" val="2140966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162B8-F391-7DD6-528E-53BF5669F88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6C2F245-882C-8FD2-8901-91E7C4AE4CC2}"/>
              </a:ext>
            </a:extLst>
          </p:cNvPr>
          <p:cNvSpPr>
            <a:spLocks noGrp="1"/>
          </p:cNvSpPr>
          <p:nvPr>
            <p:ph idx="1"/>
          </p:nvPr>
        </p:nvSpPr>
        <p:spPr/>
        <p:txBody>
          <a:bodyPr/>
          <a:lstStyle/>
          <a:p>
            <a:endParaRPr lang="en-GB"/>
          </a:p>
        </p:txBody>
      </p:sp>
      <p:sp>
        <p:nvSpPr>
          <p:cNvPr id="4" name="Title 1">
            <a:extLst>
              <a:ext uri="{FF2B5EF4-FFF2-40B4-BE49-F238E27FC236}">
                <a16:creationId xmlns:a16="http://schemas.microsoft.com/office/drawing/2014/main" id="{34C78044-633B-9ED6-CFB0-ECD00DE0C7EF}"/>
              </a:ext>
            </a:extLst>
          </p:cNvPr>
          <p:cNvSpPr txBox="1">
            <a:spLocks/>
          </p:cNvSpPr>
          <p:nvPr/>
        </p:nvSpPr>
        <p:spPr>
          <a:xfrm>
            <a:off x="241852" y="5830957"/>
            <a:ext cx="6702287"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Personalisation</a:t>
            </a:r>
            <a:endParaRPr lang="en-GB" sz="3200">
              <a:solidFill>
                <a:schemeClr val="tx1">
                  <a:lumMod val="95000"/>
                  <a:lumOff val="5000"/>
                </a:schemeClr>
              </a:solidFill>
              <a:latin typeface="Bierstadt" panose="020B0004020202020204" pitchFamily="34" charset="0"/>
            </a:endParaRPr>
          </a:p>
        </p:txBody>
      </p:sp>
      <p:pic>
        <p:nvPicPr>
          <p:cNvPr id="6" name="Picture 5">
            <a:extLst>
              <a:ext uri="{FF2B5EF4-FFF2-40B4-BE49-F238E27FC236}">
                <a16:creationId xmlns:a16="http://schemas.microsoft.com/office/drawing/2014/main" id="{0F98D810-B6EF-17F6-DBFF-E6E6D0378C5A}"/>
              </a:ext>
            </a:extLst>
          </p:cNvPr>
          <p:cNvPicPr>
            <a:picLocks noChangeAspect="1"/>
          </p:cNvPicPr>
          <p:nvPr/>
        </p:nvPicPr>
        <p:blipFill>
          <a:blip r:embed="rId3"/>
          <a:stretch>
            <a:fillRect/>
          </a:stretch>
        </p:blipFill>
        <p:spPr>
          <a:xfrm>
            <a:off x="241852" y="722699"/>
            <a:ext cx="6106377" cy="685896"/>
          </a:xfrm>
          <a:prstGeom prst="rect">
            <a:avLst/>
          </a:prstGeom>
        </p:spPr>
      </p:pic>
      <p:pic>
        <p:nvPicPr>
          <p:cNvPr id="9" name="Picture 8">
            <a:extLst>
              <a:ext uri="{FF2B5EF4-FFF2-40B4-BE49-F238E27FC236}">
                <a16:creationId xmlns:a16="http://schemas.microsoft.com/office/drawing/2014/main" id="{76E7B5D1-64CF-23A8-3903-D29B9FD27946}"/>
              </a:ext>
            </a:extLst>
          </p:cNvPr>
          <p:cNvPicPr>
            <a:picLocks noChangeAspect="1"/>
          </p:cNvPicPr>
          <p:nvPr/>
        </p:nvPicPr>
        <p:blipFill>
          <a:blip r:embed="rId4"/>
          <a:stretch>
            <a:fillRect/>
          </a:stretch>
        </p:blipFill>
        <p:spPr>
          <a:xfrm>
            <a:off x="241852" y="1747853"/>
            <a:ext cx="6348797" cy="3417914"/>
          </a:xfrm>
          <a:prstGeom prst="rect">
            <a:avLst/>
          </a:prstGeom>
        </p:spPr>
      </p:pic>
      <p:pic>
        <p:nvPicPr>
          <p:cNvPr id="11" name="Picture 10">
            <a:extLst>
              <a:ext uri="{FF2B5EF4-FFF2-40B4-BE49-F238E27FC236}">
                <a16:creationId xmlns:a16="http://schemas.microsoft.com/office/drawing/2014/main" id="{A119FA74-771D-DA58-E20C-41E6423E718C}"/>
              </a:ext>
            </a:extLst>
          </p:cNvPr>
          <p:cNvPicPr>
            <a:picLocks noChangeAspect="1"/>
          </p:cNvPicPr>
          <p:nvPr/>
        </p:nvPicPr>
        <p:blipFill>
          <a:blip r:embed="rId5"/>
          <a:stretch>
            <a:fillRect/>
          </a:stretch>
        </p:blipFill>
        <p:spPr>
          <a:xfrm>
            <a:off x="6590649" y="2431810"/>
            <a:ext cx="5359499" cy="2870615"/>
          </a:xfrm>
          <a:prstGeom prst="rect">
            <a:avLst/>
          </a:prstGeom>
        </p:spPr>
      </p:pic>
    </p:spTree>
    <p:extLst>
      <p:ext uri="{BB962C8B-B14F-4D97-AF65-F5344CB8AC3E}">
        <p14:creationId xmlns:p14="http://schemas.microsoft.com/office/powerpoint/2010/main" val="2149092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162B8-F391-7DD6-528E-53BF5669F88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6C2F245-882C-8FD2-8901-91E7C4AE4CC2}"/>
              </a:ext>
            </a:extLst>
          </p:cNvPr>
          <p:cNvSpPr>
            <a:spLocks noGrp="1"/>
          </p:cNvSpPr>
          <p:nvPr>
            <p:ph idx="1"/>
          </p:nvPr>
        </p:nvSpPr>
        <p:spPr/>
        <p:txBody>
          <a:bodyPr/>
          <a:lstStyle/>
          <a:p>
            <a:endParaRPr lang="en-GB"/>
          </a:p>
        </p:txBody>
      </p:sp>
      <p:sp>
        <p:nvSpPr>
          <p:cNvPr id="4" name="Title 1">
            <a:extLst>
              <a:ext uri="{FF2B5EF4-FFF2-40B4-BE49-F238E27FC236}">
                <a16:creationId xmlns:a16="http://schemas.microsoft.com/office/drawing/2014/main" id="{34C78044-633B-9ED6-CFB0-ECD00DE0C7EF}"/>
              </a:ext>
            </a:extLst>
          </p:cNvPr>
          <p:cNvSpPr txBox="1">
            <a:spLocks/>
          </p:cNvSpPr>
          <p:nvPr/>
        </p:nvSpPr>
        <p:spPr>
          <a:xfrm>
            <a:off x="241852" y="5830957"/>
            <a:ext cx="6702287"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Study Buddy</a:t>
            </a:r>
            <a:endParaRPr lang="en-GB" sz="3200">
              <a:solidFill>
                <a:schemeClr val="tx1">
                  <a:lumMod val="95000"/>
                  <a:lumOff val="5000"/>
                </a:schemeClr>
              </a:solidFill>
              <a:latin typeface="Bierstadt" panose="020B0004020202020204" pitchFamily="34" charset="0"/>
            </a:endParaRPr>
          </a:p>
        </p:txBody>
      </p:sp>
      <p:pic>
        <p:nvPicPr>
          <p:cNvPr id="7" name="Picture 6">
            <a:extLst>
              <a:ext uri="{FF2B5EF4-FFF2-40B4-BE49-F238E27FC236}">
                <a16:creationId xmlns:a16="http://schemas.microsoft.com/office/drawing/2014/main" id="{A0161F70-A49C-25EF-9B4B-7FC07C876D84}"/>
              </a:ext>
            </a:extLst>
          </p:cNvPr>
          <p:cNvPicPr>
            <a:picLocks noChangeAspect="1"/>
          </p:cNvPicPr>
          <p:nvPr/>
        </p:nvPicPr>
        <p:blipFill>
          <a:blip r:embed="rId3"/>
          <a:stretch>
            <a:fillRect/>
          </a:stretch>
        </p:blipFill>
        <p:spPr>
          <a:xfrm>
            <a:off x="241852" y="264007"/>
            <a:ext cx="5491377" cy="2593357"/>
          </a:xfrm>
          <a:prstGeom prst="rect">
            <a:avLst/>
          </a:prstGeom>
        </p:spPr>
      </p:pic>
      <p:pic>
        <p:nvPicPr>
          <p:cNvPr id="10" name="Picture 9">
            <a:extLst>
              <a:ext uri="{FF2B5EF4-FFF2-40B4-BE49-F238E27FC236}">
                <a16:creationId xmlns:a16="http://schemas.microsoft.com/office/drawing/2014/main" id="{67AFE12B-5AA1-39D0-5FD4-D269DBF37974}"/>
              </a:ext>
            </a:extLst>
          </p:cNvPr>
          <p:cNvPicPr>
            <a:picLocks noChangeAspect="1"/>
          </p:cNvPicPr>
          <p:nvPr/>
        </p:nvPicPr>
        <p:blipFill>
          <a:blip r:embed="rId4"/>
          <a:stretch>
            <a:fillRect/>
          </a:stretch>
        </p:blipFill>
        <p:spPr>
          <a:xfrm>
            <a:off x="5733229" y="1027475"/>
            <a:ext cx="6216919" cy="4596598"/>
          </a:xfrm>
          <a:prstGeom prst="rect">
            <a:avLst/>
          </a:prstGeom>
        </p:spPr>
      </p:pic>
    </p:spTree>
    <p:extLst>
      <p:ext uri="{BB962C8B-B14F-4D97-AF65-F5344CB8AC3E}">
        <p14:creationId xmlns:p14="http://schemas.microsoft.com/office/powerpoint/2010/main" val="135162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D69E7-1C32-3B35-BCBF-BF511306945D}"/>
              </a:ext>
            </a:extLst>
          </p:cNvPr>
          <p:cNvSpPr>
            <a:spLocks noGrp="1"/>
          </p:cNvSpPr>
          <p:nvPr>
            <p:ph type="title"/>
          </p:nvPr>
        </p:nvSpPr>
        <p:spPr>
          <a:xfrm>
            <a:off x="4137218" y="1641752"/>
            <a:ext cx="7235631" cy="1323439"/>
          </a:xfrm>
        </p:spPr>
        <p:txBody>
          <a:bodyPr anchor="t">
            <a:normAutofit/>
          </a:bodyPr>
          <a:lstStyle/>
          <a:p>
            <a:r>
              <a:rPr lang="en-GB" sz="4000">
                <a:solidFill>
                  <a:schemeClr val="bg1"/>
                </a:solidFill>
                <a:latin typeface="Bierstadt" panose="020B0004020202020204" pitchFamily="34" charset="0"/>
              </a:rPr>
              <a:t>Image Generation Tools</a:t>
            </a:r>
          </a:p>
        </p:txBody>
      </p:sp>
      <p:pic>
        <p:nvPicPr>
          <p:cNvPr id="4" name="Graphic 3" descr="Three circles each containing concentric circles.">
            <a:extLst>
              <a:ext uri="{FF2B5EF4-FFF2-40B4-BE49-F238E27FC236}">
                <a16:creationId xmlns:a16="http://schemas.microsoft.com/office/drawing/2014/main" id="{BBC4C2EA-CF24-2123-DE91-5F74B0E03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33457" y="0"/>
            <a:ext cx="1458543" cy="1458543"/>
          </a:xfrm>
          <a:prstGeom prst="rect">
            <a:avLst/>
          </a:prstGeom>
        </p:spPr>
      </p:pic>
      <p:sp>
        <p:nvSpPr>
          <p:cNvPr id="9" name="Rectangle 8">
            <a:extLst>
              <a:ext uri="{FF2B5EF4-FFF2-40B4-BE49-F238E27FC236}">
                <a16:creationId xmlns:a16="http://schemas.microsoft.com/office/drawing/2014/main" id="{39486D9B-0611-F5AB-98F1-5BB7E843E701}"/>
              </a:ext>
            </a:extLst>
          </p:cNvPr>
          <p:cNvSpPr/>
          <p:nvPr/>
        </p:nvSpPr>
        <p:spPr>
          <a:xfrm>
            <a:off x="1314184" y="4234450"/>
            <a:ext cx="1800000" cy="720000"/>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a:lstStyle/>
          <a:p>
            <a:endParaRPr lang="en-GB"/>
          </a:p>
        </p:txBody>
      </p:sp>
      <p:sp>
        <p:nvSpPr>
          <p:cNvPr id="13" name="TextBox 12">
            <a:extLst>
              <a:ext uri="{FF2B5EF4-FFF2-40B4-BE49-F238E27FC236}">
                <a16:creationId xmlns:a16="http://schemas.microsoft.com/office/drawing/2014/main" id="{399010B0-C143-94CC-A12B-CA96AE699563}"/>
              </a:ext>
            </a:extLst>
          </p:cNvPr>
          <p:cNvSpPr txBox="1"/>
          <p:nvPr/>
        </p:nvSpPr>
        <p:spPr>
          <a:xfrm>
            <a:off x="4079631" y="3074075"/>
            <a:ext cx="6653826" cy="3539430"/>
          </a:xfrm>
          <a:prstGeom prst="rect">
            <a:avLst/>
          </a:prstGeom>
          <a:noFill/>
        </p:spPr>
        <p:txBody>
          <a:bodyPr wrap="square" rtlCol="0">
            <a:spAutoFit/>
          </a:bodyPr>
          <a:lstStyle/>
          <a:p>
            <a:pPr marL="285750" indent="-285750">
              <a:buFont typeface="Arial" panose="020B0604020202020204" pitchFamily="34" charset="0"/>
              <a:buChar char="•"/>
            </a:pPr>
            <a:r>
              <a:rPr lang="en-GB" sz="2800" err="1">
                <a:solidFill>
                  <a:schemeClr val="bg1"/>
                </a:solidFill>
                <a:latin typeface="Bierstadt" panose="020B0004020202020204" pitchFamily="34" charset="0"/>
              </a:rPr>
              <a:t>Midjourney</a:t>
            </a:r>
            <a:endParaRPr lang="en-GB" sz="2800">
              <a:solidFill>
                <a:schemeClr val="bg1"/>
              </a:solidFill>
              <a:latin typeface="Bierstadt" panose="020B0004020202020204" pitchFamily="34" charset="0"/>
            </a:endParaRPr>
          </a:p>
          <a:p>
            <a:pPr marL="285750" indent="-285750">
              <a:buFont typeface="Arial" panose="020B0604020202020204" pitchFamily="34" charset="0"/>
              <a:buChar char="•"/>
            </a:pPr>
            <a:endParaRPr lang="en-GB" sz="2800">
              <a:solidFill>
                <a:schemeClr val="bg1"/>
              </a:solidFill>
              <a:latin typeface="Bierstadt" panose="020B0004020202020204" pitchFamily="34" charset="0"/>
            </a:endParaRPr>
          </a:p>
          <a:p>
            <a:pPr marL="285750" indent="-285750">
              <a:buFont typeface="Arial" panose="020B0604020202020204" pitchFamily="34" charset="0"/>
              <a:buChar char="•"/>
            </a:pPr>
            <a:r>
              <a:rPr lang="en-GB" sz="2800">
                <a:solidFill>
                  <a:schemeClr val="bg1"/>
                </a:solidFill>
                <a:latin typeface="Bierstadt" panose="020B0004020202020204" pitchFamily="34" charset="0"/>
              </a:rPr>
              <a:t>DALL-E</a:t>
            </a:r>
          </a:p>
          <a:p>
            <a:pPr marL="285750" indent="-285750">
              <a:buFont typeface="Arial" panose="020B0604020202020204" pitchFamily="34" charset="0"/>
              <a:buChar char="•"/>
            </a:pPr>
            <a:endParaRPr lang="en-GB" sz="2800">
              <a:solidFill>
                <a:schemeClr val="bg1"/>
              </a:solidFill>
              <a:latin typeface="Bierstadt" panose="020B0004020202020204" pitchFamily="34" charset="0"/>
            </a:endParaRPr>
          </a:p>
          <a:p>
            <a:pPr marL="285750" indent="-285750">
              <a:buFont typeface="Arial" panose="020B0604020202020204" pitchFamily="34" charset="0"/>
              <a:buChar char="•"/>
            </a:pPr>
            <a:r>
              <a:rPr lang="en-GB" sz="2800">
                <a:solidFill>
                  <a:schemeClr val="bg1"/>
                </a:solidFill>
                <a:latin typeface="Bierstadt" panose="020B0004020202020204" pitchFamily="34" charset="0"/>
              </a:rPr>
              <a:t>Adobe Firefly</a:t>
            </a:r>
          </a:p>
          <a:p>
            <a:pPr marL="285750" indent="-285750">
              <a:buFont typeface="Arial" panose="020B0604020202020204" pitchFamily="34" charset="0"/>
              <a:buChar char="•"/>
            </a:pPr>
            <a:endParaRPr lang="en-GB" sz="2800">
              <a:solidFill>
                <a:schemeClr val="bg1"/>
              </a:solidFill>
              <a:latin typeface="Bierstadt" panose="020B0004020202020204" pitchFamily="34" charset="0"/>
            </a:endParaRPr>
          </a:p>
          <a:p>
            <a:pPr marL="285750" indent="-285750">
              <a:buFont typeface="Arial" panose="020B0604020202020204" pitchFamily="34" charset="0"/>
              <a:buChar char="•"/>
            </a:pPr>
            <a:r>
              <a:rPr lang="en-GB" sz="2800">
                <a:solidFill>
                  <a:schemeClr val="bg1"/>
                </a:solidFill>
                <a:latin typeface="Bierstadt" panose="020B0004020202020204" pitchFamily="34" charset="0"/>
              </a:rPr>
              <a:t>Blackboard’s ‘AI Design Assistant’</a:t>
            </a:r>
          </a:p>
          <a:p>
            <a:pPr marL="285750" indent="-285750">
              <a:buFont typeface="Arial" panose="020B0604020202020204" pitchFamily="34" charset="0"/>
              <a:buChar char="•"/>
            </a:pPr>
            <a:endParaRPr lang="en-GB" sz="2800">
              <a:solidFill>
                <a:schemeClr val="bg1"/>
              </a:solidFill>
              <a:latin typeface="Bitter" pitchFamily="2" charset="0"/>
            </a:endParaRPr>
          </a:p>
        </p:txBody>
      </p:sp>
      <p:grpSp>
        <p:nvGrpSpPr>
          <p:cNvPr id="10" name="Group 9">
            <a:extLst>
              <a:ext uri="{FF2B5EF4-FFF2-40B4-BE49-F238E27FC236}">
                <a16:creationId xmlns:a16="http://schemas.microsoft.com/office/drawing/2014/main" id="{48BEC489-72FF-298E-C2AF-89861331B518}"/>
              </a:ext>
            </a:extLst>
          </p:cNvPr>
          <p:cNvGrpSpPr/>
          <p:nvPr/>
        </p:nvGrpSpPr>
        <p:grpSpPr>
          <a:xfrm>
            <a:off x="831420" y="948740"/>
            <a:ext cx="2706046" cy="2706046"/>
            <a:chOff x="5547000" y="2880000"/>
            <a:chExt cx="1098000" cy="1098000"/>
          </a:xfrm>
        </p:grpSpPr>
        <p:sp>
          <p:nvSpPr>
            <p:cNvPr id="7" name="Oval 6">
              <a:extLst>
                <a:ext uri="{FF2B5EF4-FFF2-40B4-BE49-F238E27FC236}">
                  <a16:creationId xmlns:a16="http://schemas.microsoft.com/office/drawing/2014/main" id="{7009DDB6-0E2A-3656-2790-99080FECCA06}"/>
                </a:ext>
              </a:extLst>
            </p:cNvPr>
            <p:cNvSpPr/>
            <p:nvPr/>
          </p:nvSpPr>
          <p:spPr>
            <a:xfrm>
              <a:off x="5547000" y="2880000"/>
              <a:ext cx="1098000" cy="1098000"/>
            </a:xfrm>
            <a:prstGeom prst="ellipse">
              <a:avLst/>
            </a:prstGeom>
            <a:solidFill>
              <a:schemeClr val="accent5">
                <a:lumMod val="75000"/>
              </a:schemeClr>
            </a:solidFill>
            <a:ln>
              <a:noFill/>
            </a:ln>
          </p:spPr>
          <p:style>
            <a:lnRef idx="0">
              <a:schemeClr val="lt1">
                <a:alpha val="0"/>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p:style>
          <p:txBody>
            <a:bodyPr/>
            <a:lstStyle/>
            <a:p>
              <a:endParaRPr lang="en-GB"/>
            </a:p>
          </p:txBody>
        </p:sp>
        <p:sp>
          <p:nvSpPr>
            <p:cNvPr id="8" name="Rectangle 7" descr="Camera">
              <a:extLst>
                <a:ext uri="{FF2B5EF4-FFF2-40B4-BE49-F238E27FC236}">
                  <a16:creationId xmlns:a16="http://schemas.microsoft.com/office/drawing/2014/main" id="{1A02940C-74AD-FF5B-3BEB-8B23709DC5C6}"/>
                </a:ext>
              </a:extLst>
            </p:cNvPr>
            <p:cNvSpPr/>
            <p:nvPr/>
          </p:nvSpPr>
          <p:spPr>
            <a:xfrm>
              <a:off x="5781000" y="3114000"/>
              <a:ext cx="630000" cy="630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spTree>
    <p:extLst>
      <p:ext uri="{BB962C8B-B14F-4D97-AF65-F5344CB8AC3E}">
        <p14:creationId xmlns:p14="http://schemas.microsoft.com/office/powerpoint/2010/main" val="3492020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sheep with wool&#10;&#10;Description automatically generated">
            <a:extLst>
              <a:ext uri="{FF2B5EF4-FFF2-40B4-BE49-F238E27FC236}">
                <a16:creationId xmlns:a16="http://schemas.microsoft.com/office/drawing/2014/main" id="{A20DE5F1-DAD3-04F7-3606-3F40DF257F1A}"/>
              </a:ext>
            </a:extLst>
          </p:cNvPr>
          <p:cNvPicPr>
            <a:picLocks noGrp="1" noChangeAspect="1"/>
          </p:cNvPicPr>
          <p:nvPr>
            <p:ph idx="1"/>
          </p:nvPr>
        </p:nvPicPr>
        <p:blipFill>
          <a:blip r:embed="rId3"/>
          <a:stretch>
            <a:fillRect/>
          </a:stretch>
        </p:blipFill>
        <p:spPr>
          <a:xfrm>
            <a:off x="-1" y="0"/>
            <a:ext cx="12284765" cy="6884868"/>
          </a:xfrm>
        </p:spPr>
      </p:pic>
      <p:sp>
        <p:nvSpPr>
          <p:cNvPr id="3" name="Title 1">
            <a:extLst>
              <a:ext uri="{FF2B5EF4-FFF2-40B4-BE49-F238E27FC236}">
                <a16:creationId xmlns:a16="http://schemas.microsoft.com/office/drawing/2014/main" id="{34BCEA7E-47DA-1CE3-F44B-E778475B4FA2}"/>
              </a:ext>
            </a:extLst>
          </p:cNvPr>
          <p:cNvSpPr txBox="1">
            <a:spLocks/>
          </p:cNvSpPr>
          <p:nvPr/>
        </p:nvSpPr>
        <p:spPr>
          <a:xfrm>
            <a:off x="241852" y="5830957"/>
            <a:ext cx="11791122"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Prompt: sheep</a:t>
            </a:r>
            <a:endParaRPr lang="en-GB" sz="3200">
              <a:solidFill>
                <a:schemeClr val="tx1">
                  <a:lumMod val="95000"/>
                  <a:lumOff val="5000"/>
                </a:schemeClr>
              </a:solidFill>
              <a:latin typeface="Bierstadt" panose="020B0004020202020204" pitchFamily="34" charset="0"/>
            </a:endParaRPr>
          </a:p>
        </p:txBody>
      </p:sp>
    </p:spTree>
    <p:extLst>
      <p:ext uri="{BB962C8B-B14F-4D97-AF65-F5344CB8AC3E}">
        <p14:creationId xmlns:p14="http://schemas.microsoft.com/office/powerpoint/2010/main" val="2073534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sheep in a grassy field&#10;&#10;Description automatically generated">
            <a:extLst>
              <a:ext uri="{FF2B5EF4-FFF2-40B4-BE49-F238E27FC236}">
                <a16:creationId xmlns:a16="http://schemas.microsoft.com/office/drawing/2014/main" id="{90A2301F-2E60-F68F-D4AC-4C0F7DC4410D}"/>
              </a:ext>
            </a:extLst>
          </p:cNvPr>
          <p:cNvPicPr>
            <a:picLocks noGrp="1" noChangeAspect="1"/>
          </p:cNvPicPr>
          <p:nvPr>
            <p:ph idx="1"/>
          </p:nvPr>
        </p:nvPicPr>
        <p:blipFill>
          <a:blip r:embed="rId3"/>
          <a:stretch>
            <a:fillRect/>
          </a:stretch>
        </p:blipFill>
        <p:spPr>
          <a:xfrm>
            <a:off x="-1" y="-1"/>
            <a:ext cx="12284765" cy="6884868"/>
          </a:xfrm>
        </p:spPr>
      </p:pic>
      <p:sp>
        <p:nvSpPr>
          <p:cNvPr id="3" name="Title 1">
            <a:extLst>
              <a:ext uri="{FF2B5EF4-FFF2-40B4-BE49-F238E27FC236}">
                <a16:creationId xmlns:a16="http://schemas.microsoft.com/office/drawing/2014/main" id="{7D2F8CF4-E405-A190-455A-22B19BDE1E06}"/>
              </a:ext>
            </a:extLst>
          </p:cNvPr>
          <p:cNvSpPr txBox="1">
            <a:spLocks/>
          </p:cNvSpPr>
          <p:nvPr/>
        </p:nvSpPr>
        <p:spPr>
          <a:xfrm>
            <a:off x="241852" y="5830957"/>
            <a:ext cx="11791122"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Prompt: sheep in a field</a:t>
            </a:r>
            <a:endParaRPr lang="en-GB" sz="3200">
              <a:solidFill>
                <a:schemeClr val="tx1">
                  <a:lumMod val="95000"/>
                  <a:lumOff val="5000"/>
                </a:schemeClr>
              </a:solidFill>
              <a:latin typeface="Bierstadt" panose="020B0004020202020204" pitchFamily="34" charset="0"/>
            </a:endParaRPr>
          </a:p>
        </p:txBody>
      </p:sp>
    </p:spTree>
    <p:extLst>
      <p:ext uri="{BB962C8B-B14F-4D97-AF65-F5344CB8AC3E}">
        <p14:creationId xmlns:p14="http://schemas.microsoft.com/office/powerpoint/2010/main" val="10161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sheep in a field&#10;&#10;Description automatically generated">
            <a:extLst>
              <a:ext uri="{FF2B5EF4-FFF2-40B4-BE49-F238E27FC236}">
                <a16:creationId xmlns:a16="http://schemas.microsoft.com/office/drawing/2014/main" id="{DB294A17-2A62-9BE5-4AA5-1DCAE64CA915}"/>
              </a:ext>
            </a:extLst>
          </p:cNvPr>
          <p:cNvPicPr>
            <a:picLocks noGrp="1" noChangeAspect="1"/>
          </p:cNvPicPr>
          <p:nvPr>
            <p:ph idx="1"/>
          </p:nvPr>
        </p:nvPicPr>
        <p:blipFill>
          <a:blip r:embed="rId3"/>
          <a:stretch>
            <a:fillRect/>
          </a:stretch>
        </p:blipFill>
        <p:spPr>
          <a:xfrm>
            <a:off x="-1" y="-1"/>
            <a:ext cx="12298017" cy="6892295"/>
          </a:xfrm>
        </p:spPr>
      </p:pic>
      <p:pic>
        <p:nvPicPr>
          <p:cNvPr id="5" name="Graphic 4" descr="Three circles each containing concentric circles.">
            <a:extLst>
              <a:ext uri="{FF2B5EF4-FFF2-40B4-BE49-F238E27FC236}">
                <a16:creationId xmlns:a16="http://schemas.microsoft.com/office/drawing/2014/main" id="{C2D9A91B-BF76-72CD-7334-66C64A2698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33457" y="0"/>
            <a:ext cx="1458543" cy="1458543"/>
          </a:xfrm>
          <a:prstGeom prst="rect">
            <a:avLst/>
          </a:prstGeom>
        </p:spPr>
      </p:pic>
      <p:sp>
        <p:nvSpPr>
          <p:cNvPr id="3" name="Title 1">
            <a:extLst>
              <a:ext uri="{FF2B5EF4-FFF2-40B4-BE49-F238E27FC236}">
                <a16:creationId xmlns:a16="http://schemas.microsoft.com/office/drawing/2014/main" id="{972B7246-3C50-305F-CA98-9112291163B4}"/>
              </a:ext>
            </a:extLst>
          </p:cNvPr>
          <p:cNvSpPr txBox="1">
            <a:spLocks/>
          </p:cNvSpPr>
          <p:nvPr/>
        </p:nvSpPr>
        <p:spPr>
          <a:xfrm>
            <a:off x="241852" y="5830957"/>
            <a:ext cx="11791122"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Prompt: a watercolour painting of a field of sheep</a:t>
            </a:r>
            <a:endParaRPr lang="en-GB" sz="3200">
              <a:solidFill>
                <a:schemeClr val="tx1">
                  <a:lumMod val="95000"/>
                  <a:lumOff val="5000"/>
                </a:schemeClr>
              </a:solidFill>
              <a:latin typeface="Bierstadt" panose="020B0004020202020204" pitchFamily="34" charset="0"/>
            </a:endParaRPr>
          </a:p>
        </p:txBody>
      </p:sp>
    </p:spTree>
    <p:extLst>
      <p:ext uri="{BB962C8B-B14F-4D97-AF65-F5344CB8AC3E}">
        <p14:creationId xmlns:p14="http://schemas.microsoft.com/office/powerpoint/2010/main" val="2855647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DD69E7-1C32-3B35-BCBF-BF511306945D}"/>
              </a:ext>
            </a:extLst>
          </p:cNvPr>
          <p:cNvSpPr>
            <a:spLocks noGrp="1"/>
          </p:cNvSpPr>
          <p:nvPr>
            <p:ph type="title"/>
          </p:nvPr>
        </p:nvSpPr>
        <p:spPr>
          <a:xfrm>
            <a:off x="5232399" y="1641752"/>
            <a:ext cx="6140450" cy="1323439"/>
          </a:xfrm>
        </p:spPr>
        <p:txBody>
          <a:bodyPr anchor="t">
            <a:normAutofit/>
          </a:bodyPr>
          <a:lstStyle/>
          <a:p>
            <a:r>
              <a:rPr lang="en-GB" sz="4000">
                <a:solidFill>
                  <a:schemeClr val="bg1"/>
                </a:solidFill>
                <a:latin typeface="Bierstadt" panose="020B0004020202020204" pitchFamily="34" charset="0"/>
              </a:rPr>
              <a:t>Overview</a:t>
            </a:r>
          </a:p>
        </p:txBody>
      </p:sp>
      <p:pic>
        <p:nvPicPr>
          <p:cNvPr id="4" name="Graphic 3" descr="Three circles each containing concentric circles.">
            <a:extLst>
              <a:ext uri="{FF2B5EF4-FFF2-40B4-BE49-F238E27FC236}">
                <a16:creationId xmlns:a16="http://schemas.microsoft.com/office/drawing/2014/main" id="{BBC4C2EA-CF24-2123-DE91-5F74B0E03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5024" y="1970457"/>
            <a:ext cx="3497262" cy="3497262"/>
          </a:xfrm>
          <a:prstGeom prst="rect">
            <a:avLst/>
          </a:prstGeom>
        </p:spPr>
      </p:pic>
      <p:graphicFrame>
        <p:nvGraphicFramePr>
          <p:cNvPr id="7" name="Content Placeholder 2">
            <a:extLst>
              <a:ext uri="{FF2B5EF4-FFF2-40B4-BE49-F238E27FC236}">
                <a16:creationId xmlns:a16="http://schemas.microsoft.com/office/drawing/2014/main" id="{5554AD61-46A2-DE03-3942-435FF4B8EF1B}"/>
              </a:ext>
            </a:extLst>
          </p:cNvPr>
          <p:cNvGraphicFramePr>
            <a:graphicFrameLocks noGrp="1"/>
          </p:cNvGraphicFramePr>
          <p:nvPr>
            <p:ph idx="1"/>
            <p:extLst>
              <p:ext uri="{D42A27DB-BD31-4B8C-83A1-F6EECF244321}">
                <p14:modId xmlns:p14="http://schemas.microsoft.com/office/powerpoint/2010/main" val="571191624"/>
              </p:ext>
            </p:extLst>
          </p:nvPr>
        </p:nvGraphicFramePr>
        <p:xfrm>
          <a:off x="5232400" y="3146400"/>
          <a:ext cx="6140450" cy="24543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Graphic 2" descr="Three circles each containing concentric circles.">
            <a:extLst>
              <a:ext uri="{FF2B5EF4-FFF2-40B4-BE49-F238E27FC236}">
                <a16:creationId xmlns:a16="http://schemas.microsoft.com/office/drawing/2014/main" id="{25A786D2-29B8-2188-9355-8F538DECA8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33457" y="0"/>
            <a:ext cx="1458543" cy="1458543"/>
          </a:xfrm>
          <a:prstGeom prst="rect">
            <a:avLst/>
          </a:prstGeom>
        </p:spPr>
      </p:pic>
    </p:spTree>
    <p:extLst>
      <p:ext uri="{BB962C8B-B14F-4D97-AF65-F5344CB8AC3E}">
        <p14:creationId xmlns:p14="http://schemas.microsoft.com/office/powerpoint/2010/main" val="972588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sheep in a field&#10;&#10;Description automatically generated">
            <a:extLst>
              <a:ext uri="{FF2B5EF4-FFF2-40B4-BE49-F238E27FC236}">
                <a16:creationId xmlns:a16="http://schemas.microsoft.com/office/drawing/2014/main" id="{2855A92C-5948-3256-0E10-1DCF1DF96FAF}"/>
              </a:ext>
            </a:extLst>
          </p:cNvPr>
          <p:cNvPicPr>
            <a:picLocks noGrp="1" noChangeAspect="1"/>
          </p:cNvPicPr>
          <p:nvPr>
            <p:ph idx="1"/>
          </p:nvPr>
        </p:nvPicPr>
        <p:blipFill>
          <a:blip r:embed="rId3"/>
          <a:stretch>
            <a:fillRect/>
          </a:stretch>
        </p:blipFill>
        <p:spPr>
          <a:xfrm>
            <a:off x="-1" y="0"/>
            <a:ext cx="12236823" cy="6858000"/>
          </a:xfrm>
        </p:spPr>
      </p:pic>
      <p:sp>
        <p:nvSpPr>
          <p:cNvPr id="3" name="Title 1">
            <a:extLst>
              <a:ext uri="{FF2B5EF4-FFF2-40B4-BE49-F238E27FC236}">
                <a16:creationId xmlns:a16="http://schemas.microsoft.com/office/drawing/2014/main" id="{DCA2593E-7EF1-8144-88E3-A276CCE80D9F}"/>
              </a:ext>
            </a:extLst>
          </p:cNvPr>
          <p:cNvSpPr txBox="1">
            <a:spLocks/>
          </p:cNvSpPr>
          <p:nvPr/>
        </p:nvSpPr>
        <p:spPr>
          <a:xfrm>
            <a:off x="241852" y="5830957"/>
            <a:ext cx="11791122" cy="763036"/>
          </a:xfrm>
          <a:prstGeom prst="rect">
            <a:avLst/>
          </a:prstGeom>
          <a:solidFill>
            <a:schemeClr val="accent4">
              <a:lumMod val="20000"/>
              <a:lumOff val="8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Prompt: a watercolour painting of a field of sheep, white background</a:t>
            </a:r>
            <a:endParaRPr lang="en-GB" sz="3200">
              <a:solidFill>
                <a:schemeClr val="tx1">
                  <a:lumMod val="95000"/>
                  <a:lumOff val="5000"/>
                </a:schemeClr>
              </a:solidFill>
              <a:latin typeface="Bierstadt" panose="020B0004020202020204" pitchFamily="34" charset="0"/>
            </a:endParaRPr>
          </a:p>
        </p:txBody>
      </p:sp>
    </p:spTree>
    <p:extLst>
      <p:ext uri="{BB962C8B-B14F-4D97-AF65-F5344CB8AC3E}">
        <p14:creationId xmlns:p14="http://schemas.microsoft.com/office/powerpoint/2010/main" val="3675321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with a stick and a herd of sheep&#10;&#10;Description automatically generated">
            <a:extLst>
              <a:ext uri="{FF2B5EF4-FFF2-40B4-BE49-F238E27FC236}">
                <a16:creationId xmlns:a16="http://schemas.microsoft.com/office/drawing/2014/main" id="{FA7CDFC1-108C-DE84-49D2-23CFE72B3DC7}"/>
              </a:ext>
            </a:extLst>
          </p:cNvPr>
          <p:cNvPicPr>
            <a:picLocks noGrp="1" noChangeAspect="1"/>
          </p:cNvPicPr>
          <p:nvPr>
            <p:ph idx="1"/>
          </p:nvPr>
        </p:nvPicPr>
        <p:blipFill>
          <a:blip r:embed="rId3"/>
          <a:stretch>
            <a:fillRect/>
          </a:stretch>
        </p:blipFill>
        <p:spPr>
          <a:xfrm>
            <a:off x="0" y="-1"/>
            <a:ext cx="12337774" cy="6914577"/>
          </a:xfrm>
        </p:spPr>
      </p:pic>
      <p:sp>
        <p:nvSpPr>
          <p:cNvPr id="3" name="Title 1">
            <a:extLst>
              <a:ext uri="{FF2B5EF4-FFF2-40B4-BE49-F238E27FC236}">
                <a16:creationId xmlns:a16="http://schemas.microsoft.com/office/drawing/2014/main" id="{CAB2CD03-F183-021B-4AAD-1B00FA88F568}"/>
              </a:ext>
            </a:extLst>
          </p:cNvPr>
          <p:cNvSpPr txBox="1">
            <a:spLocks/>
          </p:cNvSpPr>
          <p:nvPr/>
        </p:nvSpPr>
        <p:spPr>
          <a:xfrm>
            <a:off x="241852" y="5830957"/>
            <a:ext cx="11791122" cy="763036"/>
          </a:xfrm>
          <a:prstGeom prst="rect">
            <a:avLst/>
          </a:prstGeom>
          <a:solidFill>
            <a:schemeClr val="accent4">
              <a:lumMod val="20000"/>
              <a:lumOff val="80000"/>
            </a:schemeClr>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Prompt: a watercolour painting of a field of sheep, shepherd standing, white background</a:t>
            </a:r>
            <a:endParaRPr lang="en-GB" sz="3200">
              <a:solidFill>
                <a:schemeClr val="tx1">
                  <a:lumMod val="95000"/>
                  <a:lumOff val="5000"/>
                </a:schemeClr>
              </a:solidFill>
              <a:latin typeface="Bierstadt" panose="020B0004020202020204" pitchFamily="34" charset="0"/>
            </a:endParaRPr>
          </a:p>
        </p:txBody>
      </p:sp>
    </p:spTree>
    <p:extLst>
      <p:ext uri="{BB962C8B-B14F-4D97-AF65-F5344CB8AC3E}">
        <p14:creationId xmlns:p14="http://schemas.microsoft.com/office/powerpoint/2010/main" val="2347475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with a dog standing in a field with sheep&#10;&#10;Description automatically generated">
            <a:extLst>
              <a:ext uri="{FF2B5EF4-FFF2-40B4-BE49-F238E27FC236}">
                <a16:creationId xmlns:a16="http://schemas.microsoft.com/office/drawing/2014/main" id="{C851FA7E-9B6A-2336-99C6-44003745820D}"/>
              </a:ext>
            </a:extLst>
          </p:cNvPr>
          <p:cNvPicPr>
            <a:picLocks noGrp="1" noChangeAspect="1"/>
          </p:cNvPicPr>
          <p:nvPr>
            <p:ph idx="1"/>
          </p:nvPr>
        </p:nvPicPr>
        <p:blipFill>
          <a:blip r:embed="rId3"/>
          <a:stretch>
            <a:fillRect/>
          </a:stretch>
        </p:blipFill>
        <p:spPr>
          <a:xfrm>
            <a:off x="-1" y="-1"/>
            <a:ext cx="12298017" cy="6892295"/>
          </a:xfrm>
        </p:spPr>
      </p:pic>
      <p:sp>
        <p:nvSpPr>
          <p:cNvPr id="3" name="Title 1">
            <a:extLst>
              <a:ext uri="{FF2B5EF4-FFF2-40B4-BE49-F238E27FC236}">
                <a16:creationId xmlns:a16="http://schemas.microsoft.com/office/drawing/2014/main" id="{691970F7-4632-5876-89F0-09900BCBF55D}"/>
              </a:ext>
            </a:extLst>
          </p:cNvPr>
          <p:cNvSpPr txBox="1">
            <a:spLocks/>
          </p:cNvSpPr>
          <p:nvPr/>
        </p:nvSpPr>
        <p:spPr>
          <a:xfrm>
            <a:off x="241852" y="5830957"/>
            <a:ext cx="11791122" cy="763036"/>
          </a:xfrm>
          <a:prstGeom prst="rect">
            <a:avLst/>
          </a:prstGeom>
          <a:solidFill>
            <a:schemeClr val="accent4">
              <a:lumMod val="20000"/>
              <a:lumOff val="80000"/>
            </a:schemeClr>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Prompt: a watercolour painting of a field of sheep, shepherd standing, sheep dog</a:t>
            </a:r>
            <a:endParaRPr lang="en-GB" sz="3200">
              <a:solidFill>
                <a:schemeClr val="tx1">
                  <a:lumMod val="95000"/>
                  <a:lumOff val="5000"/>
                </a:schemeClr>
              </a:solidFill>
              <a:latin typeface="Bierstadt" panose="020B0004020202020204" pitchFamily="34" charset="0"/>
            </a:endParaRPr>
          </a:p>
        </p:txBody>
      </p:sp>
    </p:spTree>
    <p:extLst>
      <p:ext uri="{BB962C8B-B14F-4D97-AF65-F5344CB8AC3E}">
        <p14:creationId xmlns:p14="http://schemas.microsoft.com/office/powerpoint/2010/main" val="3757597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watercolor of a dog running in a field&#10;&#10;Description automatically generated">
            <a:extLst>
              <a:ext uri="{FF2B5EF4-FFF2-40B4-BE49-F238E27FC236}">
                <a16:creationId xmlns:a16="http://schemas.microsoft.com/office/drawing/2014/main" id="{56C00AF9-B14E-0BDF-0B6D-C983E31C78A7}"/>
              </a:ext>
            </a:extLst>
          </p:cNvPr>
          <p:cNvPicPr>
            <a:picLocks noGrp="1" noChangeAspect="1"/>
          </p:cNvPicPr>
          <p:nvPr>
            <p:ph idx="1"/>
          </p:nvPr>
        </p:nvPicPr>
        <p:blipFill>
          <a:blip r:embed="rId3"/>
          <a:stretch>
            <a:fillRect/>
          </a:stretch>
        </p:blipFill>
        <p:spPr>
          <a:xfrm>
            <a:off x="-1" y="0"/>
            <a:ext cx="12236823" cy="6858000"/>
          </a:xfrm>
        </p:spPr>
      </p:pic>
      <p:pic>
        <p:nvPicPr>
          <p:cNvPr id="5" name="Graphic 4" descr="Three circles each containing concentric circles.">
            <a:extLst>
              <a:ext uri="{FF2B5EF4-FFF2-40B4-BE49-F238E27FC236}">
                <a16:creationId xmlns:a16="http://schemas.microsoft.com/office/drawing/2014/main" id="{993B99D1-FC5E-03C5-34B8-E3C0FDAA9A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33457" y="0"/>
            <a:ext cx="1458543" cy="1458543"/>
          </a:xfrm>
          <a:prstGeom prst="rect">
            <a:avLst/>
          </a:prstGeom>
        </p:spPr>
      </p:pic>
      <p:sp>
        <p:nvSpPr>
          <p:cNvPr id="3" name="Title 1">
            <a:extLst>
              <a:ext uri="{FF2B5EF4-FFF2-40B4-BE49-F238E27FC236}">
                <a16:creationId xmlns:a16="http://schemas.microsoft.com/office/drawing/2014/main" id="{4513F3DB-03BF-57BF-1738-FF127B760194}"/>
              </a:ext>
            </a:extLst>
          </p:cNvPr>
          <p:cNvSpPr txBox="1">
            <a:spLocks/>
          </p:cNvSpPr>
          <p:nvPr/>
        </p:nvSpPr>
        <p:spPr>
          <a:xfrm>
            <a:off x="241852" y="5830957"/>
            <a:ext cx="11791122" cy="763036"/>
          </a:xfrm>
          <a:prstGeom prst="rect">
            <a:avLst/>
          </a:prstGeom>
          <a:solidFill>
            <a:schemeClr val="accent4">
              <a:lumMod val="20000"/>
              <a:lumOff val="80000"/>
            </a:schemeClr>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Prompt: a watercolour painting of a field of sheep, shepherd standing, border collie dog chases sheep</a:t>
            </a:r>
            <a:endParaRPr lang="en-GB" sz="3200">
              <a:solidFill>
                <a:schemeClr val="tx1">
                  <a:lumMod val="95000"/>
                  <a:lumOff val="5000"/>
                </a:schemeClr>
              </a:solidFill>
              <a:latin typeface="Bierstadt" panose="020B0004020202020204" pitchFamily="34" charset="0"/>
            </a:endParaRPr>
          </a:p>
        </p:txBody>
      </p:sp>
    </p:spTree>
    <p:extLst>
      <p:ext uri="{BB962C8B-B14F-4D97-AF65-F5344CB8AC3E}">
        <p14:creationId xmlns:p14="http://schemas.microsoft.com/office/powerpoint/2010/main" val="3259674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erson with a stick and a herd of sheep&#10;&#10;Description automatically generated">
            <a:extLst>
              <a:ext uri="{FF2B5EF4-FFF2-40B4-BE49-F238E27FC236}">
                <a16:creationId xmlns:a16="http://schemas.microsoft.com/office/drawing/2014/main" id="{BB436BB8-19E4-0CE4-302E-F6BC984534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236826" cy="6858001"/>
          </a:xfrm>
        </p:spPr>
      </p:pic>
      <p:sp>
        <p:nvSpPr>
          <p:cNvPr id="3" name="Title 1">
            <a:extLst>
              <a:ext uri="{FF2B5EF4-FFF2-40B4-BE49-F238E27FC236}">
                <a16:creationId xmlns:a16="http://schemas.microsoft.com/office/drawing/2014/main" id="{526532E7-1629-6FDD-46C4-2520F019A31F}"/>
              </a:ext>
            </a:extLst>
          </p:cNvPr>
          <p:cNvSpPr txBox="1">
            <a:spLocks/>
          </p:cNvSpPr>
          <p:nvPr/>
        </p:nvSpPr>
        <p:spPr>
          <a:xfrm>
            <a:off x="241852" y="5830957"/>
            <a:ext cx="11791122"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Prompt: ten sheep field shepherd watercolour</a:t>
            </a:r>
            <a:endParaRPr lang="en-GB" sz="3200">
              <a:solidFill>
                <a:schemeClr val="tx1">
                  <a:lumMod val="95000"/>
                  <a:lumOff val="5000"/>
                </a:schemeClr>
              </a:solidFill>
              <a:latin typeface="Bierstadt" panose="020B0004020202020204" pitchFamily="34" charset="0"/>
            </a:endParaRPr>
          </a:p>
        </p:txBody>
      </p:sp>
    </p:spTree>
    <p:extLst>
      <p:ext uri="{BB962C8B-B14F-4D97-AF65-F5344CB8AC3E}">
        <p14:creationId xmlns:p14="http://schemas.microsoft.com/office/powerpoint/2010/main" val="3223044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ainting of a person with a sheep in a field&#10;&#10;Description automatically generated">
            <a:extLst>
              <a:ext uri="{FF2B5EF4-FFF2-40B4-BE49-F238E27FC236}">
                <a16:creationId xmlns:a16="http://schemas.microsoft.com/office/drawing/2014/main" id="{9F8142C8-29FD-8FAF-4BCD-4A3262305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1"/>
            <a:ext cx="6095998" cy="3416439"/>
          </a:xfrm>
          <a:prstGeom prst="rect">
            <a:avLst/>
          </a:prstGeom>
        </p:spPr>
      </p:pic>
      <p:pic>
        <p:nvPicPr>
          <p:cNvPr id="14" name="Picture 13" descr="A painting of a person with a staff and sheep&#10;&#10;Description automatically generated">
            <a:extLst>
              <a:ext uri="{FF2B5EF4-FFF2-40B4-BE49-F238E27FC236}">
                <a16:creationId xmlns:a16="http://schemas.microsoft.com/office/drawing/2014/main" id="{26BA21F0-C668-337C-31B6-5D375A0DD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29000"/>
            <a:ext cx="6095999" cy="3416439"/>
          </a:xfrm>
          <a:prstGeom prst="rect">
            <a:avLst/>
          </a:prstGeom>
        </p:spPr>
      </p:pic>
      <p:pic>
        <p:nvPicPr>
          <p:cNvPr id="5" name="Graphic 4" descr="Three circles each containing concentric circles.">
            <a:extLst>
              <a:ext uri="{FF2B5EF4-FFF2-40B4-BE49-F238E27FC236}">
                <a16:creationId xmlns:a16="http://schemas.microsoft.com/office/drawing/2014/main" id="{993B99D1-FC5E-03C5-34B8-E3C0FDAA9A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33457" y="0"/>
            <a:ext cx="1458543" cy="1458543"/>
          </a:xfrm>
          <a:prstGeom prst="rect">
            <a:avLst/>
          </a:prstGeom>
        </p:spPr>
      </p:pic>
      <p:pic>
        <p:nvPicPr>
          <p:cNvPr id="7" name="Picture 6" descr="A painting of a person with a beard and a red robe standing in front of a flock of sheep&#10;&#10;Description automatically generated">
            <a:extLst>
              <a:ext uri="{FF2B5EF4-FFF2-40B4-BE49-F238E27FC236}">
                <a16:creationId xmlns:a16="http://schemas.microsoft.com/office/drawing/2014/main" id="{DBCC25FA-8390-BC9A-1EA4-73AA30138F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2560"/>
            <a:ext cx="6095999" cy="3416439"/>
          </a:xfrm>
          <a:prstGeom prst="rect">
            <a:avLst/>
          </a:prstGeom>
        </p:spPr>
      </p:pic>
      <p:pic>
        <p:nvPicPr>
          <p:cNvPr id="10" name="Picture 9" descr="A person standing in front of a group of sheep&#10;&#10;Description automatically generated">
            <a:extLst>
              <a:ext uri="{FF2B5EF4-FFF2-40B4-BE49-F238E27FC236}">
                <a16:creationId xmlns:a16="http://schemas.microsoft.com/office/drawing/2014/main" id="{8977D0E3-9CDB-476F-0F05-F71E4F7B4C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12560"/>
            <a:ext cx="6096000" cy="3416439"/>
          </a:xfrm>
          <a:prstGeom prst="rect">
            <a:avLst/>
          </a:prstGeom>
        </p:spPr>
      </p:pic>
      <p:sp>
        <p:nvSpPr>
          <p:cNvPr id="2" name="Title 1">
            <a:extLst>
              <a:ext uri="{FF2B5EF4-FFF2-40B4-BE49-F238E27FC236}">
                <a16:creationId xmlns:a16="http://schemas.microsoft.com/office/drawing/2014/main" id="{AACEE5D0-061D-0EF3-8932-F4A051D64AB4}"/>
              </a:ext>
            </a:extLst>
          </p:cNvPr>
          <p:cNvSpPr txBox="1">
            <a:spLocks/>
          </p:cNvSpPr>
          <p:nvPr/>
        </p:nvSpPr>
        <p:spPr>
          <a:xfrm>
            <a:off x="241852" y="5830957"/>
            <a:ext cx="4648151"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solidFill>
                  <a:schemeClr val="tx1">
                    <a:lumMod val="95000"/>
                    <a:lumOff val="5000"/>
                  </a:schemeClr>
                </a:solidFill>
                <a:latin typeface="Bierstadt"/>
                <a:cs typeface="Calibri Light"/>
              </a:rPr>
              <a:t>Copying styles: Ethics</a:t>
            </a:r>
            <a:endParaRPr lang="en-GB" sz="3200" dirty="0">
              <a:solidFill>
                <a:schemeClr val="tx1">
                  <a:lumMod val="95000"/>
                  <a:lumOff val="5000"/>
                </a:schemeClr>
              </a:solidFill>
              <a:latin typeface="Bierstadt"/>
            </a:endParaRPr>
          </a:p>
        </p:txBody>
      </p:sp>
    </p:spTree>
    <p:extLst>
      <p:ext uri="{BB962C8B-B14F-4D97-AF65-F5344CB8AC3E}">
        <p14:creationId xmlns:p14="http://schemas.microsoft.com/office/powerpoint/2010/main" val="493935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eart shaped picture with a person's face&#10;&#10;Description automatically generated">
            <a:extLst>
              <a:ext uri="{FF2B5EF4-FFF2-40B4-BE49-F238E27FC236}">
                <a16:creationId xmlns:a16="http://schemas.microsoft.com/office/drawing/2014/main" id="{EC5DC47C-BB83-3F72-ADDB-ED1F13AFC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63"/>
            <a:ext cx="5523979" cy="5523979"/>
          </a:xfrm>
          <a:prstGeom prst="rect">
            <a:avLst/>
          </a:prstGeom>
        </p:spPr>
      </p:pic>
      <p:pic>
        <p:nvPicPr>
          <p:cNvPr id="5" name="Graphic 4" descr="Three circles each containing concentric circles.">
            <a:extLst>
              <a:ext uri="{FF2B5EF4-FFF2-40B4-BE49-F238E27FC236}">
                <a16:creationId xmlns:a16="http://schemas.microsoft.com/office/drawing/2014/main" id="{993B99D1-FC5E-03C5-34B8-E3C0FDAA9A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33457" y="0"/>
            <a:ext cx="1458543" cy="1458543"/>
          </a:xfrm>
          <a:prstGeom prst="rect">
            <a:avLst/>
          </a:prstGeom>
        </p:spPr>
      </p:pic>
      <p:sp>
        <p:nvSpPr>
          <p:cNvPr id="2" name="Title 1">
            <a:extLst>
              <a:ext uri="{FF2B5EF4-FFF2-40B4-BE49-F238E27FC236}">
                <a16:creationId xmlns:a16="http://schemas.microsoft.com/office/drawing/2014/main" id="{AACEE5D0-061D-0EF3-8932-F4A051D64AB4}"/>
              </a:ext>
            </a:extLst>
          </p:cNvPr>
          <p:cNvSpPr txBox="1">
            <a:spLocks/>
          </p:cNvSpPr>
          <p:nvPr/>
        </p:nvSpPr>
        <p:spPr>
          <a:xfrm>
            <a:off x="241852" y="5830957"/>
            <a:ext cx="7273764"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solidFill>
                  <a:schemeClr val="tx1">
                    <a:lumMod val="95000"/>
                    <a:lumOff val="5000"/>
                  </a:schemeClr>
                </a:solidFill>
                <a:latin typeface="Bierstadt" panose="020B0004020202020204" pitchFamily="34" charset="0"/>
                <a:cs typeface="Calibri Light"/>
              </a:rPr>
              <a:t>Looks like it might be conceptual art…</a:t>
            </a:r>
            <a:endParaRPr lang="en-GB" sz="3200" dirty="0">
              <a:solidFill>
                <a:schemeClr val="tx1">
                  <a:lumMod val="95000"/>
                  <a:lumOff val="5000"/>
                </a:schemeClr>
              </a:solidFill>
              <a:latin typeface="Bierstadt" panose="020B0004020202020204" pitchFamily="34" charset="0"/>
            </a:endParaRPr>
          </a:p>
        </p:txBody>
      </p:sp>
      <p:pic>
        <p:nvPicPr>
          <p:cNvPr id="11" name="Picture 10" descr="A person with fish in her hair&#10;&#10;Description automatically generated">
            <a:extLst>
              <a:ext uri="{FF2B5EF4-FFF2-40B4-BE49-F238E27FC236}">
                <a16:creationId xmlns:a16="http://schemas.microsoft.com/office/drawing/2014/main" id="{916A77FA-3E1E-5738-BCAB-FABB38AF1E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8022" y="1"/>
            <a:ext cx="5523978" cy="5523978"/>
          </a:xfrm>
          <a:prstGeom prst="rect">
            <a:avLst/>
          </a:prstGeom>
        </p:spPr>
      </p:pic>
    </p:spTree>
    <p:extLst>
      <p:ext uri="{BB962C8B-B14F-4D97-AF65-F5344CB8AC3E}">
        <p14:creationId xmlns:p14="http://schemas.microsoft.com/office/powerpoint/2010/main" val="2363499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ricket bat leaning against a wall&#10;&#10;Description automatically generated">
            <a:extLst>
              <a:ext uri="{FF2B5EF4-FFF2-40B4-BE49-F238E27FC236}">
                <a16:creationId xmlns:a16="http://schemas.microsoft.com/office/drawing/2014/main" id="{B288A4FE-289E-3671-D97A-8A955EE312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8982" y="0"/>
            <a:ext cx="3230479" cy="5764190"/>
          </a:xfrm>
        </p:spPr>
      </p:pic>
      <p:pic>
        <p:nvPicPr>
          <p:cNvPr id="8" name="Picture 7" descr="A butterfly wings on a sword&#10;&#10;Description automatically generated">
            <a:extLst>
              <a:ext uri="{FF2B5EF4-FFF2-40B4-BE49-F238E27FC236}">
                <a16:creationId xmlns:a16="http://schemas.microsoft.com/office/drawing/2014/main" id="{E9EE9499-E98F-DD4B-6AD0-E480E46CA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9460" y="0"/>
            <a:ext cx="3230479" cy="5764188"/>
          </a:xfrm>
          <a:prstGeom prst="rect">
            <a:avLst/>
          </a:prstGeom>
        </p:spPr>
      </p:pic>
      <p:pic>
        <p:nvPicPr>
          <p:cNvPr id="10" name="Picture 9" descr="A wooden cricket bat with a design on it&#10;&#10;Description automatically generated">
            <a:extLst>
              <a:ext uri="{FF2B5EF4-FFF2-40B4-BE49-F238E27FC236}">
                <a16:creationId xmlns:a16="http://schemas.microsoft.com/office/drawing/2014/main" id="{4BF42CB3-1C6A-C5AE-1A5D-718ABA0A1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9939" y="0"/>
            <a:ext cx="3230479" cy="5764187"/>
          </a:xfrm>
          <a:prstGeom prst="rect">
            <a:avLst/>
          </a:prstGeom>
        </p:spPr>
      </p:pic>
      <p:sp>
        <p:nvSpPr>
          <p:cNvPr id="3" name="Title 1">
            <a:extLst>
              <a:ext uri="{FF2B5EF4-FFF2-40B4-BE49-F238E27FC236}">
                <a16:creationId xmlns:a16="http://schemas.microsoft.com/office/drawing/2014/main" id="{3AC8F6F4-11E3-757D-969A-76268936C5B7}"/>
              </a:ext>
            </a:extLst>
          </p:cNvPr>
          <p:cNvSpPr txBox="1">
            <a:spLocks/>
          </p:cNvSpPr>
          <p:nvPr/>
        </p:nvSpPr>
        <p:spPr>
          <a:xfrm>
            <a:off x="241852" y="5830957"/>
            <a:ext cx="6702287"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Limited Training Data: Cricket Bats</a:t>
            </a:r>
            <a:endParaRPr lang="en-GB" sz="3200">
              <a:solidFill>
                <a:schemeClr val="tx1">
                  <a:lumMod val="95000"/>
                  <a:lumOff val="5000"/>
                </a:schemeClr>
              </a:solidFill>
              <a:latin typeface="Bierstadt" panose="020B0004020202020204" pitchFamily="34" charset="0"/>
            </a:endParaRPr>
          </a:p>
        </p:txBody>
      </p:sp>
    </p:spTree>
    <p:extLst>
      <p:ext uri="{BB962C8B-B14F-4D97-AF65-F5344CB8AC3E}">
        <p14:creationId xmlns:p14="http://schemas.microsoft.com/office/powerpoint/2010/main" val="3888868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green eyes wearing a brown scarf&#10;&#10;Description automatically generated">
            <a:extLst>
              <a:ext uri="{FF2B5EF4-FFF2-40B4-BE49-F238E27FC236}">
                <a16:creationId xmlns:a16="http://schemas.microsoft.com/office/drawing/2014/main" id="{278BB01F-4315-BDD1-53B4-BFDDFB490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459980" cy="7459980"/>
          </a:xfrm>
          <a:prstGeom prst="rect">
            <a:avLst/>
          </a:prstGeom>
        </p:spPr>
      </p:pic>
      <p:sp>
        <p:nvSpPr>
          <p:cNvPr id="3" name="Title 1">
            <a:extLst>
              <a:ext uri="{FF2B5EF4-FFF2-40B4-BE49-F238E27FC236}">
                <a16:creationId xmlns:a16="http://schemas.microsoft.com/office/drawing/2014/main" id="{3AC8F6F4-11E3-757D-969A-76268936C5B7}"/>
              </a:ext>
            </a:extLst>
          </p:cNvPr>
          <p:cNvSpPr txBox="1">
            <a:spLocks/>
          </p:cNvSpPr>
          <p:nvPr/>
        </p:nvSpPr>
        <p:spPr>
          <a:xfrm>
            <a:off x="241852" y="5830957"/>
            <a:ext cx="7048296"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solidFill>
                  <a:schemeClr val="tx1">
                    <a:lumMod val="95000"/>
                    <a:lumOff val="5000"/>
                  </a:schemeClr>
                </a:solidFill>
                <a:latin typeface="Bierstadt" panose="020B0004020202020204" pitchFamily="34" charset="0"/>
                <a:cs typeface="Calibri Light"/>
              </a:rPr>
              <a:t>Limited Training Data: Demographics</a:t>
            </a:r>
            <a:endParaRPr lang="en-GB" sz="3200" dirty="0">
              <a:solidFill>
                <a:schemeClr val="tx1">
                  <a:lumMod val="95000"/>
                  <a:lumOff val="5000"/>
                </a:schemeClr>
              </a:solidFill>
              <a:latin typeface="Bierstadt" panose="020B0004020202020204" pitchFamily="34" charset="0"/>
            </a:endParaRPr>
          </a:p>
        </p:txBody>
      </p:sp>
      <p:pic>
        <p:nvPicPr>
          <p:cNvPr id="11" name="Picture 10" descr="A close-up of a person on the cover of a magazine&#10;&#10;Description automatically generated">
            <a:extLst>
              <a:ext uri="{FF2B5EF4-FFF2-40B4-BE49-F238E27FC236}">
                <a16:creationId xmlns:a16="http://schemas.microsoft.com/office/drawing/2014/main" id="{C3F4526A-BAED-5F25-E9B3-C42F2A227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980" y="0"/>
            <a:ext cx="4732020" cy="6858000"/>
          </a:xfrm>
          <a:prstGeom prst="rect">
            <a:avLst/>
          </a:prstGeom>
        </p:spPr>
      </p:pic>
    </p:spTree>
    <p:extLst>
      <p:ext uri="{BB962C8B-B14F-4D97-AF65-F5344CB8AC3E}">
        <p14:creationId xmlns:p14="http://schemas.microsoft.com/office/powerpoint/2010/main" val="1176060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ADE2CD-59A8-2943-01FD-284609B0C952}"/>
              </a:ext>
            </a:extLst>
          </p:cNvPr>
          <p:cNvPicPr>
            <a:picLocks noChangeAspect="1"/>
          </p:cNvPicPr>
          <p:nvPr/>
        </p:nvPicPr>
        <p:blipFill>
          <a:blip r:embed="rId3"/>
          <a:stretch>
            <a:fillRect/>
          </a:stretch>
        </p:blipFill>
        <p:spPr>
          <a:xfrm>
            <a:off x="3654307" y="0"/>
            <a:ext cx="9426831" cy="6858000"/>
          </a:xfrm>
          <a:prstGeom prst="rect">
            <a:avLst/>
          </a:prstGeom>
        </p:spPr>
      </p:pic>
      <p:pic>
        <p:nvPicPr>
          <p:cNvPr id="6" name="Picture 5" descr="A screenshot of a phone&#10;&#10;Description automatically generated">
            <a:extLst>
              <a:ext uri="{FF2B5EF4-FFF2-40B4-BE49-F238E27FC236}">
                <a16:creationId xmlns:a16="http://schemas.microsoft.com/office/drawing/2014/main" id="{63B53947-A5C6-06DA-3310-146052260DF8}"/>
              </a:ext>
            </a:extLst>
          </p:cNvPr>
          <p:cNvPicPr>
            <a:picLocks noChangeAspect="1"/>
          </p:cNvPicPr>
          <p:nvPr/>
        </p:nvPicPr>
        <p:blipFill rotWithShape="1">
          <a:blip r:embed="rId4">
            <a:extLst>
              <a:ext uri="{28A0092B-C50C-407E-A947-70E740481C1C}">
                <a14:useLocalDpi xmlns:a14="http://schemas.microsoft.com/office/drawing/2010/main" val="0"/>
              </a:ext>
            </a:extLst>
          </a:blip>
          <a:srcRect b="18826"/>
          <a:stretch/>
        </p:blipFill>
        <p:spPr>
          <a:xfrm>
            <a:off x="0" y="0"/>
            <a:ext cx="3403787" cy="5566950"/>
          </a:xfrm>
          <a:prstGeom prst="rect">
            <a:avLst/>
          </a:prstGeom>
        </p:spPr>
      </p:pic>
      <p:sp>
        <p:nvSpPr>
          <p:cNvPr id="3" name="Title 1">
            <a:extLst>
              <a:ext uri="{FF2B5EF4-FFF2-40B4-BE49-F238E27FC236}">
                <a16:creationId xmlns:a16="http://schemas.microsoft.com/office/drawing/2014/main" id="{3AC8F6F4-11E3-757D-969A-76268936C5B7}"/>
              </a:ext>
            </a:extLst>
          </p:cNvPr>
          <p:cNvSpPr txBox="1">
            <a:spLocks/>
          </p:cNvSpPr>
          <p:nvPr/>
        </p:nvSpPr>
        <p:spPr>
          <a:xfrm>
            <a:off x="241853" y="5830957"/>
            <a:ext cx="6960614"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solidFill>
                  <a:schemeClr val="tx1">
                    <a:lumMod val="95000"/>
                    <a:lumOff val="5000"/>
                  </a:schemeClr>
                </a:solidFill>
                <a:latin typeface="Bierstadt" panose="020B0004020202020204" pitchFamily="34" charset="0"/>
                <a:cs typeface="Calibri Light"/>
              </a:rPr>
              <a:t>Generated Images Found on the Web</a:t>
            </a:r>
            <a:endParaRPr lang="en-GB" sz="3200" dirty="0">
              <a:solidFill>
                <a:schemeClr val="tx1">
                  <a:lumMod val="95000"/>
                  <a:lumOff val="5000"/>
                </a:schemeClr>
              </a:solidFill>
              <a:latin typeface="Bierstadt" panose="020B0004020202020204" pitchFamily="34" charset="0"/>
            </a:endParaRPr>
          </a:p>
        </p:txBody>
      </p:sp>
    </p:spTree>
    <p:extLst>
      <p:ext uri="{BB962C8B-B14F-4D97-AF65-F5344CB8AC3E}">
        <p14:creationId xmlns:p14="http://schemas.microsoft.com/office/powerpoint/2010/main" val="1303097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D69E7-1C32-3B35-BCBF-BF511306945D}"/>
              </a:ext>
            </a:extLst>
          </p:cNvPr>
          <p:cNvSpPr>
            <a:spLocks noGrp="1"/>
          </p:cNvSpPr>
          <p:nvPr>
            <p:ph type="title"/>
          </p:nvPr>
        </p:nvSpPr>
        <p:spPr>
          <a:xfrm>
            <a:off x="4137218" y="1641752"/>
            <a:ext cx="7235631" cy="1323439"/>
          </a:xfrm>
        </p:spPr>
        <p:txBody>
          <a:bodyPr anchor="t">
            <a:normAutofit/>
          </a:bodyPr>
          <a:lstStyle/>
          <a:p>
            <a:r>
              <a:rPr lang="en-GB" sz="4000">
                <a:solidFill>
                  <a:schemeClr val="bg1"/>
                </a:solidFill>
                <a:latin typeface="Bierstadt" panose="020B0004020202020204" pitchFamily="34" charset="0"/>
              </a:rPr>
              <a:t>Edge Hill Position Statement</a:t>
            </a:r>
          </a:p>
        </p:txBody>
      </p:sp>
      <p:pic>
        <p:nvPicPr>
          <p:cNvPr id="4" name="Graphic 3" descr="Three circles each containing concentric circles.">
            <a:extLst>
              <a:ext uri="{FF2B5EF4-FFF2-40B4-BE49-F238E27FC236}">
                <a16:creationId xmlns:a16="http://schemas.microsoft.com/office/drawing/2014/main" id="{BBC4C2EA-CF24-2123-DE91-5F74B0E03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33457" y="0"/>
            <a:ext cx="1458543" cy="1458543"/>
          </a:xfrm>
          <a:prstGeom prst="rect">
            <a:avLst/>
          </a:prstGeom>
        </p:spPr>
      </p:pic>
      <p:sp>
        <p:nvSpPr>
          <p:cNvPr id="5" name="Oval 4">
            <a:extLst>
              <a:ext uri="{FF2B5EF4-FFF2-40B4-BE49-F238E27FC236}">
                <a16:creationId xmlns:a16="http://schemas.microsoft.com/office/drawing/2014/main" id="{27F3248C-48A6-BC4B-6216-C42C141F4BD5}"/>
              </a:ext>
            </a:extLst>
          </p:cNvPr>
          <p:cNvSpPr/>
          <p:nvPr/>
        </p:nvSpPr>
        <p:spPr>
          <a:xfrm>
            <a:off x="865850" y="952106"/>
            <a:ext cx="2696668" cy="2696668"/>
          </a:xfrm>
          <a:prstGeom prst="ellipse">
            <a:avLst/>
          </a:prstGeom>
          <a:solidFill>
            <a:schemeClr val="accent2">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sp>
        <p:nvSpPr>
          <p:cNvPr id="9" name="Rectangle 8">
            <a:extLst>
              <a:ext uri="{FF2B5EF4-FFF2-40B4-BE49-F238E27FC236}">
                <a16:creationId xmlns:a16="http://schemas.microsoft.com/office/drawing/2014/main" id="{39486D9B-0611-F5AB-98F1-5BB7E843E701}"/>
              </a:ext>
            </a:extLst>
          </p:cNvPr>
          <p:cNvSpPr/>
          <p:nvPr/>
        </p:nvSpPr>
        <p:spPr>
          <a:xfrm>
            <a:off x="1314184" y="4234450"/>
            <a:ext cx="1800000" cy="720000"/>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a:lstStyle/>
          <a:p>
            <a:endParaRPr lang="en-GB"/>
          </a:p>
        </p:txBody>
      </p:sp>
      <p:sp>
        <p:nvSpPr>
          <p:cNvPr id="13" name="TextBox 12">
            <a:extLst>
              <a:ext uri="{FF2B5EF4-FFF2-40B4-BE49-F238E27FC236}">
                <a16:creationId xmlns:a16="http://schemas.microsoft.com/office/drawing/2014/main" id="{399010B0-C143-94CC-A12B-CA96AE699563}"/>
              </a:ext>
            </a:extLst>
          </p:cNvPr>
          <p:cNvSpPr txBox="1"/>
          <p:nvPr/>
        </p:nvSpPr>
        <p:spPr>
          <a:xfrm>
            <a:off x="4079631" y="3074075"/>
            <a:ext cx="6653826" cy="3108543"/>
          </a:xfrm>
          <a:prstGeom prst="rect">
            <a:avLst/>
          </a:prstGeom>
          <a:noFill/>
        </p:spPr>
        <p:txBody>
          <a:bodyPr wrap="square" rtlCol="0">
            <a:spAutoFit/>
          </a:bodyPr>
          <a:lstStyle/>
          <a:p>
            <a:pPr marL="285750" indent="-285750">
              <a:buFont typeface="Arial" panose="020B0604020202020204" pitchFamily="34" charset="0"/>
              <a:buChar char="•"/>
            </a:pPr>
            <a:r>
              <a:rPr lang="en-GB" sz="2800">
                <a:solidFill>
                  <a:schemeClr val="bg1"/>
                </a:solidFill>
                <a:latin typeface="Bierstadt" panose="020B0004020202020204" pitchFamily="34" charset="0"/>
              </a:rPr>
              <a:t>No detection tools</a:t>
            </a:r>
          </a:p>
          <a:p>
            <a:pPr marL="285750" indent="-285750">
              <a:buFont typeface="Arial" panose="020B0604020202020204" pitchFamily="34" charset="0"/>
              <a:buChar char="•"/>
            </a:pPr>
            <a:endParaRPr lang="en-GB" sz="2800">
              <a:solidFill>
                <a:schemeClr val="bg1"/>
              </a:solidFill>
              <a:latin typeface="Bierstadt" panose="020B0004020202020204" pitchFamily="34" charset="0"/>
            </a:endParaRPr>
          </a:p>
          <a:p>
            <a:pPr marL="285750" indent="-285750">
              <a:buFont typeface="Arial" panose="020B0604020202020204" pitchFamily="34" charset="0"/>
              <a:buChar char="•"/>
            </a:pPr>
            <a:r>
              <a:rPr lang="en-GB" sz="2800">
                <a:solidFill>
                  <a:schemeClr val="bg1"/>
                </a:solidFill>
                <a:latin typeface="Bierstadt" panose="020B0004020202020204" pitchFamily="34" charset="0"/>
              </a:rPr>
              <a:t>Familiarise with “capabilities and limitations in relation to your discipline”</a:t>
            </a:r>
          </a:p>
          <a:p>
            <a:pPr marL="285750" indent="-285750">
              <a:buFont typeface="Arial" panose="020B0604020202020204" pitchFamily="34" charset="0"/>
              <a:buChar char="•"/>
            </a:pPr>
            <a:endParaRPr lang="en-GB" sz="2800">
              <a:solidFill>
                <a:schemeClr val="bg1"/>
              </a:solidFill>
              <a:latin typeface="Bierstadt" panose="020B0004020202020204" pitchFamily="34" charset="0"/>
            </a:endParaRPr>
          </a:p>
          <a:p>
            <a:pPr marL="285750" indent="-285750">
              <a:buFont typeface="Arial" panose="020B0604020202020204" pitchFamily="34" charset="0"/>
              <a:buChar char="•"/>
            </a:pPr>
            <a:r>
              <a:rPr lang="en-GB" sz="2800">
                <a:solidFill>
                  <a:schemeClr val="bg1"/>
                </a:solidFill>
                <a:latin typeface="Bierstadt" panose="020B0004020202020204" pitchFamily="34" charset="0"/>
              </a:rPr>
              <a:t>Explore as a useful learning tool</a:t>
            </a:r>
          </a:p>
          <a:p>
            <a:pPr marL="285750" indent="-285750">
              <a:buFont typeface="Arial" panose="020B0604020202020204" pitchFamily="34" charset="0"/>
              <a:buChar char="•"/>
            </a:pPr>
            <a:endParaRPr lang="en-GB" sz="2800">
              <a:solidFill>
                <a:schemeClr val="bg1"/>
              </a:solidFill>
              <a:latin typeface="Bitter" pitchFamily="2" charset="0"/>
            </a:endParaRPr>
          </a:p>
        </p:txBody>
      </p:sp>
      <p:sp>
        <p:nvSpPr>
          <p:cNvPr id="7" name="Rectangle 6" descr="Document with solid fill">
            <a:extLst>
              <a:ext uri="{FF2B5EF4-FFF2-40B4-BE49-F238E27FC236}">
                <a16:creationId xmlns:a16="http://schemas.microsoft.com/office/drawing/2014/main" id="{11403C15-F52A-7129-02ED-4F4975AA8660}"/>
              </a:ext>
            </a:extLst>
          </p:cNvPr>
          <p:cNvSpPr/>
          <p:nvPr/>
        </p:nvSpPr>
        <p:spPr>
          <a:xfrm>
            <a:off x="1422775" y="1499254"/>
            <a:ext cx="1582818" cy="1602372"/>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Tree>
    <p:extLst>
      <p:ext uri="{BB962C8B-B14F-4D97-AF65-F5344CB8AC3E}">
        <p14:creationId xmlns:p14="http://schemas.microsoft.com/office/powerpoint/2010/main" val="3900247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oup of people standing in front of a building&#10;&#10;Description automatically generated">
            <a:extLst>
              <a:ext uri="{FF2B5EF4-FFF2-40B4-BE49-F238E27FC236}">
                <a16:creationId xmlns:a16="http://schemas.microsoft.com/office/drawing/2014/main" id="{2F7F4C2B-67CF-7D1A-1351-3FB7882AAF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6832879"/>
          </a:xfrm>
        </p:spPr>
      </p:pic>
      <p:sp>
        <p:nvSpPr>
          <p:cNvPr id="2" name="Title 1">
            <a:extLst>
              <a:ext uri="{FF2B5EF4-FFF2-40B4-BE49-F238E27FC236}">
                <a16:creationId xmlns:a16="http://schemas.microsoft.com/office/drawing/2014/main" id="{401AD0D6-3AB9-CA46-7D4E-0337C5205AA2}"/>
              </a:ext>
            </a:extLst>
          </p:cNvPr>
          <p:cNvSpPr>
            <a:spLocks noGrp="1"/>
          </p:cNvSpPr>
          <p:nvPr>
            <p:ph type="title"/>
          </p:nvPr>
        </p:nvSpPr>
        <p:spPr>
          <a:xfrm>
            <a:off x="241852" y="5830957"/>
            <a:ext cx="7245626" cy="763036"/>
          </a:xfrm>
          <a:solidFill>
            <a:schemeClr val="accent4">
              <a:lumMod val="20000"/>
              <a:lumOff val="80000"/>
            </a:schemeClr>
          </a:solidFill>
        </p:spPr>
        <p:txBody>
          <a:bodyPr>
            <a:normAutofit/>
          </a:bodyPr>
          <a:lstStyle/>
          <a:p>
            <a:pPr algn="ctr"/>
            <a:r>
              <a:rPr lang="en-GB" sz="3200">
                <a:solidFill>
                  <a:schemeClr val="tx1">
                    <a:lumMod val="95000"/>
                    <a:lumOff val="5000"/>
                  </a:schemeClr>
                </a:solidFill>
                <a:latin typeface="Bierstadt" panose="020B0004020202020204" pitchFamily="34" charset="0"/>
                <a:cs typeface="Calibri Light"/>
              </a:rPr>
              <a:t>Text and Numbers: Film Posters</a:t>
            </a:r>
            <a:endParaRPr lang="en-GB" sz="3200">
              <a:solidFill>
                <a:schemeClr val="tx1">
                  <a:lumMod val="95000"/>
                  <a:lumOff val="5000"/>
                </a:schemeClr>
              </a:solidFill>
              <a:latin typeface="Bierstadt" panose="020B0004020202020204" pitchFamily="34" charset="0"/>
            </a:endParaRPr>
          </a:p>
        </p:txBody>
      </p:sp>
    </p:spTree>
    <p:extLst>
      <p:ext uri="{BB962C8B-B14F-4D97-AF65-F5344CB8AC3E}">
        <p14:creationId xmlns:p14="http://schemas.microsoft.com/office/powerpoint/2010/main" val="2421673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DD69E7-1C32-3B35-BCBF-BF511306945D}"/>
              </a:ext>
            </a:extLst>
          </p:cNvPr>
          <p:cNvSpPr>
            <a:spLocks noGrp="1"/>
          </p:cNvSpPr>
          <p:nvPr>
            <p:ph type="title"/>
          </p:nvPr>
        </p:nvSpPr>
        <p:spPr>
          <a:xfrm>
            <a:off x="4079630" y="1641752"/>
            <a:ext cx="7293219" cy="1323439"/>
          </a:xfrm>
        </p:spPr>
        <p:txBody>
          <a:bodyPr anchor="t">
            <a:normAutofit/>
          </a:bodyPr>
          <a:lstStyle/>
          <a:p>
            <a:r>
              <a:rPr lang="en-GB" sz="4000">
                <a:solidFill>
                  <a:schemeClr val="bg1"/>
                </a:solidFill>
                <a:latin typeface="Bierstadt" panose="020B0004020202020204" pitchFamily="34" charset="0"/>
              </a:rPr>
              <a:t>Conclusion</a:t>
            </a:r>
          </a:p>
        </p:txBody>
      </p:sp>
      <p:pic>
        <p:nvPicPr>
          <p:cNvPr id="4" name="Graphic 3" descr="Three circles each containing concentric circles.">
            <a:extLst>
              <a:ext uri="{FF2B5EF4-FFF2-40B4-BE49-F238E27FC236}">
                <a16:creationId xmlns:a16="http://schemas.microsoft.com/office/drawing/2014/main" id="{BBC4C2EA-CF24-2123-DE91-5F74B0E03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5024" y="1970457"/>
            <a:ext cx="3497262" cy="3497262"/>
          </a:xfrm>
          <a:prstGeom prst="rect">
            <a:avLst/>
          </a:prstGeom>
        </p:spPr>
      </p:pic>
      <p:sp>
        <p:nvSpPr>
          <p:cNvPr id="6" name="TextBox 5">
            <a:extLst>
              <a:ext uri="{FF2B5EF4-FFF2-40B4-BE49-F238E27FC236}">
                <a16:creationId xmlns:a16="http://schemas.microsoft.com/office/drawing/2014/main" id="{0F1810A4-AC62-20FF-1114-57750BD29A52}"/>
              </a:ext>
            </a:extLst>
          </p:cNvPr>
          <p:cNvSpPr txBox="1"/>
          <p:nvPr/>
        </p:nvSpPr>
        <p:spPr>
          <a:xfrm>
            <a:off x="4079630" y="3074075"/>
            <a:ext cx="7940091" cy="1815882"/>
          </a:xfrm>
          <a:prstGeom prst="rect">
            <a:avLst/>
          </a:prstGeom>
          <a:noFill/>
        </p:spPr>
        <p:txBody>
          <a:bodyPr wrap="square" rtlCol="0">
            <a:spAutoFit/>
          </a:bodyPr>
          <a:lstStyle/>
          <a:p>
            <a:pPr marL="285750" indent="-285750">
              <a:buFont typeface="Arial" panose="020B0604020202020204" pitchFamily="34" charset="0"/>
              <a:buChar char="•"/>
            </a:pPr>
            <a:r>
              <a:rPr lang="en-GB" sz="2800">
                <a:solidFill>
                  <a:schemeClr val="bg1"/>
                </a:solidFill>
                <a:latin typeface="Bierstadt" panose="020B0004020202020204" pitchFamily="34" charset="0"/>
              </a:rPr>
              <a:t>What are good and bad uses?</a:t>
            </a:r>
          </a:p>
          <a:p>
            <a:pPr marL="285750" indent="-285750">
              <a:buFont typeface="Arial" panose="020B0604020202020204" pitchFamily="34" charset="0"/>
              <a:buChar char="•"/>
            </a:pPr>
            <a:endParaRPr lang="en-GB" sz="2800">
              <a:solidFill>
                <a:schemeClr val="bg1"/>
              </a:solidFill>
              <a:latin typeface="Bierstadt" panose="020B0004020202020204" pitchFamily="34" charset="0"/>
            </a:endParaRPr>
          </a:p>
          <a:p>
            <a:pPr marL="285750" indent="-285750">
              <a:buFont typeface="Arial" panose="020B0604020202020204" pitchFamily="34" charset="0"/>
              <a:buChar char="•"/>
            </a:pPr>
            <a:r>
              <a:rPr lang="en-GB" sz="2800">
                <a:solidFill>
                  <a:schemeClr val="bg1"/>
                </a:solidFill>
                <a:latin typeface="Bierstadt" panose="020B0004020202020204" pitchFamily="34" charset="0"/>
              </a:rPr>
              <a:t>Ethics – Copyright, environment, trainers</a:t>
            </a:r>
          </a:p>
          <a:p>
            <a:pPr marL="285750" indent="-285750">
              <a:buFont typeface="Arial" panose="020B0604020202020204" pitchFamily="34" charset="0"/>
              <a:buChar char="•"/>
            </a:pPr>
            <a:endParaRPr lang="en-GB" sz="2800">
              <a:solidFill>
                <a:schemeClr val="bg1"/>
              </a:solidFill>
              <a:latin typeface="Bitter" pitchFamily="2" charset="0"/>
            </a:endParaRPr>
          </a:p>
        </p:txBody>
      </p:sp>
      <p:pic>
        <p:nvPicPr>
          <p:cNvPr id="3" name="Graphic 2" descr="Three circles each containing concentric circles.">
            <a:extLst>
              <a:ext uri="{FF2B5EF4-FFF2-40B4-BE49-F238E27FC236}">
                <a16:creationId xmlns:a16="http://schemas.microsoft.com/office/drawing/2014/main" id="{BD72DDC1-BDB0-177A-89BB-269DC88924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33457" y="0"/>
            <a:ext cx="1458543" cy="1458543"/>
          </a:xfrm>
          <a:prstGeom prst="rect">
            <a:avLst/>
          </a:prstGeom>
        </p:spPr>
      </p:pic>
    </p:spTree>
    <p:extLst>
      <p:ext uri="{BB962C8B-B14F-4D97-AF65-F5344CB8AC3E}">
        <p14:creationId xmlns:p14="http://schemas.microsoft.com/office/powerpoint/2010/main" val="2764256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FE02D9B7-544D-EF47-B67A-5434F06ECFD1}"/>
              </a:ext>
            </a:extLst>
          </p:cNvPr>
          <p:cNvSpPr/>
          <p:nvPr/>
        </p:nvSpPr>
        <p:spPr>
          <a:xfrm>
            <a:off x="851782" y="950838"/>
            <a:ext cx="2710736" cy="2710736"/>
          </a:xfrm>
          <a:prstGeom prst="ellipse">
            <a:avLst/>
          </a:prstGeom>
          <a:solidFill>
            <a:schemeClr val="accent6">
              <a:lumMod val="75000"/>
            </a:schemeClr>
          </a:solidFill>
        </p:spPr>
        <p:style>
          <a:lnRef idx="0">
            <a:schemeClr val="lt1">
              <a:alpha val="0"/>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p:style>
        <p:txBody>
          <a:bodyPr/>
          <a:lstStyle/>
          <a:p>
            <a:endParaRPr lang="en-GB"/>
          </a:p>
        </p:txBody>
      </p:sp>
      <p:sp>
        <p:nvSpPr>
          <p:cNvPr id="2" name="Title 1">
            <a:extLst>
              <a:ext uri="{FF2B5EF4-FFF2-40B4-BE49-F238E27FC236}">
                <a16:creationId xmlns:a16="http://schemas.microsoft.com/office/drawing/2014/main" id="{F4DD69E7-1C32-3B35-BCBF-BF511306945D}"/>
              </a:ext>
            </a:extLst>
          </p:cNvPr>
          <p:cNvSpPr>
            <a:spLocks noGrp="1"/>
          </p:cNvSpPr>
          <p:nvPr>
            <p:ph type="title"/>
          </p:nvPr>
        </p:nvSpPr>
        <p:spPr>
          <a:xfrm>
            <a:off x="4079631" y="1641752"/>
            <a:ext cx="7293218" cy="1323439"/>
          </a:xfrm>
        </p:spPr>
        <p:txBody>
          <a:bodyPr anchor="t">
            <a:normAutofit/>
          </a:bodyPr>
          <a:lstStyle/>
          <a:p>
            <a:r>
              <a:rPr lang="en-GB" sz="4000">
                <a:solidFill>
                  <a:schemeClr val="bg1"/>
                </a:solidFill>
                <a:latin typeface="Bierstadt" panose="020B0004020202020204" pitchFamily="34" charset="0"/>
              </a:rPr>
              <a:t>Text Generation Tool Examples</a:t>
            </a:r>
          </a:p>
        </p:txBody>
      </p:sp>
      <p:pic>
        <p:nvPicPr>
          <p:cNvPr id="4" name="Graphic 3" descr="Three circles each containing concentric circles.">
            <a:extLst>
              <a:ext uri="{FF2B5EF4-FFF2-40B4-BE49-F238E27FC236}">
                <a16:creationId xmlns:a16="http://schemas.microsoft.com/office/drawing/2014/main" id="{BBC4C2EA-CF24-2123-DE91-5F74B0E03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33457" y="0"/>
            <a:ext cx="1458543" cy="1458543"/>
          </a:xfrm>
          <a:prstGeom prst="rect">
            <a:avLst/>
          </a:prstGeom>
        </p:spPr>
      </p:pic>
      <p:sp>
        <p:nvSpPr>
          <p:cNvPr id="9" name="Rectangle 8">
            <a:extLst>
              <a:ext uri="{FF2B5EF4-FFF2-40B4-BE49-F238E27FC236}">
                <a16:creationId xmlns:a16="http://schemas.microsoft.com/office/drawing/2014/main" id="{39486D9B-0611-F5AB-98F1-5BB7E843E701}"/>
              </a:ext>
            </a:extLst>
          </p:cNvPr>
          <p:cNvSpPr/>
          <p:nvPr/>
        </p:nvSpPr>
        <p:spPr>
          <a:xfrm>
            <a:off x="1314184" y="4234450"/>
            <a:ext cx="1800000" cy="720000"/>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a:lstStyle/>
          <a:p>
            <a:endParaRPr lang="en-GB"/>
          </a:p>
        </p:txBody>
      </p:sp>
      <p:sp>
        <p:nvSpPr>
          <p:cNvPr id="13" name="TextBox 12">
            <a:extLst>
              <a:ext uri="{FF2B5EF4-FFF2-40B4-BE49-F238E27FC236}">
                <a16:creationId xmlns:a16="http://schemas.microsoft.com/office/drawing/2014/main" id="{399010B0-C143-94CC-A12B-CA96AE699563}"/>
              </a:ext>
            </a:extLst>
          </p:cNvPr>
          <p:cNvSpPr txBox="1"/>
          <p:nvPr/>
        </p:nvSpPr>
        <p:spPr>
          <a:xfrm>
            <a:off x="4079631" y="3074075"/>
            <a:ext cx="6653826" cy="2677656"/>
          </a:xfrm>
          <a:prstGeom prst="rect">
            <a:avLst/>
          </a:prstGeom>
          <a:noFill/>
        </p:spPr>
        <p:txBody>
          <a:bodyPr wrap="square" rtlCol="0">
            <a:spAutoFit/>
          </a:bodyPr>
          <a:lstStyle/>
          <a:p>
            <a:pPr marL="285750" indent="-285750">
              <a:buFont typeface="Arial" panose="020B0604020202020204" pitchFamily="34" charset="0"/>
              <a:buChar char="•"/>
            </a:pPr>
            <a:r>
              <a:rPr lang="en-GB" sz="2800">
                <a:solidFill>
                  <a:schemeClr val="bg1"/>
                </a:solidFill>
                <a:latin typeface="Bierstadt" panose="020B0004020202020204" pitchFamily="34" charset="0"/>
              </a:rPr>
              <a:t>ChatGPT 3.5 and 4</a:t>
            </a:r>
          </a:p>
          <a:p>
            <a:pPr marL="285750" indent="-285750">
              <a:buFont typeface="Arial" panose="020B0604020202020204" pitchFamily="34" charset="0"/>
              <a:buChar char="•"/>
            </a:pPr>
            <a:endParaRPr lang="en-GB" sz="2800">
              <a:solidFill>
                <a:schemeClr val="bg1"/>
              </a:solidFill>
              <a:latin typeface="Bierstadt" panose="020B0004020202020204" pitchFamily="34" charset="0"/>
            </a:endParaRPr>
          </a:p>
          <a:p>
            <a:pPr marL="285750" indent="-285750">
              <a:buFont typeface="Arial" panose="020B0604020202020204" pitchFamily="34" charset="0"/>
              <a:buChar char="•"/>
            </a:pPr>
            <a:r>
              <a:rPr lang="en-GB" sz="2800">
                <a:solidFill>
                  <a:schemeClr val="bg1"/>
                </a:solidFill>
                <a:latin typeface="Bierstadt" panose="020B0004020202020204" pitchFamily="34" charset="0"/>
              </a:rPr>
              <a:t>Google Bard</a:t>
            </a:r>
          </a:p>
          <a:p>
            <a:pPr marL="285750" indent="-285750">
              <a:buFont typeface="Arial" panose="020B0604020202020204" pitchFamily="34" charset="0"/>
              <a:buChar char="•"/>
            </a:pPr>
            <a:endParaRPr lang="en-GB" sz="2800">
              <a:solidFill>
                <a:schemeClr val="bg1"/>
              </a:solidFill>
              <a:latin typeface="Bierstadt" panose="020B0004020202020204" pitchFamily="34" charset="0"/>
            </a:endParaRPr>
          </a:p>
          <a:p>
            <a:pPr marL="285750" indent="-285750">
              <a:buFont typeface="Arial" panose="020B0604020202020204" pitchFamily="34" charset="0"/>
              <a:buChar char="•"/>
            </a:pPr>
            <a:r>
              <a:rPr lang="en-GB" sz="2800">
                <a:solidFill>
                  <a:schemeClr val="bg1"/>
                </a:solidFill>
                <a:latin typeface="Bierstadt" panose="020B0004020202020204" pitchFamily="34" charset="0"/>
              </a:rPr>
              <a:t>Bing Chat</a:t>
            </a:r>
          </a:p>
          <a:p>
            <a:pPr marL="285750" indent="-285750">
              <a:buFont typeface="Arial" panose="020B0604020202020204" pitchFamily="34" charset="0"/>
              <a:buChar char="•"/>
            </a:pPr>
            <a:endParaRPr lang="en-GB" sz="2800">
              <a:solidFill>
                <a:schemeClr val="bg1"/>
              </a:solidFill>
              <a:latin typeface="Bitter" pitchFamily="2" charset="0"/>
            </a:endParaRPr>
          </a:p>
        </p:txBody>
      </p:sp>
      <p:sp>
        <p:nvSpPr>
          <p:cNvPr id="6" name="Rectangle 5" descr="Calligraphy Pen with solid fill">
            <a:extLst>
              <a:ext uri="{FF2B5EF4-FFF2-40B4-BE49-F238E27FC236}">
                <a16:creationId xmlns:a16="http://schemas.microsoft.com/office/drawing/2014/main" id="{3775D6FA-BACA-5EFE-D481-B6EB795974D6}"/>
              </a:ext>
            </a:extLst>
          </p:cNvPr>
          <p:cNvSpPr/>
          <p:nvPr/>
        </p:nvSpPr>
        <p:spPr>
          <a:xfrm>
            <a:off x="1298894" y="1395913"/>
            <a:ext cx="1673103" cy="1673103"/>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Tree>
    <p:extLst>
      <p:ext uri="{BB962C8B-B14F-4D97-AF65-F5344CB8AC3E}">
        <p14:creationId xmlns:p14="http://schemas.microsoft.com/office/powerpoint/2010/main" val="3697413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9C8C5C-C719-9083-8C6D-3DF1BBE3366B}"/>
              </a:ext>
            </a:extLst>
          </p:cNvPr>
          <p:cNvPicPr>
            <a:picLocks noChangeAspect="1"/>
          </p:cNvPicPr>
          <p:nvPr/>
        </p:nvPicPr>
        <p:blipFill>
          <a:blip r:embed="rId3"/>
          <a:stretch>
            <a:fillRect/>
          </a:stretch>
        </p:blipFill>
        <p:spPr>
          <a:xfrm>
            <a:off x="0" y="-662942"/>
            <a:ext cx="12192000" cy="8969115"/>
          </a:xfrm>
          <a:prstGeom prst="rect">
            <a:avLst/>
          </a:prstGeom>
        </p:spPr>
      </p:pic>
      <p:pic>
        <p:nvPicPr>
          <p:cNvPr id="5" name="Picture 4">
            <a:extLst>
              <a:ext uri="{FF2B5EF4-FFF2-40B4-BE49-F238E27FC236}">
                <a16:creationId xmlns:a16="http://schemas.microsoft.com/office/drawing/2014/main" id="{7C8E6965-59A0-94BF-3F80-9D20293C3DDF}"/>
              </a:ext>
            </a:extLst>
          </p:cNvPr>
          <p:cNvPicPr>
            <a:picLocks noChangeAspect="1"/>
          </p:cNvPicPr>
          <p:nvPr/>
        </p:nvPicPr>
        <p:blipFill>
          <a:blip r:embed="rId4"/>
          <a:stretch>
            <a:fillRect/>
          </a:stretch>
        </p:blipFill>
        <p:spPr>
          <a:xfrm>
            <a:off x="864640" y="597373"/>
            <a:ext cx="7514135" cy="1664598"/>
          </a:xfrm>
          <a:prstGeom prst="rect">
            <a:avLst/>
          </a:prstGeom>
          <a:ln>
            <a:solidFill>
              <a:schemeClr val="tx1"/>
            </a:solidFill>
          </a:ln>
        </p:spPr>
      </p:pic>
      <p:sp>
        <p:nvSpPr>
          <p:cNvPr id="12" name="Title 1">
            <a:extLst>
              <a:ext uri="{FF2B5EF4-FFF2-40B4-BE49-F238E27FC236}">
                <a16:creationId xmlns:a16="http://schemas.microsoft.com/office/drawing/2014/main" id="{EDC41A9C-AC58-C239-3C17-F7DC5BB8BFBE}"/>
              </a:ext>
            </a:extLst>
          </p:cNvPr>
          <p:cNvSpPr txBox="1">
            <a:spLocks/>
          </p:cNvSpPr>
          <p:nvPr/>
        </p:nvSpPr>
        <p:spPr>
          <a:xfrm>
            <a:off x="241852" y="5830957"/>
            <a:ext cx="6702287"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Training</a:t>
            </a:r>
            <a:endParaRPr lang="en-GB" sz="3200">
              <a:solidFill>
                <a:schemeClr val="tx1">
                  <a:lumMod val="95000"/>
                  <a:lumOff val="5000"/>
                </a:schemeClr>
              </a:solidFill>
              <a:latin typeface="Bierstadt" panose="020B0004020202020204" pitchFamily="34" charset="0"/>
            </a:endParaRPr>
          </a:p>
        </p:txBody>
      </p:sp>
      <p:pic>
        <p:nvPicPr>
          <p:cNvPr id="14" name="Picture 13">
            <a:extLst>
              <a:ext uri="{FF2B5EF4-FFF2-40B4-BE49-F238E27FC236}">
                <a16:creationId xmlns:a16="http://schemas.microsoft.com/office/drawing/2014/main" id="{005BCD60-72ED-89F7-935C-2325C486B814}"/>
              </a:ext>
            </a:extLst>
          </p:cNvPr>
          <p:cNvPicPr>
            <a:picLocks noChangeAspect="1"/>
          </p:cNvPicPr>
          <p:nvPr/>
        </p:nvPicPr>
        <p:blipFill>
          <a:blip r:embed="rId5"/>
          <a:stretch>
            <a:fillRect/>
          </a:stretch>
        </p:blipFill>
        <p:spPr>
          <a:xfrm>
            <a:off x="864640" y="2957298"/>
            <a:ext cx="7487695" cy="2314898"/>
          </a:xfrm>
          <a:prstGeom prst="rect">
            <a:avLst/>
          </a:prstGeom>
          <a:ln>
            <a:solidFill>
              <a:schemeClr val="tx1"/>
            </a:solidFill>
          </a:ln>
        </p:spPr>
      </p:pic>
      <p:pic>
        <p:nvPicPr>
          <p:cNvPr id="4" name="Graphic 3" descr="Three circles each containing concentric circles.">
            <a:extLst>
              <a:ext uri="{FF2B5EF4-FFF2-40B4-BE49-F238E27FC236}">
                <a16:creationId xmlns:a16="http://schemas.microsoft.com/office/drawing/2014/main" id="{E5D9BA2D-884C-0B8E-8780-905D6E003C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33457" y="0"/>
            <a:ext cx="1458543" cy="1458543"/>
          </a:xfrm>
          <a:prstGeom prst="rect">
            <a:avLst/>
          </a:prstGeom>
        </p:spPr>
      </p:pic>
    </p:spTree>
    <p:extLst>
      <p:ext uri="{BB962C8B-B14F-4D97-AF65-F5344CB8AC3E}">
        <p14:creationId xmlns:p14="http://schemas.microsoft.com/office/powerpoint/2010/main" val="3011411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1D7C9C-7D41-F033-38DA-1AF60AB51DD7}"/>
              </a:ext>
            </a:extLst>
          </p:cNvPr>
          <p:cNvPicPr>
            <a:picLocks noChangeAspect="1"/>
          </p:cNvPicPr>
          <p:nvPr/>
        </p:nvPicPr>
        <p:blipFill>
          <a:blip r:embed="rId3"/>
          <a:stretch>
            <a:fillRect/>
          </a:stretch>
        </p:blipFill>
        <p:spPr>
          <a:xfrm>
            <a:off x="0" y="-733622"/>
            <a:ext cx="12192000" cy="8749313"/>
          </a:xfrm>
          <a:prstGeom prst="rect">
            <a:avLst/>
          </a:prstGeom>
        </p:spPr>
      </p:pic>
      <p:sp>
        <p:nvSpPr>
          <p:cNvPr id="2" name="Title 1">
            <a:extLst>
              <a:ext uri="{FF2B5EF4-FFF2-40B4-BE49-F238E27FC236}">
                <a16:creationId xmlns:a16="http://schemas.microsoft.com/office/drawing/2014/main" id="{F4DD69E7-1C32-3B35-BCBF-BF511306945D}"/>
              </a:ext>
            </a:extLst>
          </p:cNvPr>
          <p:cNvSpPr>
            <a:spLocks noGrp="1"/>
          </p:cNvSpPr>
          <p:nvPr>
            <p:ph type="title"/>
          </p:nvPr>
        </p:nvSpPr>
        <p:spPr>
          <a:xfrm>
            <a:off x="334669" y="377963"/>
            <a:ext cx="394201" cy="572876"/>
          </a:xfrm>
        </p:spPr>
        <p:txBody>
          <a:bodyPr anchor="t">
            <a:normAutofit fontScale="90000"/>
          </a:bodyPr>
          <a:lstStyle/>
          <a:p>
            <a:r>
              <a:rPr lang="en-GB" sz="4000">
                <a:solidFill>
                  <a:schemeClr val="bg1"/>
                </a:solidFill>
                <a:latin typeface="Bierstadt" panose="020B0004020202020204" pitchFamily="34" charset="0"/>
              </a:rPr>
              <a:t> </a:t>
            </a:r>
          </a:p>
        </p:txBody>
      </p:sp>
      <p:pic>
        <p:nvPicPr>
          <p:cNvPr id="4" name="Graphic 3" descr="Three circles each containing concentric circles.">
            <a:extLst>
              <a:ext uri="{FF2B5EF4-FFF2-40B4-BE49-F238E27FC236}">
                <a16:creationId xmlns:a16="http://schemas.microsoft.com/office/drawing/2014/main" id="{BBC4C2EA-CF24-2123-DE91-5F74B0E036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33457" y="0"/>
            <a:ext cx="1458543" cy="1458543"/>
          </a:xfrm>
          <a:prstGeom prst="rect">
            <a:avLst/>
          </a:prstGeom>
        </p:spPr>
      </p:pic>
      <p:sp>
        <p:nvSpPr>
          <p:cNvPr id="9" name="Rectangle 8">
            <a:extLst>
              <a:ext uri="{FF2B5EF4-FFF2-40B4-BE49-F238E27FC236}">
                <a16:creationId xmlns:a16="http://schemas.microsoft.com/office/drawing/2014/main" id="{39486D9B-0611-F5AB-98F1-5BB7E843E701}"/>
              </a:ext>
            </a:extLst>
          </p:cNvPr>
          <p:cNvSpPr/>
          <p:nvPr/>
        </p:nvSpPr>
        <p:spPr>
          <a:xfrm>
            <a:off x="1314184" y="4234450"/>
            <a:ext cx="1800000" cy="720000"/>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a:lstStyle/>
          <a:p>
            <a:endParaRPr lang="en-GB"/>
          </a:p>
        </p:txBody>
      </p:sp>
      <p:sp>
        <p:nvSpPr>
          <p:cNvPr id="6" name="Title 1">
            <a:extLst>
              <a:ext uri="{FF2B5EF4-FFF2-40B4-BE49-F238E27FC236}">
                <a16:creationId xmlns:a16="http://schemas.microsoft.com/office/drawing/2014/main" id="{D5649DFD-A078-A3A4-8E03-8C231B1AD6DB}"/>
              </a:ext>
            </a:extLst>
          </p:cNvPr>
          <p:cNvSpPr txBox="1">
            <a:spLocks/>
          </p:cNvSpPr>
          <p:nvPr/>
        </p:nvSpPr>
        <p:spPr>
          <a:xfrm>
            <a:off x="241852" y="5830957"/>
            <a:ext cx="6702287"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Generation: Probability Scores</a:t>
            </a:r>
            <a:endParaRPr lang="en-GB" sz="3200">
              <a:solidFill>
                <a:schemeClr val="tx1">
                  <a:lumMod val="95000"/>
                  <a:lumOff val="5000"/>
                </a:schemeClr>
              </a:solidFill>
              <a:latin typeface="Bierstadt" panose="020B0004020202020204" pitchFamily="34" charset="0"/>
            </a:endParaRPr>
          </a:p>
        </p:txBody>
      </p:sp>
    </p:spTree>
    <p:extLst>
      <p:ext uri="{BB962C8B-B14F-4D97-AF65-F5344CB8AC3E}">
        <p14:creationId xmlns:p14="http://schemas.microsoft.com/office/powerpoint/2010/main" val="2420083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D69E7-1C32-3B35-BCBF-BF511306945D}"/>
              </a:ext>
            </a:extLst>
          </p:cNvPr>
          <p:cNvSpPr>
            <a:spLocks noGrp="1"/>
          </p:cNvSpPr>
          <p:nvPr>
            <p:ph type="title"/>
          </p:nvPr>
        </p:nvSpPr>
        <p:spPr>
          <a:xfrm>
            <a:off x="334669" y="377963"/>
            <a:ext cx="394201" cy="572876"/>
          </a:xfrm>
        </p:spPr>
        <p:txBody>
          <a:bodyPr anchor="t">
            <a:normAutofit fontScale="90000"/>
          </a:bodyPr>
          <a:lstStyle/>
          <a:p>
            <a:r>
              <a:rPr lang="en-GB" sz="4000">
                <a:solidFill>
                  <a:schemeClr val="bg1"/>
                </a:solidFill>
                <a:latin typeface="Bierstadt" panose="020B0004020202020204" pitchFamily="34" charset="0"/>
              </a:rPr>
              <a:t> </a:t>
            </a:r>
          </a:p>
        </p:txBody>
      </p:sp>
      <p:pic>
        <p:nvPicPr>
          <p:cNvPr id="4" name="Graphic 3" descr="Three circles each containing concentric circles.">
            <a:extLst>
              <a:ext uri="{FF2B5EF4-FFF2-40B4-BE49-F238E27FC236}">
                <a16:creationId xmlns:a16="http://schemas.microsoft.com/office/drawing/2014/main" id="{BBC4C2EA-CF24-2123-DE91-5F74B0E03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33457" y="0"/>
            <a:ext cx="1458543" cy="1458543"/>
          </a:xfrm>
          <a:prstGeom prst="rect">
            <a:avLst/>
          </a:prstGeom>
        </p:spPr>
      </p:pic>
      <p:sp>
        <p:nvSpPr>
          <p:cNvPr id="9" name="Rectangle 8">
            <a:extLst>
              <a:ext uri="{FF2B5EF4-FFF2-40B4-BE49-F238E27FC236}">
                <a16:creationId xmlns:a16="http://schemas.microsoft.com/office/drawing/2014/main" id="{39486D9B-0611-F5AB-98F1-5BB7E843E701}"/>
              </a:ext>
            </a:extLst>
          </p:cNvPr>
          <p:cNvSpPr/>
          <p:nvPr/>
        </p:nvSpPr>
        <p:spPr>
          <a:xfrm>
            <a:off x="1314184" y="4234450"/>
            <a:ext cx="1800000" cy="720000"/>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a:lstStyle/>
          <a:p>
            <a:endParaRPr lang="en-GB"/>
          </a:p>
        </p:txBody>
      </p:sp>
      <p:pic>
        <p:nvPicPr>
          <p:cNvPr id="6" name="Picture 5">
            <a:extLst>
              <a:ext uri="{FF2B5EF4-FFF2-40B4-BE49-F238E27FC236}">
                <a16:creationId xmlns:a16="http://schemas.microsoft.com/office/drawing/2014/main" id="{5E745DBC-BFCE-BF8F-54E6-64819D17F6A1}"/>
              </a:ext>
            </a:extLst>
          </p:cNvPr>
          <p:cNvPicPr>
            <a:picLocks noChangeAspect="1"/>
          </p:cNvPicPr>
          <p:nvPr/>
        </p:nvPicPr>
        <p:blipFill>
          <a:blip r:embed="rId5"/>
          <a:stretch>
            <a:fillRect/>
          </a:stretch>
        </p:blipFill>
        <p:spPr>
          <a:xfrm>
            <a:off x="0" y="-686080"/>
            <a:ext cx="12192000" cy="9479306"/>
          </a:xfrm>
          <a:prstGeom prst="rect">
            <a:avLst/>
          </a:prstGeom>
        </p:spPr>
      </p:pic>
      <p:sp>
        <p:nvSpPr>
          <p:cNvPr id="7" name="Title 1">
            <a:extLst>
              <a:ext uri="{FF2B5EF4-FFF2-40B4-BE49-F238E27FC236}">
                <a16:creationId xmlns:a16="http://schemas.microsoft.com/office/drawing/2014/main" id="{5633BC28-3744-8947-5174-4A173717FA02}"/>
              </a:ext>
            </a:extLst>
          </p:cNvPr>
          <p:cNvSpPr txBox="1">
            <a:spLocks/>
          </p:cNvSpPr>
          <p:nvPr/>
        </p:nvSpPr>
        <p:spPr>
          <a:xfrm>
            <a:off x="241852" y="5830957"/>
            <a:ext cx="6702287"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Generation: Beam Search</a:t>
            </a:r>
            <a:endParaRPr lang="en-GB" sz="3200">
              <a:solidFill>
                <a:schemeClr val="tx1">
                  <a:lumMod val="95000"/>
                  <a:lumOff val="5000"/>
                </a:schemeClr>
              </a:solidFill>
              <a:latin typeface="Bierstadt" panose="020B0004020202020204" pitchFamily="34" charset="0"/>
            </a:endParaRPr>
          </a:p>
        </p:txBody>
      </p:sp>
      <p:pic>
        <p:nvPicPr>
          <p:cNvPr id="5" name="Graphic 4" descr="Three circles each containing concentric circles.">
            <a:extLst>
              <a:ext uri="{FF2B5EF4-FFF2-40B4-BE49-F238E27FC236}">
                <a16:creationId xmlns:a16="http://schemas.microsoft.com/office/drawing/2014/main" id="{A2C68A03-7E80-2ECA-AB62-9C08B074BF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33055" y="-3901"/>
            <a:ext cx="1458543" cy="1458543"/>
          </a:xfrm>
          <a:prstGeom prst="rect">
            <a:avLst/>
          </a:prstGeom>
        </p:spPr>
      </p:pic>
    </p:spTree>
    <p:extLst>
      <p:ext uri="{BB962C8B-B14F-4D97-AF65-F5344CB8AC3E}">
        <p14:creationId xmlns:p14="http://schemas.microsoft.com/office/powerpoint/2010/main" val="2871725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FE02D9B7-544D-EF47-B67A-5434F06ECFD1}"/>
              </a:ext>
            </a:extLst>
          </p:cNvPr>
          <p:cNvSpPr/>
          <p:nvPr/>
        </p:nvSpPr>
        <p:spPr>
          <a:xfrm>
            <a:off x="851782" y="950838"/>
            <a:ext cx="2710736" cy="2710736"/>
          </a:xfrm>
          <a:prstGeom prst="ellipse">
            <a:avLst/>
          </a:prstGeom>
          <a:solidFill>
            <a:schemeClr val="accent6">
              <a:lumMod val="75000"/>
            </a:schemeClr>
          </a:solidFill>
        </p:spPr>
        <p:style>
          <a:lnRef idx="0">
            <a:schemeClr val="lt1">
              <a:alpha val="0"/>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p:style>
        <p:txBody>
          <a:bodyPr/>
          <a:lstStyle/>
          <a:p>
            <a:endParaRPr lang="en-GB"/>
          </a:p>
        </p:txBody>
      </p:sp>
      <p:sp>
        <p:nvSpPr>
          <p:cNvPr id="2" name="Title 1">
            <a:extLst>
              <a:ext uri="{FF2B5EF4-FFF2-40B4-BE49-F238E27FC236}">
                <a16:creationId xmlns:a16="http://schemas.microsoft.com/office/drawing/2014/main" id="{F4DD69E7-1C32-3B35-BCBF-BF511306945D}"/>
              </a:ext>
            </a:extLst>
          </p:cNvPr>
          <p:cNvSpPr>
            <a:spLocks noGrp="1"/>
          </p:cNvSpPr>
          <p:nvPr>
            <p:ph type="title"/>
          </p:nvPr>
        </p:nvSpPr>
        <p:spPr>
          <a:xfrm>
            <a:off x="4140216" y="1641752"/>
            <a:ext cx="7232633" cy="1323439"/>
          </a:xfrm>
        </p:spPr>
        <p:txBody>
          <a:bodyPr anchor="t">
            <a:normAutofit/>
          </a:bodyPr>
          <a:lstStyle/>
          <a:p>
            <a:r>
              <a:rPr lang="en-GB" sz="4000">
                <a:solidFill>
                  <a:schemeClr val="bg1"/>
                </a:solidFill>
                <a:latin typeface="Bierstadt" panose="020B0004020202020204" pitchFamily="34" charset="0"/>
              </a:rPr>
              <a:t>Usage Suggestions</a:t>
            </a:r>
          </a:p>
        </p:txBody>
      </p:sp>
      <p:pic>
        <p:nvPicPr>
          <p:cNvPr id="4" name="Graphic 3" descr="Three circles each containing concentric circles.">
            <a:extLst>
              <a:ext uri="{FF2B5EF4-FFF2-40B4-BE49-F238E27FC236}">
                <a16:creationId xmlns:a16="http://schemas.microsoft.com/office/drawing/2014/main" id="{BBC4C2EA-CF24-2123-DE91-5F74B0E03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33457" y="0"/>
            <a:ext cx="1458543" cy="1458543"/>
          </a:xfrm>
          <a:prstGeom prst="rect">
            <a:avLst/>
          </a:prstGeom>
        </p:spPr>
      </p:pic>
      <p:sp>
        <p:nvSpPr>
          <p:cNvPr id="9" name="Rectangle 8">
            <a:extLst>
              <a:ext uri="{FF2B5EF4-FFF2-40B4-BE49-F238E27FC236}">
                <a16:creationId xmlns:a16="http://schemas.microsoft.com/office/drawing/2014/main" id="{39486D9B-0611-F5AB-98F1-5BB7E843E701}"/>
              </a:ext>
            </a:extLst>
          </p:cNvPr>
          <p:cNvSpPr/>
          <p:nvPr/>
        </p:nvSpPr>
        <p:spPr>
          <a:xfrm>
            <a:off x="1314184" y="4234450"/>
            <a:ext cx="1800000" cy="720000"/>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a:lstStyle/>
          <a:p>
            <a:endParaRPr lang="en-GB"/>
          </a:p>
        </p:txBody>
      </p:sp>
      <p:sp>
        <p:nvSpPr>
          <p:cNvPr id="13" name="TextBox 12">
            <a:extLst>
              <a:ext uri="{FF2B5EF4-FFF2-40B4-BE49-F238E27FC236}">
                <a16:creationId xmlns:a16="http://schemas.microsoft.com/office/drawing/2014/main" id="{399010B0-C143-94CC-A12B-CA96AE699563}"/>
              </a:ext>
            </a:extLst>
          </p:cNvPr>
          <p:cNvSpPr txBox="1"/>
          <p:nvPr/>
        </p:nvSpPr>
        <p:spPr>
          <a:xfrm>
            <a:off x="4079630" y="3074075"/>
            <a:ext cx="7940091" cy="3539430"/>
          </a:xfrm>
          <a:prstGeom prst="rect">
            <a:avLst/>
          </a:prstGeom>
          <a:noFill/>
        </p:spPr>
        <p:txBody>
          <a:bodyPr wrap="square" rtlCol="0">
            <a:spAutoFit/>
          </a:bodyPr>
          <a:lstStyle/>
          <a:p>
            <a:pPr marL="285750" indent="-285750">
              <a:buFont typeface="Arial" panose="020B0604020202020204" pitchFamily="34" charset="0"/>
              <a:buChar char="•"/>
            </a:pPr>
            <a:r>
              <a:rPr lang="en-GB" sz="2800">
                <a:solidFill>
                  <a:schemeClr val="bg1"/>
                </a:solidFill>
                <a:latin typeface="Bierstadt" panose="020B0004020202020204" pitchFamily="34" charset="0"/>
              </a:rPr>
              <a:t>Summarise Text</a:t>
            </a:r>
          </a:p>
          <a:p>
            <a:pPr marL="285750" indent="-285750">
              <a:buFont typeface="Arial" panose="020B0604020202020204" pitchFamily="34" charset="0"/>
              <a:buChar char="•"/>
            </a:pPr>
            <a:endParaRPr lang="en-GB" sz="2800">
              <a:solidFill>
                <a:schemeClr val="bg1"/>
              </a:solidFill>
              <a:latin typeface="Bierstadt" panose="020B0004020202020204" pitchFamily="34" charset="0"/>
            </a:endParaRPr>
          </a:p>
          <a:p>
            <a:pPr marL="285750" indent="-285750">
              <a:buFont typeface="Arial" panose="020B0604020202020204" pitchFamily="34" charset="0"/>
              <a:buChar char="•"/>
            </a:pPr>
            <a:r>
              <a:rPr lang="en-GB" sz="2800">
                <a:solidFill>
                  <a:schemeClr val="bg1"/>
                </a:solidFill>
                <a:latin typeface="Bierstadt" panose="020B0004020202020204" pitchFamily="34" charset="0"/>
              </a:rPr>
              <a:t>Personalisation</a:t>
            </a:r>
          </a:p>
          <a:p>
            <a:pPr marL="285750" indent="-285750">
              <a:buFont typeface="Arial" panose="020B0604020202020204" pitchFamily="34" charset="0"/>
              <a:buChar char="•"/>
            </a:pPr>
            <a:endParaRPr lang="en-GB" sz="2800">
              <a:solidFill>
                <a:schemeClr val="bg1"/>
              </a:solidFill>
              <a:latin typeface="Bierstadt" panose="020B0004020202020204" pitchFamily="34" charset="0"/>
            </a:endParaRPr>
          </a:p>
          <a:p>
            <a:pPr marL="285750" indent="-285750">
              <a:buFont typeface="Arial" panose="020B0604020202020204" pitchFamily="34" charset="0"/>
              <a:buChar char="•"/>
            </a:pPr>
            <a:r>
              <a:rPr lang="en-GB" sz="2800">
                <a:solidFill>
                  <a:schemeClr val="bg1"/>
                </a:solidFill>
                <a:latin typeface="Bierstadt" panose="020B0004020202020204" pitchFamily="34" charset="0"/>
              </a:rPr>
              <a:t>Study buddy</a:t>
            </a:r>
          </a:p>
          <a:p>
            <a:pPr marL="285750" indent="-285750">
              <a:buFont typeface="Arial" panose="020B0604020202020204" pitchFamily="34" charset="0"/>
              <a:buChar char="•"/>
            </a:pPr>
            <a:endParaRPr lang="en-GB" sz="2800">
              <a:solidFill>
                <a:schemeClr val="bg1"/>
              </a:solidFill>
              <a:latin typeface="Bierstadt" panose="020B0004020202020204" pitchFamily="34" charset="0"/>
            </a:endParaRPr>
          </a:p>
          <a:p>
            <a:pPr marL="285750" indent="-285750">
              <a:buFont typeface="Arial" panose="020B0604020202020204" pitchFamily="34" charset="0"/>
              <a:buChar char="•"/>
            </a:pPr>
            <a:endParaRPr lang="en-GB" sz="2800">
              <a:solidFill>
                <a:schemeClr val="bg1"/>
              </a:solidFill>
              <a:latin typeface="Bitter" pitchFamily="2" charset="0"/>
            </a:endParaRPr>
          </a:p>
          <a:p>
            <a:pPr marL="285750" indent="-285750">
              <a:buFont typeface="Arial" panose="020B0604020202020204" pitchFamily="34" charset="0"/>
              <a:buChar char="•"/>
            </a:pPr>
            <a:endParaRPr lang="en-GB" sz="2800">
              <a:solidFill>
                <a:schemeClr val="bg1"/>
              </a:solidFill>
              <a:latin typeface="Bitter" pitchFamily="2" charset="0"/>
            </a:endParaRPr>
          </a:p>
        </p:txBody>
      </p:sp>
      <p:sp>
        <p:nvSpPr>
          <p:cNvPr id="3" name="Rectangle 2" descr="Calligraphy Pen with solid fill">
            <a:extLst>
              <a:ext uri="{FF2B5EF4-FFF2-40B4-BE49-F238E27FC236}">
                <a16:creationId xmlns:a16="http://schemas.microsoft.com/office/drawing/2014/main" id="{2994C0D8-7F7E-F655-25D9-E3662D496E2F}"/>
              </a:ext>
            </a:extLst>
          </p:cNvPr>
          <p:cNvSpPr/>
          <p:nvPr/>
        </p:nvSpPr>
        <p:spPr>
          <a:xfrm>
            <a:off x="1254042" y="1438358"/>
            <a:ext cx="1673103" cy="1673103"/>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Tree>
    <p:extLst>
      <p:ext uri="{BB962C8B-B14F-4D97-AF65-F5344CB8AC3E}">
        <p14:creationId xmlns:p14="http://schemas.microsoft.com/office/powerpoint/2010/main" val="3391310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162B8-F391-7DD6-528E-53BF5669F88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6C2F245-882C-8FD2-8901-91E7C4AE4CC2}"/>
              </a:ext>
            </a:extLst>
          </p:cNvPr>
          <p:cNvSpPr>
            <a:spLocks noGrp="1"/>
          </p:cNvSpPr>
          <p:nvPr>
            <p:ph idx="1"/>
          </p:nvPr>
        </p:nvSpPr>
        <p:spPr/>
        <p:txBody>
          <a:bodyPr/>
          <a:lstStyle/>
          <a:p>
            <a:endParaRPr lang="en-GB"/>
          </a:p>
        </p:txBody>
      </p:sp>
      <p:sp>
        <p:nvSpPr>
          <p:cNvPr id="4" name="Title 1">
            <a:extLst>
              <a:ext uri="{FF2B5EF4-FFF2-40B4-BE49-F238E27FC236}">
                <a16:creationId xmlns:a16="http://schemas.microsoft.com/office/drawing/2014/main" id="{34C78044-633B-9ED6-CFB0-ECD00DE0C7EF}"/>
              </a:ext>
            </a:extLst>
          </p:cNvPr>
          <p:cNvSpPr txBox="1">
            <a:spLocks/>
          </p:cNvSpPr>
          <p:nvPr/>
        </p:nvSpPr>
        <p:spPr>
          <a:xfrm>
            <a:off x="241852" y="5830957"/>
            <a:ext cx="6702287" cy="76303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solidFill>
                  <a:schemeClr val="tx1">
                    <a:lumMod val="95000"/>
                    <a:lumOff val="5000"/>
                  </a:schemeClr>
                </a:solidFill>
                <a:latin typeface="Bierstadt" panose="020B0004020202020204" pitchFamily="34" charset="0"/>
                <a:cs typeface="Calibri Light"/>
              </a:rPr>
              <a:t>Summarise Text</a:t>
            </a:r>
            <a:endParaRPr lang="en-GB" sz="3200">
              <a:solidFill>
                <a:schemeClr val="tx1">
                  <a:lumMod val="95000"/>
                  <a:lumOff val="5000"/>
                </a:schemeClr>
              </a:solidFill>
              <a:latin typeface="Bierstadt" panose="020B0004020202020204" pitchFamily="34" charset="0"/>
            </a:endParaRPr>
          </a:p>
        </p:txBody>
      </p:sp>
      <p:pic>
        <p:nvPicPr>
          <p:cNvPr id="14" name="Picture 13">
            <a:extLst>
              <a:ext uri="{FF2B5EF4-FFF2-40B4-BE49-F238E27FC236}">
                <a16:creationId xmlns:a16="http://schemas.microsoft.com/office/drawing/2014/main" id="{DB5565B4-C945-89A5-DD47-B120FED23629}"/>
              </a:ext>
            </a:extLst>
          </p:cNvPr>
          <p:cNvPicPr>
            <a:picLocks noChangeAspect="1"/>
          </p:cNvPicPr>
          <p:nvPr/>
        </p:nvPicPr>
        <p:blipFill rotWithShape="1">
          <a:blip r:embed="rId3"/>
          <a:srcRect r="432"/>
          <a:stretch/>
        </p:blipFill>
        <p:spPr>
          <a:xfrm>
            <a:off x="241853" y="3296953"/>
            <a:ext cx="10974332" cy="2534004"/>
          </a:xfrm>
          <a:prstGeom prst="rect">
            <a:avLst/>
          </a:prstGeom>
        </p:spPr>
      </p:pic>
      <p:pic>
        <p:nvPicPr>
          <p:cNvPr id="16" name="Picture 15">
            <a:extLst>
              <a:ext uri="{FF2B5EF4-FFF2-40B4-BE49-F238E27FC236}">
                <a16:creationId xmlns:a16="http://schemas.microsoft.com/office/drawing/2014/main" id="{F7E0F9AF-5524-E097-B26E-21B350C13D0A}"/>
              </a:ext>
            </a:extLst>
          </p:cNvPr>
          <p:cNvPicPr>
            <a:picLocks noChangeAspect="1"/>
          </p:cNvPicPr>
          <p:nvPr/>
        </p:nvPicPr>
        <p:blipFill>
          <a:blip r:embed="rId4"/>
          <a:stretch>
            <a:fillRect/>
          </a:stretch>
        </p:blipFill>
        <p:spPr>
          <a:xfrm>
            <a:off x="241852" y="-38584"/>
            <a:ext cx="10974332" cy="3467584"/>
          </a:xfrm>
          <a:prstGeom prst="rect">
            <a:avLst/>
          </a:prstGeom>
        </p:spPr>
      </p:pic>
    </p:spTree>
    <p:extLst>
      <p:ext uri="{BB962C8B-B14F-4D97-AF65-F5344CB8AC3E}">
        <p14:creationId xmlns:p14="http://schemas.microsoft.com/office/powerpoint/2010/main" val="42019108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621ed968-8f02-4b95-8836-c4d960ccf8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2803</Words>
  <Application>Microsoft Office PowerPoint</Application>
  <PresentationFormat>Widescreen</PresentationFormat>
  <Paragraphs>247</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Bierstadt</vt:lpstr>
      <vt:lpstr>Bitter</vt:lpstr>
      <vt:lpstr>Calibri</vt:lpstr>
      <vt:lpstr>Calibri Light</vt:lpstr>
      <vt:lpstr>Google Sans</vt:lpstr>
      <vt:lpstr>Noto Sans</vt:lpstr>
      <vt:lpstr>Office Theme</vt:lpstr>
      <vt:lpstr>An Absolute Beginner’s Guide to Generative AI Tools</vt:lpstr>
      <vt:lpstr>Overview</vt:lpstr>
      <vt:lpstr>Edge Hill Position Statement</vt:lpstr>
      <vt:lpstr>Text Generation Tool Examples</vt:lpstr>
      <vt:lpstr>PowerPoint Presentation</vt:lpstr>
      <vt:lpstr> </vt:lpstr>
      <vt:lpstr> </vt:lpstr>
      <vt:lpstr>Usage Suggestions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 Generation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Text and Numbers: Film Posters</vt:lpstr>
      <vt:lpstr>Conclusion</vt:lpstr>
    </vt:vector>
  </TitlesOfParts>
  <Company>Edge Hill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Absolute Beginner’s Guide to Generative AI Tools</dc:title>
  <dc:creator>Peter Beaumont</dc:creator>
  <cp:lastModifiedBy>Peter Beaumont</cp:lastModifiedBy>
  <cp:revision>10</cp:revision>
  <cp:lastPrinted>2023-11-07T11:20:00Z</cp:lastPrinted>
  <dcterms:created xsi:type="dcterms:W3CDTF">2023-09-15T11:16:54Z</dcterms:created>
  <dcterms:modified xsi:type="dcterms:W3CDTF">2023-12-01T12:52:20Z</dcterms:modified>
</cp:coreProperties>
</file>