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4" r:id="rId7"/>
    <p:sldId id="261" r:id="rId8"/>
    <p:sldId id="266" r:id="rId9"/>
    <p:sldId id="263" r:id="rId10"/>
    <p:sldId id="267" r:id="rId11"/>
    <p:sldId id="262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9ACFB1-E781-4ABB-8089-1A5AF906037F}" v="16" dt="2023-09-20T07:49:47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Henry" userId="11f41937-7896-4012-90fb-5fca4f7cac63" providerId="ADAL" clId="{C2F58E12-383A-463F-9892-6DB38D03BA8C}"/>
    <pc:docChg chg="undo custSel addSld delSld modSld sldOrd">
      <pc:chgData name="Sean Henry" userId="11f41937-7896-4012-90fb-5fca4f7cac63" providerId="ADAL" clId="{C2F58E12-383A-463F-9892-6DB38D03BA8C}" dt="2023-09-18T10:46:10.868" v="456"/>
      <pc:docMkLst>
        <pc:docMk/>
      </pc:docMkLst>
      <pc:sldChg chg="modSp mod">
        <pc:chgData name="Sean Henry" userId="11f41937-7896-4012-90fb-5fca4f7cac63" providerId="ADAL" clId="{C2F58E12-383A-463F-9892-6DB38D03BA8C}" dt="2023-09-18T08:34:42.536" v="138" actId="20577"/>
        <pc:sldMkLst>
          <pc:docMk/>
          <pc:sldMk cId="225786241" sldId="257"/>
        </pc:sldMkLst>
        <pc:spChg chg="mod">
          <ac:chgData name="Sean Henry" userId="11f41937-7896-4012-90fb-5fca4f7cac63" providerId="ADAL" clId="{C2F58E12-383A-463F-9892-6DB38D03BA8C}" dt="2023-09-18T08:34:42.536" v="138" actId="20577"/>
          <ac:spMkLst>
            <pc:docMk/>
            <pc:sldMk cId="225786241" sldId="257"/>
            <ac:spMk id="3" creationId="{55ADE361-5507-AC6A-8A6F-88E37E90E7FD}"/>
          </ac:spMkLst>
        </pc:spChg>
      </pc:sldChg>
      <pc:sldChg chg="modSp mod">
        <pc:chgData name="Sean Henry" userId="11f41937-7896-4012-90fb-5fca4f7cac63" providerId="ADAL" clId="{C2F58E12-383A-463F-9892-6DB38D03BA8C}" dt="2023-09-18T10:45:28.374" v="453" actId="20577"/>
        <pc:sldMkLst>
          <pc:docMk/>
          <pc:sldMk cId="2718770078" sldId="258"/>
        </pc:sldMkLst>
        <pc:spChg chg="mod">
          <ac:chgData name="Sean Henry" userId="11f41937-7896-4012-90fb-5fca4f7cac63" providerId="ADAL" clId="{C2F58E12-383A-463F-9892-6DB38D03BA8C}" dt="2023-09-18T10:45:28.374" v="453" actId="20577"/>
          <ac:spMkLst>
            <pc:docMk/>
            <pc:sldMk cId="2718770078" sldId="258"/>
            <ac:spMk id="3" creationId="{6944649C-1DCE-D148-1BCD-C636A10E987E}"/>
          </ac:spMkLst>
        </pc:spChg>
      </pc:sldChg>
      <pc:sldChg chg="ord">
        <pc:chgData name="Sean Henry" userId="11f41937-7896-4012-90fb-5fca4f7cac63" providerId="ADAL" clId="{C2F58E12-383A-463F-9892-6DB38D03BA8C}" dt="2023-09-18T08:36:17.386" v="146"/>
        <pc:sldMkLst>
          <pc:docMk/>
          <pc:sldMk cId="3701960510" sldId="267"/>
        </pc:sldMkLst>
      </pc:sldChg>
      <pc:sldChg chg="modSp mod modAnim">
        <pc:chgData name="Sean Henry" userId="11f41937-7896-4012-90fb-5fca4f7cac63" providerId="ADAL" clId="{C2F58E12-383A-463F-9892-6DB38D03BA8C}" dt="2023-09-18T10:46:10.868" v="456"/>
        <pc:sldMkLst>
          <pc:docMk/>
          <pc:sldMk cId="1425953649" sldId="268"/>
        </pc:sldMkLst>
        <pc:spChg chg="mod">
          <ac:chgData name="Sean Henry" userId="11f41937-7896-4012-90fb-5fca4f7cac63" providerId="ADAL" clId="{C2F58E12-383A-463F-9892-6DB38D03BA8C}" dt="2023-09-18T10:46:00.319" v="455" actId="27636"/>
          <ac:spMkLst>
            <pc:docMk/>
            <pc:sldMk cId="1425953649" sldId="268"/>
            <ac:spMk id="3" creationId="{B13FE9C8-8730-FA41-BF63-4FF320DD918B}"/>
          </ac:spMkLst>
        </pc:spChg>
      </pc:sldChg>
      <pc:sldChg chg="addSp delSp modSp new mod ord modTransition setBg">
        <pc:chgData name="Sean Henry" userId="11f41937-7896-4012-90fb-5fca4f7cac63" providerId="ADAL" clId="{C2F58E12-383A-463F-9892-6DB38D03BA8C}" dt="2023-09-18T08:36:14.080" v="144"/>
        <pc:sldMkLst>
          <pc:docMk/>
          <pc:sldMk cId="2360777579" sldId="269"/>
        </pc:sldMkLst>
        <pc:spChg chg="del">
          <ac:chgData name="Sean Henry" userId="11f41937-7896-4012-90fb-5fca4f7cac63" providerId="ADAL" clId="{C2F58E12-383A-463F-9892-6DB38D03BA8C}" dt="2023-09-18T08:35:55.921" v="141" actId="26606"/>
          <ac:spMkLst>
            <pc:docMk/>
            <pc:sldMk cId="2360777579" sldId="269"/>
            <ac:spMk id="2" creationId="{AB2197E2-4B85-EECD-F8EC-B7B1BE4A625D}"/>
          </ac:spMkLst>
        </pc:spChg>
        <pc:spChg chg="del">
          <ac:chgData name="Sean Henry" userId="11f41937-7896-4012-90fb-5fca4f7cac63" providerId="ADAL" clId="{C2F58E12-383A-463F-9892-6DB38D03BA8C}" dt="2023-09-18T08:35:48.836" v="140"/>
          <ac:spMkLst>
            <pc:docMk/>
            <pc:sldMk cId="2360777579" sldId="269"/>
            <ac:spMk id="3" creationId="{39CB5C92-9163-1338-CDC5-75461BCA832A}"/>
          </ac:spMkLst>
        </pc:spChg>
        <pc:spChg chg="add">
          <ac:chgData name="Sean Henry" userId="11f41937-7896-4012-90fb-5fca4f7cac63" providerId="ADAL" clId="{C2F58E12-383A-463F-9892-6DB38D03BA8C}" dt="2023-09-18T08:35:55.921" v="141" actId="26606"/>
          <ac:spMkLst>
            <pc:docMk/>
            <pc:sldMk cId="2360777579" sldId="269"/>
            <ac:spMk id="9" creationId="{F3060C83-F051-4F0E-ABAD-AA0DFC48B218}"/>
          </ac:spMkLst>
        </pc:spChg>
        <pc:spChg chg="add">
          <ac:chgData name="Sean Henry" userId="11f41937-7896-4012-90fb-5fca4f7cac63" providerId="ADAL" clId="{C2F58E12-383A-463F-9892-6DB38D03BA8C}" dt="2023-09-18T08:35:55.921" v="141" actId="26606"/>
          <ac:spMkLst>
            <pc:docMk/>
            <pc:sldMk cId="2360777579" sldId="269"/>
            <ac:spMk id="11" creationId="{83C98ABE-055B-441F-B07E-44F97F083C39}"/>
          </ac:spMkLst>
        </pc:spChg>
        <pc:spChg chg="add">
          <ac:chgData name="Sean Henry" userId="11f41937-7896-4012-90fb-5fca4f7cac63" providerId="ADAL" clId="{C2F58E12-383A-463F-9892-6DB38D03BA8C}" dt="2023-09-18T08:35:55.921" v="141" actId="26606"/>
          <ac:spMkLst>
            <pc:docMk/>
            <pc:sldMk cId="2360777579" sldId="269"/>
            <ac:spMk id="13" creationId="{29FDB030-9B49-4CED-8CCD-4D99382388AC}"/>
          </ac:spMkLst>
        </pc:spChg>
        <pc:spChg chg="add">
          <ac:chgData name="Sean Henry" userId="11f41937-7896-4012-90fb-5fca4f7cac63" providerId="ADAL" clId="{C2F58E12-383A-463F-9892-6DB38D03BA8C}" dt="2023-09-18T08:35:55.921" v="141" actId="26606"/>
          <ac:spMkLst>
            <pc:docMk/>
            <pc:sldMk cId="2360777579" sldId="269"/>
            <ac:spMk id="15" creationId="{3783CA14-24A1-485C-8B30-D6A5D87987AD}"/>
          </ac:spMkLst>
        </pc:spChg>
        <pc:spChg chg="add">
          <ac:chgData name="Sean Henry" userId="11f41937-7896-4012-90fb-5fca4f7cac63" providerId="ADAL" clId="{C2F58E12-383A-463F-9892-6DB38D03BA8C}" dt="2023-09-18T08:35:55.921" v="141" actId="26606"/>
          <ac:spMkLst>
            <pc:docMk/>
            <pc:sldMk cId="2360777579" sldId="269"/>
            <ac:spMk id="17" creationId="{9A97C86A-04D6-40F7-AE84-31AB43E6A846}"/>
          </ac:spMkLst>
        </pc:spChg>
        <pc:spChg chg="add">
          <ac:chgData name="Sean Henry" userId="11f41937-7896-4012-90fb-5fca4f7cac63" providerId="ADAL" clId="{C2F58E12-383A-463F-9892-6DB38D03BA8C}" dt="2023-09-18T08:35:55.921" v="141" actId="26606"/>
          <ac:spMkLst>
            <pc:docMk/>
            <pc:sldMk cId="2360777579" sldId="269"/>
            <ac:spMk id="19" creationId="{FF9F2414-84E8-453E-B1F3-389FDE8192D9}"/>
          </ac:spMkLst>
        </pc:spChg>
        <pc:spChg chg="add">
          <ac:chgData name="Sean Henry" userId="11f41937-7896-4012-90fb-5fca4f7cac63" providerId="ADAL" clId="{C2F58E12-383A-463F-9892-6DB38D03BA8C}" dt="2023-09-18T08:35:55.921" v="141" actId="26606"/>
          <ac:spMkLst>
            <pc:docMk/>
            <pc:sldMk cId="2360777579" sldId="269"/>
            <ac:spMk id="21" creationId="{3ECA69A1-7536-43AC-85EF-C7106179F5ED}"/>
          </ac:spMkLst>
        </pc:spChg>
        <pc:picChg chg="add mod">
          <ac:chgData name="Sean Henry" userId="11f41937-7896-4012-90fb-5fca4f7cac63" providerId="ADAL" clId="{C2F58E12-383A-463F-9892-6DB38D03BA8C}" dt="2023-09-18T08:35:55.921" v="141" actId="26606"/>
          <ac:picMkLst>
            <pc:docMk/>
            <pc:sldMk cId="2360777579" sldId="269"/>
            <ac:picMk id="4" creationId="{EA9D59AE-6E96-AE5A-2A7D-CE866D1ED9BF}"/>
          </ac:picMkLst>
        </pc:picChg>
      </pc:sldChg>
      <pc:sldChg chg="addSp delSp modSp new del mod setBg">
        <pc:chgData name="Sean Henry" userId="11f41937-7896-4012-90fb-5fca4f7cac63" providerId="ADAL" clId="{C2F58E12-383A-463F-9892-6DB38D03BA8C}" dt="2023-09-18T08:31:18.643" v="32" actId="47"/>
        <pc:sldMkLst>
          <pc:docMk/>
          <pc:sldMk cId="2623648767" sldId="269"/>
        </pc:sldMkLst>
        <pc:spChg chg="add del">
          <ac:chgData name="Sean Henry" userId="11f41937-7896-4012-90fb-5fca4f7cac63" providerId="ADAL" clId="{C2F58E12-383A-463F-9892-6DB38D03BA8C}" dt="2023-09-18T08:30:34.386" v="31" actId="26606"/>
          <ac:spMkLst>
            <pc:docMk/>
            <pc:sldMk cId="2623648767" sldId="269"/>
            <ac:spMk id="2" creationId="{3DFBBA90-AAEE-80C7-FCAF-780359C19DE1}"/>
          </ac:spMkLst>
        </pc:spChg>
        <pc:spChg chg="del">
          <ac:chgData name="Sean Henry" userId="11f41937-7896-4012-90fb-5fca4f7cac63" providerId="ADAL" clId="{C2F58E12-383A-463F-9892-6DB38D03BA8C}" dt="2023-09-18T08:30:27.224" v="26"/>
          <ac:spMkLst>
            <pc:docMk/>
            <pc:sldMk cId="2623648767" sldId="269"/>
            <ac:spMk id="3" creationId="{85216B50-52B2-E227-3DC0-246D02696C3F}"/>
          </ac:spMkLst>
        </pc:spChg>
        <pc:spChg chg="add del">
          <ac:chgData name="Sean Henry" userId="11f41937-7896-4012-90fb-5fca4f7cac63" providerId="ADAL" clId="{C2F58E12-383A-463F-9892-6DB38D03BA8C}" dt="2023-09-18T08:30:34.378" v="30" actId="26606"/>
          <ac:spMkLst>
            <pc:docMk/>
            <pc:sldMk cId="2623648767" sldId="269"/>
            <ac:spMk id="8" creationId="{F6D453C9-B027-F6DB-54BB-C3349E84D3C8}"/>
          </ac:spMkLst>
        </pc:spChg>
        <pc:spChg chg="add del">
          <ac:chgData name="Sean Henry" userId="11f41937-7896-4012-90fb-5fca4f7cac63" providerId="ADAL" clId="{C2F58E12-383A-463F-9892-6DB38D03BA8C}" dt="2023-09-18T08:30:32.363" v="28" actId="26606"/>
          <ac:spMkLst>
            <pc:docMk/>
            <pc:sldMk cId="2623648767" sldId="269"/>
            <ac:spMk id="9" creationId="{69D184B2-2226-4E31-BCCB-444330767440}"/>
          </ac:spMkLst>
        </pc:spChg>
        <pc:spChg chg="add del">
          <ac:chgData name="Sean Henry" userId="11f41937-7896-4012-90fb-5fca4f7cac63" providerId="ADAL" clId="{C2F58E12-383A-463F-9892-6DB38D03BA8C}" dt="2023-09-18T08:30:32.363" v="28" actId="26606"/>
          <ac:spMkLst>
            <pc:docMk/>
            <pc:sldMk cId="2623648767" sldId="269"/>
            <ac:spMk id="11" creationId="{1AC4D4E3-486A-464A-8EC8-D44881097267}"/>
          </ac:spMkLst>
        </pc:spChg>
        <pc:spChg chg="add del">
          <ac:chgData name="Sean Henry" userId="11f41937-7896-4012-90fb-5fca4f7cac63" providerId="ADAL" clId="{C2F58E12-383A-463F-9892-6DB38D03BA8C}" dt="2023-09-18T08:30:32.363" v="28" actId="26606"/>
          <ac:spMkLst>
            <pc:docMk/>
            <pc:sldMk cId="2623648767" sldId="269"/>
            <ac:spMk id="13" creationId="{864DE13E-58EB-4475-B79C-0D4FC651239B}"/>
          </ac:spMkLst>
        </pc:spChg>
        <pc:spChg chg="add del">
          <ac:chgData name="Sean Henry" userId="11f41937-7896-4012-90fb-5fca4f7cac63" providerId="ADAL" clId="{C2F58E12-383A-463F-9892-6DB38D03BA8C}" dt="2023-09-18T08:30:34.378" v="30" actId="26606"/>
          <ac:spMkLst>
            <pc:docMk/>
            <pc:sldMk cId="2623648767" sldId="269"/>
            <ac:spMk id="15" creationId="{1A95671B-3CC6-4792-9114-B74FAEA224E6}"/>
          </ac:spMkLst>
        </pc:spChg>
        <pc:spChg chg="add del">
          <ac:chgData name="Sean Henry" userId="11f41937-7896-4012-90fb-5fca4f7cac63" providerId="ADAL" clId="{C2F58E12-383A-463F-9892-6DB38D03BA8C}" dt="2023-09-18T08:30:34.378" v="30" actId="26606"/>
          <ac:spMkLst>
            <pc:docMk/>
            <pc:sldMk cId="2623648767" sldId="269"/>
            <ac:spMk id="16" creationId="{3DFBBA90-AAEE-80C7-FCAF-780359C19DE1}"/>
          </ac:spMkLst>
        </pc:spChg>
        <pc:spChg chg="add">
          <ac:chgData name="Sean Henry" userId="11f41937-7896-4012-90fb-5fca4f7cac63" providerId="ADAL" clId="{C2F58E12-383A-463F-9892-6DB38D03BA8C}" dt="2023-09-18T08:30:34.386" v="31" actId="26606"/>
          <ac:spMkLst>
            <pc:docMk/>
            <pc:sldMk cId="2623648767" sldId="269"/>
            <ac:spMk id="18" creationId="{C3896A03-3945-419A-B66B-4EE266EDD152}"/>
          </ac:spMkLst>
        </pc:spChg>
        <pc:spChg chg="add">
          <ac:chgData name="Sean Henry" userId="11f41937-7896-4012-90fb-5fca4f7cac63" providerId="ADAL" clId="{C2F58E12-383A-463F-9892-6DB38D03BA8C}" dt="2023-09-18T08:30:34.386" v="31" actId="26606"/>
          <ac:spMkLst>
            <pc:docMk/>
            <pc:sldMk cId="2623648767" sldId="269"/>
            <ac:spMk id="19" creationId="{3DFBBA90-AAEE-80C7-FCAF-780359C19DE1}"/>
          </ac:spMkLst>
        </pc:spChg>
        <pc:spChg chg="add">
          <ac:chgData name="Sean Henry" userId="11f41937-7896-4012-90fb-5fca4f7cac63" providerId="ADAL" clId="{C2F58E12-383A-463F-9892-6DB38D03BA8C}" dt="2023-09-18T08:30:34.386" v="31" actId="26606"/>
          <ac:spMkLst>
            <pc:docMk/>
            <pc:sldMk cId="2623648767" sldId="269"/>
            <ac:spMk id="20" creationId="{B34F5AD2-EDBD-4BBD-A55C-EAFFD0C7097A}"/>
          </ac:spMkLst>
        </pc:spChg>
        <pc:spChg chg="add">
          <ac:chgData name="Sean Henry" userId="11f41937-7896-4012-90fb-5fca4f7cac63" providerId="ADAL" clId="{C2F58E12-383A-463F-9892-6DB38D03BA8C}" dt="2023-09-18T08:30:34.386" v="31" actId="26606"/>
          <ac:spMkLst>
            <pc:docMk/>
            <pc:sldMk cId="2623648767" sldId="269"/>
            <ac:spMk id="21" creationId="{450D3AD2-FA80-415F-A9CE-54D884561CD7}"/>
          </ac:spMkLst>
        </pc:spChg>
        <pc:spChg chg="add">
          <ac:chgData name="Sean Henry" userId="11f41937-7896-4012-90fb-5fca4f7cac63" providerId="ADAL" clId="{C2F58E12-383A-463F-9892-6DB38D03BA8C}" dt="2023-09-18T08:30:34.386" v="31" actId="26606"/>
          <ac:spMkLst>
            <pc:docMk/>
            <pc:sldMk cId="2623648767" sldId="269"/>
            <ac:spMk id="22" creationId="{6B86107A-5A00-97F7-6A28-3743FF96BFEA}"/>
          </ac:spMkLst>
        </pc:spChg>
        <pc:picChg chg="add mod">
          <ac:chgData name="Sean Henry" userId="11f41937-7896-4012-90fb-5fca4f7cac63" providerId="ADAL" clId="{C2F58E12-383A-463F-9892-6DB38D03BA8C}" dt="2023-09-18T08:30:34.386" v="31" actId="26606"/>
          <ac:picMkLst>
            <pc:docMk/>
            <pc:sldMk cId="2623648767" sldId="269"/>
            <ac:picMk id="4" creationId="{C1FD89E8-FFFA-AA00-F10F-1DF3C5777F1D}"/>
          </ac:picMkLst>
        </pc:picChg>
      </pc:sldChg>
      <pc:sldChg chg="delSp modSp new mod modTransition">
        <pc:chgData name="Sean Henry" userId="11f41937-7896-4012-90fb-5fca4f7cac63" providerId="ADAL" clId="{C2F58E12-383A-463F-9892-6DB38D03BA8C}" dt="2023-09-18T08:39:47.780" v="368" actId="20577"/>
        <pc:sldMkLst>
          <pc:docMk/>
          <pc:sldMk cId="3967654446" sldId="270"/>
        </pc:sldMkLst>
        <pc:spChg chg="mod">
          <ac:chgData name="Sean Henry" userId="11f41937-7896-4012-90fb-5fca4f7cac63" providerId="ADAL" clId="{C2F58E12-383A-463F-9892-6DB38D03BA8C}" dt="2023-09-18T08:39:47.780" v="368" actId="20577"/>
          <ac:spMkLst>
            <pc:docMk/>
            <pc:sldMk cId="3967654446" sldId="270"/>
            <ac:spMk id="2" creationId="{19991DD0-A50D-22B4-3D0B-264665737ADF}"/>
          </ac:spMkLst>
        </pc:spChg>
        <pc:spChg chg="del">
          <ac:chgData name="Sean Henry" userId="11f41937-7896-4012-90fb-5fca4f7cac63" providerId="ADAL" clId="{C2F58E12-383A-463F-9892-6DB38D03BA8C}" dt="2023-09-18T08:37:34.644" v="202" actId="478"/>
          <ac:spMkLst>
            <pc:docMk/>
            <pc:sldMk cId="3967654446" sldId="270"/>
            <ac:spMk id="3" creationId="{C50F9808-B95F-1DDE-E49D-2F7931DD7FA4}"/>
          </ac:spMkLst>
        </pc:spChg>
      </pc:sldChg>
    </pc:docChg>
  </pc:docChgLst>
  <pc:docChgLst>
    <pc:chgData name="Sean Henry" userId="11f41937-7896-4012-90fb-5fca4f7cac63" providerId="ADAL" clId="{3C569B3A-1281-4D6A-8805-B4E137D7263F}"/>
    <pc:docChg chg="modSld">
      <pc:chgData name="Sean Henry" userId="11f41937-7896-4012-90fb-5fca4f7cac63" providerId="ADAL" clId="{3C569B3A-1281-4D6A-8805-B4E137D7263F}" dt="2023-09-16T12:09:17.891" v="41" actId="20577"/>
      <pc:docMkLst>
        <pc:docMk/>
      </pc:docMkLst>
      <pc:sldChg chg="modSp mod">
        <pc:chgData name="Sean Henry" userId="11f41937-7896-4012-90fb-5fca4f7cac63" providerId="ADAL" clId="{3C569B3A-1281-4D6A-8805-B4E137D7263F}" dt="2023-09-16T12:09:17.891" v="41" actId="20577"/>
        <pc:sldMkLst>
          <pc:docMk/>
          <pc:sldMk cId="2718770078" sldId="258"/>
        </pc:sldMkLst>
        <pc:spChg chg="mod">
          <ac:chgData name="Sean Henry" userId="11f41937-7896-4012-90fb-5fca4f7cac63" providerId="ADAL" clId="{3C569B3A-1281-4D6A-8805-B4E137D7263F}" dt="2023-09-16T12:09:17.891" v="41" actId="20577"/>
          <ac:spMkLst>
            <pc:docMk/>
            <pc:sldMk cId="2718770078" sldId="258"/>
            <ac:spMk id="3" creationId="{6944649C-1DCE-D148-1BCD-C636A10E987E}"/>
          </ac:spMkLst>
        </pc:spChg>
      </pc:sldChg>
    </pc:docChg>
  </pc:docChgLst>
  <pc:docChgLst>
    <pc:chgData name="Sean Henry" userId="11f41937-7896-4012-90fb-5fca4f7cac63" providerId="ADAL" clId="{6B9ACFB1-E781-4ABB-8089-1A5AF906037F}"/>
    <pc:docChg chg="custSel delSld modSld">
      <pc:chgData name="Sean Henry" userId="11f41937-7896-4012-90fb-5fca4f7cac63" providerId="ADAL" clId="{6B9ACFB1-E781-4ABB-8089-1A5AF906037F}" dt="2023-09-20T07:49:47.811" v="18" actId="20577"/>
      <pc:docMkLst>
        <pc:docMk/>
      </pc:docMkLst>
      <pc:sldChg chg="modSp mod modAnim">
        <pc:chgData name="Sean Henry" userId="11f41937-7896-4012-90fb-5fca4f7cac63" providerId="ADAL" clId="{6B9ACFB1-E781-4ABB-8089-1A5AF906037F}" dt="2023-09-20T07:49:47.811" v="18" actId="20577"/>
        <pc:sldMkLst>
          <pc:docMk/>
          <pc:sldMk cId="1425953649" sldId="268"/>
        </pc:sldMkLst>
        <pc:spChg chg="mod">
          <ac:chgData name="Sean Henry" userId="11f41937-7896-4012-90fb-5fca4f7cac63" providerId="ADAL" clId="{6B9ACFB1-E781-4ABB-8089-1A5AF906037F}" dt="2023-09-20T07:49:47.811" v="18" actId="20577"/>
          <ac:spMkLst>
            <pc:docMk/>
            <pc:sldMk cId="1425953649" sldId="268"/>
            <ac:spMk id="3" creationId="{B13FE9C8-8730-FA41-BF63-4FF320DD918B}"/>
          </ac:spMkLst>
        </pc:spChg>
      </pc:sldChg>
      <pc:sldChg chg="del">
        <pc:chgData name="Sean Henry" userId="11f41937-7896-4012-90fb-5fca4f7cac63" providerId="ADAL" clId="{6B9ACFB1-E781-4ABB-8089-1A5AF906037F}" dt="2023-09-20T07:49:34.253" v="0" actId="47"/>
        <pc:sldMkLst>
          <pc:docMk/>
          <pc:sldMk cId="2360777579" sldId="269"/>
        </pc:sldMkLst>
      </pc:sldChg>
      <pc:sldChg chg="del">
        <pc:chgData name="Sean Henry" userId="11f41937-7896-4012-90fb-5fca4f7cac63" providerId="ADAL" clId="{6B9ACFB1-E781-4ABB-8089-1A5AF906037F}" dt="2023-09-20T07:49:35.167" v="1" actId="47"/>
        <pc:sldMkLst>
          <pc:docMk/>
          <pc:sldMk cId="3967654446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A769D-C3DF-F064-72F3-A41B06F28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D31EFF-063C-4F22-A52E-5C17F306E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3CD22-9C77-EEF1-627D-BBCCC643C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44EC9-9075-3B62-8D04-023620DA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EBCE9-0309-2095-30BA-E5B708FE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269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A271-F7A8-5EA3-E687-30EF0460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AA034-3435-F4A1-FFF4-B5A8F9A9B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67362-8FBF-E6AD-1282-D1F868E0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C0867-A7D1-3E87-E344-3A3F376E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DB997-7ED5-AC93-DE6C-4A6A8C44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915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4AD4D2-2161-1BCD-680B-31D1A7E0B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54F36-230F-B48A-8F5D-92FF3D34F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7E6E0-CD95-95F5-9D16-27F647455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0357F-1D76-23B1-4DDB-EEE854A7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E1D5-723C-8700-BCCE-75D4CD01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3525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31B8-234E-68E3-09C4-78CCFDA3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5F309-522C-9EB9-9586-8358B384B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7EF51-2C07-2270-E393-21657435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78230-CDC7-4C8C-3ADD-934ECA53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0E53D-24C8-B5FF-0F1D-4703033C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056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12B8-6DB1-922A-A703-328DD7E5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D485B-E428-DF49-A507-FDD9F46A7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0CFB0-F573-2D4D-BA71-052D0F81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5E6D9-6AF7-A791-B870-96130263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E3472-B2D9-12BD-1F1B-9F400D256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0437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F7DE-A82B-5C7C-4E1B-DBA7B09C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67A19-F83A-6AFB-963F-C910FE6B1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CA77F-7197-D21F-7701-6FCBCA1AB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A9DD6-9756-84A0-7D5F-A29504684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92FB8-D1DA-E493-850C-C4F86968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75EBD-DBA5-FCEF-5ACC-0DFD24E9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032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F09A-C0DF-8231-5209-C5AD439F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5D0EA-055E-23CE-0F94-C8CA14968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A046F-B3CD-28D6-1AB6-A6E915DDB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7556C8-CC15-FADC-3C95-F6CE604E3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40066-3AAE-2A73-1B3B-636E728F2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ABE49D-A087-849A-26B1-8D534E555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050B08-38D1-F344-8D16-8407D5E49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2E4264-8B4C-76A4-602C-78EED8E5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462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20A29-86A7-EB95-5EE1-AF615BA94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1B017-EE10-BED5-D666-BE20ACD28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4668F-8070-DFB5-2973-F95A43F99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8405D-09EA-98E0-C033-E1E7B82E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968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8D67A6-D5EA-268D-226D-E77E0111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02994-175A-8669-49F4-836F116B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0A622-6829-ED5D-5B92-B117E10B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879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C91F9-1D7B-3AA9-663D-6089E6DA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9DE26-85AC-0D29-B770-16712C7D5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66586-2B10-E3DC-16E2-7045828FA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C4023-D066-069C-F950-148404A12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53FB3-E853-261D-5F18-8F5FA225C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2E385-D6F3-2B79-F3F2-83714D7D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691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DB68-C8A9-79A4-E64E-BF814F8F5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0B73F-7BD1-D49A-C1F0-82E64B0B2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DBCF8-1F00-EB64-1C9B-DD392D3A8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F1B17-1124-925C-38C2-44E74BC2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61BEC-E448-290E-62F3-CA5546BBB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7797C-F174-8761-04D9-C3B4BF37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221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22506-62E1-590C-9862-544330BEF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1A5F3-E70C-655A-FCE6-7B23F5F9D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792DA-6D52-E963-D87E-68FBAD320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AA3E5-B1CE-4013-AFB8-8C3E9288EF56}" type="datetimeFigureOut">
              <a:rPr lang="en-IE" smtClean="0"/>
              <a:t>20/09/2023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C3A49-019A-45AA-4E3D-08B277C12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C90A2-A9F8-CCB4-8A33-721AE14D5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966BA-7037-43FC-A86D-5622709F66B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96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sean.henry@edgehil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B6521-0A8B-AE0A-4901-412EAA773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600" dirty="0"/>
              <a:t>Queer thriving in religious schools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F3378-1C59-EDB7-3666-3D234EAF5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200" dirty="0"/>
              <a:t>Cultivating vulnerable encounters with stakeholders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l"/>
            <a:r>
              <a:rPr lang="en-US" sz="2200" b="1" dirty="0"/>
              <a:t>Dr Seán Henry </a:t>
            </a:r>
          </a:p>
          <a:p>
            <a:pPr algn="l"/>
            <a:r>
              <a:rPr lang="en-US" sz="2200" dirty="0"/>
              <a:t>Lecturer in Education</a:t>
            </a:r>
          </a:p>
          <a:p>
            <a:pPr algn="l"/>
            <a:r>
              <a:rPr lang="en-US" sz="2200" dirty="0">
                <a:hlinkClick r:id="rId2"/>
              </a:rPr>
              <a:t>sean.henry@edgehill.ac.uk</a:t>
            </a:r>
            <a:r>
              <a:rPr lang="en-US" sz="2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EBFC9-31D1-4B46-66DA-86957279C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8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308152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5C40F1-860F-E762-024A-A845ED9E4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3362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423658-4D0A-0C70-5BC8-10AEEE04F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1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6051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6B2B85-A3FD-DD71-5584-2EFAC7F9A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53" b="59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5591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4C3EE-2954-1220-5EB7-25339104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en-IE" dirty="0"/>
              <a:t>Cultivating vulnerable encounters with stakeholders involves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FE9C8-8730-FA41-BF63-4FF320DD9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IE" dirty="0"/>
          </a:p>
          <a:p>
            <a:r>
              <a:rPr lang="en-IE" dirty="0"/>
              <a:t>Meeting people where they are, rather than where you would like them to be;</a:t>
            </a:r>
          </a:p>
          <a:p>
            <a:r>
              <a:rPr lang="en-IE" dirty="0"/>
              <a:t>Not seeking to ‘resolve’ difference or conflict. </a:t>
            </a:r>
          </a:p>
          <a:p>
            <a:r>
              <a:rPr lang="en-IE" dirty="0"/>
              <a:t>Allowing your own perspectives and insights to speak for themselves;</a:t>
            </a:r>
          </a:p>
          <a:p>
            <a:r>
              <a:rPr lang="en-IE" dirty="0"/>
              <a:t>Close and careful listening; </a:t>
            </a:r>
          </a:p>
          <a:p>
            <a:r>
              <a:rPr lang="en-IE" dirty="0"/>
              <a:t>Humility; </a:t>
            </a:r>
          </a:p>
          <a:p>
            <a:r>
              <a:rPr lang="en-IE" dirty="0"/>
              <a:t>A willingness to enter new spaces with openness and respect;</a:t>
            </a:r>
          </a:p>
          <a:p>
            <a:r>
              <a:rPr lang="en-IE" dirty="0"/>
              <a:t>Embracing the problem-posing, as well as problem-solving, role of </a:t>
            </a:r>
            <a:r>
              <a:rPr lang="en-IE"/>
              <a:t>the university; </a:t>
            </a:r>
            <a:endParaRPr lang="en-IE" dirty="0"/>
          </a:p>
          <a:p>
            <a:r>
              <a:rPr lang="en-IE" dirty="0"/>
              <a:t>Self-care.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25953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739B-3DA6-37BD-D752-4267683F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My research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DE361-5507-AC6A-8A6F-88E37E90E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Gender, sexuality, religion, and education. </a:t>
            </a:r>
          </a:p>
          <a:p>
            <a:endParaRPr lang="en-IE" dirty="0"/>
          </a:p>
          <a:p>
            <a:r>
              <a:rPr lang="en-IE" dirty="0"/>
              <a:t>Interdisciplinary, desk-based approach to research grounded in the humanities. </a:t>
            </a:r>
          </a:p>
          <a:p>
            <a:endParaRPr lang="en-IE" dirty="0"/>
          </a:p>
          <a:p>
            <a:r>
              <a:rPr lang="en-IE" dirty="0"/>
              <a:t>To disrupt polarising discourses at this interface. To do this, I am interested in a theory of ‘queer thriving’ in Jewish, Christian, and Muslim schools. </a:t>
            </a:r>
          </a:p>
        </p:txBody>
      </p:sp>
    </p:spTree>
    <p:extLst>
      <p:ext uri="{BB962C8B-B14F-4D97-AF65-F5344CB8AC3E}">
        <p14:creationId xmlns:p14="http://schemas.microsoft.com/office/powerpoint/2010/main" val="22578624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BFB9-AFE9-3D97-15A9-E0FECBB61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Dissemination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4649C-1DCE-D148-1BCD-C636A10E9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/>
              <a:t>Conventional peer-reviewed journal articles and book chapters. </a:t>
            </a:r>
          </a:p>
          <a:p>
            <a:endParaRPr lang="en-IE" dirty="0"/>
          </a:p>
          <a:p>
            <a:r>
              <a:rPr lang="en-IE" dirty="0"/>
              <a:t>A forthcoming monograph entitled </a:t>
            </a:r>
            <a:r>
              <a:rPr lang="en-IE" i="1" dirty="0"/>
              <a:t>Queer Thriving in Religious Schools </a:t>
            </a:r>
            <a:r>
              <a:rPr lang="en-IE" dirty="0"/>
              <a:t>with Routledge’s </a:t>
            </a:r>
            <a:r>
              <a:rPr lang="en-IE" i="1" dirty="0"/>
              <a:t>Religion and Education </a:t>
            </a:r>
            <a:r>
              <a:rPr lang="en-IE" dirty="0"/>
              <a:t>series. </a:t>
            </a:r>
          </a:p>
          <a:p>
            <a:endParaRPr lang="en-IE" dirty="0"/>
          </a:p>
          <a:p>
            <a:r>
              <a:rPr lang="en-IE" dirty="0"/>
              <a:t>A forthcoming edited collection entitled </a:t>
            </a:r>
            <a:r>
              <a:rPr lang="en-IE" i="1" dirty="0"/>
              <a:t>Queer Thriving in Catholic Education: Going Beyond the Pastoral Paradigm for LGBTQ+ Inclusion </a:t>
            </a:r>
            <a:r>
              <a:rPr lang="en-IE" dirty="0"/>
              <a:t>with Springer. </a:t>
            </a:r>
          </a:p>
          <a:p>
            <a:endParaRPr lang="en-IE" dirty="0"/>
          </a:p>
          <a:p>
            <a:r>
              <a:rPr lang="en-IE" dirty="0"/>
              <a:t>A key part of my work has been about cultivating vulnerable encounters with stakeholders, both about and beyond these themes … </a:t>
            </a:r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877007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A7DB7D-153E-A7F9-C043-D794AE971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2456" y="3249976"/>
            <a:ext cx="3186620" cy="3186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A4E87-5E7D-F3DE-68EE-61BC24CE0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73" y="417033"/>
            <a:ext cx="7820264" cy="439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633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47DF944-8B80-9D51-10B8-E540027DA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683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3C920F-B824-E90A-51FB-9FDA9E89B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45" b="72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8517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0BDD1D-EDFB-7839-B9EC-6E4BED5FD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0" r="1958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318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19E5BF-15EE-24C2-C565-43AE2F765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837" b="11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103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F48E00-90DF-A637-1DF4-FEBCD0F82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08" b="52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4852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228</Words>
  <Application>Microsoft Office PowerPoint</Application>
  <PresentationFormat>Widescreen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Queer thriving in religious schools</vt:lpstr>
      <vt:lpstr>My research background</vt:lpstr>
      <vt:lpstr>Dissemination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Cultivating vulnerable encounters with stakeholders involves 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Queer thriving in religious schools</dc:title>
  <dc:creator>Sean Henry</dc:creator>
  <cp:lastModifiedBy>Sean Henry</cp:lastModifiedBy>
  <cp:revision>1</cp:revision>
  <dcterms:created xsi:type="dcterms:W3CDTF">2023-09-16T10:49:46Z</dcterms:created>
  <dcterms:modified xsi:type="dcterms:W3CDTF">2023-09-20T07:49:58Z</dcterms:modified>
</cp:coreProperties>
</file>