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56" d="100"/>
          <a:sy n="56" d="100"/>
        </p:scale>
        <p:origin x="84" y="5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91AA8-12D6-847D-A7C2-1A3C0187C7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A79891-02F6-F5A3-965B-6B7F9AC4C8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2265E-A171-8279-4974-A53000584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34D7-2E2B-4CC6-9919-048EEF1DDC7F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2FA40F-4C20-4FCB-B065-0EFC3BD89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34A478-44B7-D398-7213-B331FC692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06AA-4F68-416C-8C66-47FDE2876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347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9C19A-E756-DCAB-7960-345124F2F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F9A0E5-6D1A-A45B-B1DF-200D3CE6DE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370A4-D369-E640-26D8-AF6C3929D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34D7-2E2B-4CC6-9919-048EEF1DDC7F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56325E-1BA5-EC64-BDA5-F1E58E881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F45C9-36D9-675D-08B6-7825F8847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06AA-4F68-416C-8C66-47FDE2876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270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298440-460E-F8F5-7F64-06246B9CE2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C7F1ED-4AEA-B465-7A15-6CD9A3456D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C4AF4A-BD56-E97C-DC27-99EE3FE04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34D7-2E2B-4CC6-9919-048EEF1DDC7F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556806-3E90-6620-6878-1BB3F7B51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11431-7B1F-24CB-7399-D7A103DAF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06AA-4F68-416C-8C66-47FDE2876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507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3062-B759-24CE-73FE-022E07566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2305E-1C69-0546-BA66-F2076E12D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3A79D8-AFDE-B1B2-277B-50FB467BC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34D7-2E2B-4CC6-9919-048EEF1DDC7F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BAF3C4-2F18-0B17-D64E-55E55F5FB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0702E-8A99-1946-0E2D-9C5DBC360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06AA-4F68-416C-8C66-47FDE2876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747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2E612-2A23-602B-2EF9-F4C256423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7D6C2E-8C75-E315-EA60-0C6A93A7F6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EF1CA-7FD3-DB42-8F37-02AB2C36B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34D7-2E2B-4CC6-9919-048EEF1DDC7F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4E489A-E26A-3AFC-EA4F-E6CC361E2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DF4A6-F9F2-7C2F-9860-860748410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06AA-4F68-416C-8C66-47FDE2876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903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5F7AB-CABC-3F1E-A2FC-CD7C0BB51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825C7-F246-355D-868E-FB4F3A9469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0B12D2-EF06-8E8F-B018-3868984DDC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1F05C1-92EB-7256-1853-5234D1061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34D7-2E2B-4CC6-9919-048EEF1DDC7F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7B65DA-0CB3-867E-7814-65AB8F842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645590-93E5-2843-3C7C-18379736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06AA-4F68-416C-8C66-47FDE2876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893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D9F36-E99E-279C-64CD-F05237902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662D17-4C7F-2A2F-3041-A9C98A88A6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D41462-93C4-A54B-329F-69C9746CA9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4541AA-6D59-E334-908E-907F41C362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92BDEE-C578-5351-20D3-67B0406920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B54CE6-51CF-2954-28F9-1E30480C2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34D7-2E2B-4CC6-9919-048EEF1DDC7F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DC5020-B8B7-FB31-9615-5989CF842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731A5E-E8D9-7F7F-E3EF-30E25DD89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06AA-4F68-416C-8C66-47FDE2876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324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D49C3-8272-D24B-E155-CC9E44D1B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7812F8-B6E2-299E-5D66-0A4D3FBB0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34D7-2E2B-4CC6-9919-048EEF1DDC7F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398FBD-3BD3-5328-2AD9-89F31C597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A77271-44D6-C39A-4A47-161059C2E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06AA-4F68-416C-8C66-47FDE2876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440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EC0348-754F-206D-BC56-212E760AF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34D7-2E2B-4CC6-9919-048EEF1DDC7F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D2AF40-18E2-5623-F119-C562A3CB3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6B1E7A-1611-00A6-263C-FA41BEA7E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06AA-4F68-416C-8C66-47FDE2876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169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4898F-15F8-8099-84F7-452AFC129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24F22-5B04-4AE5-2C28-E6E43D999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A687F1-B0A2-4243-63D1-A544C89F19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86E4AF-D0C7-1BB1-183B-A25AC126A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34D7-2E2B-4CC6-9919-048EEF1DDC7F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CEA7A7-4BD0-9653-34A4-1167EAB28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0B530A-86CA-38B5-131D-7B1C33105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06AA-4F68-416C-8C66-47FDE2876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726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014A8-3141-E65A-0044-2D2FEA5C0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C90934-DAE6-8D41-133E-9720A9DEB8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A5BE6E-6B84-5527-0636-1EBD07D06B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FCA471-F7D3-D2AB-33A7-3958D4431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34D7-2E2B-4CC6-9919-048EEF1DDC7F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E2E4A0-DD3B-0367-195E-115C799EB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80DD96-0479-A212-0C7B-C6768FF8A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06AA-4F68-416C-8C66-47FDE2876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730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22EE93-5629-B772-FCA9-3A077E55B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FC3780-E6E4-668D-4E3E-4A2E793024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532DEF-A8FF-CD26-DEAC-B908BC1E85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334D7-2E2B-4CC6-9919-048EEF1DDC7F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8D883A-DB6F-917D-3579-DD9B5B494F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E98B6B-ADF6-FDB0-D5D1-E184D0C613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106AA-4F68-416C-8C66-47FDE2876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041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0ADFEB-F51E-AD52-F504-BC48DF74DBF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13523" r="17588"/>
          <a:stretch/>
        </p:blipFill>
        <p:spPr>
          <a:xfrm>
            <a:off x="0" y="296335"/>
            <a:ext cx="12191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C69378-47C6-D111-787A-2C77465BDD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8667" y="983191"/>
            <a:ext cx="9144000" cy="1576013"/>
          </a:xfrm>
        </p:spPr>
        <p:txBody>
          <a:bodyPr>
            <a:normAutofit/>
          </a:bodyPr>
          <a:lstStyle/>
          <a:p>
            <a:r>
              <a:rPr lang="en-GB" sz="7200" b="1" dirty="0">
                <a:solidFill>
                  <a:srgbClr val="FFFFFF"/>
                </a:solidFill>
                <a:latin typeface="+mn-lt"/>
              </a:rPr>
              <a:t>Moving Forward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D5E6D8-1B02-0FD2-1DDF-979090B885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18733" y="3428999"/>
            <a:ext cx="9144000" cy="1098395"/>
          </a:xfrm>
        </p:spPr>
        <p:txBody>
          <a:bodyPr>
            <a:no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From Transactional to Transformative Partnerships</a:t>
            </a:r>
          </a:p>
        </p:txBody>
      </p:sp>
    </p:spTree>
    <p:extLst>
      <p:ext uri="{BB962C8B-B14F-4D97-AF65-F5344CB8AC3E}">
        <p14:creationId xmlns:p14="http://schemas.microsoft.com/office/powerpoint/2010/main" val="12939938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6" name="Picture 5" descr="A close-up of words&#10;&#10;Description automatically generated">
            <a:extLst>
              <a:ext uri="{FF2B5EF4-FFF2-40B4-BE49-F238E27FC236}">
                <a16:creationId xmlns:a16="http://schemas.microsoft.com/office/drawing/2014/main" id="{D0ECAF52-1046-39B9-19A8-E9097B8B318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284" b="2007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847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4B9FF-81E3-BE23-6922-DDE46C21C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+mn-lt"/>
              </a:rPr>
              <a:t>Potential Collaborations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845F6-18A7-A6BB-A759-AA166DBDC2C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University-urban engagement</a:t>
            </a:r>
          </a:p>
          <a:p>
            <a:r>
              <a:rPr lang="en-GB" dirty="0"/>
              <a:t>The civic university and community engagement</a:t>
            </a:r>
          </a:p>
          <a:p>
            <a:r>
              <a:rPr lang="en-GB" dirty="0"/>
              <a:t>The role of the teacher, and implications for teacher preparation</a:t>
            </a:r>
          </a:p>
          <a:p>
            <a:r>
              <a:rPr lang="en-GB" dirty="0"/>
              <a:t>Supporting student career development</a:t>
            </a:r>
          </a:p>
          <a:p>
            <a:r>
              <a:rPr lang="en-GB" dirty="0"/>
              <a:t>Student wellbeing &amp; mental health</a:t>
            </a:r>
          </a:p>
          <a:p>
            <a:r>
              <a:rPr lang="en-GB" dirty="0"/>
              <a:t>Intersectionality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335D54-F6E4-C92F-7185-5C496A223E4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Right to play, and children’s rights</a:t>
            </a:r>
          </a:p>
          <a:p>
            <a:r>
              <a:rPr lang="en-GB" dirty="0"/>
              <a:t>Culturally responsive, transformative pedagogy</a:t>
            </a:r>
          </a:p>
          <a:p>
            <a:r>
              <a:rPr lang="en-GB" dirty="0"/>
              <a:t>Informal, inclusive pedagogy</a:t>
            </a:r>
          </a:p>
          <a:p>
            <a:r>
              <a:rPr lang="en-GB" dirty="0"/>
              <a:t>Educational and justice outcomes for vulnerable youth</a:t>
            </a:r>
          </a:p>
          <a:p>
            <a:r>
              <a:rPr lang="en-GB" dirty="0"/>
              <a:t>Lesson study;</a:t>
            </a:r>
          </a:p>
          <a:p>
            <a:r>
              <a:rPr lang="en-GB" dirty="0"/>
              <a:t>The arts for fostering including in education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1711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F87AD-C034-9EA3-A0EC-A99D7A288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+mn-lt"/>
              </a:rPr>
              <a:t>Ways of Working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C11F5-0B2B-E9AE-0486-0E7F1026B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Research that includes the community, and is driven by them; collaborative co-researching with practitioners;</a:t>
            </a:r>
          </a:p>
          <a:p>
            <a:r>
              <a:rPr lang="en-GB" dirty="0"/>
              <a:t>Multi-modal forms of research (beyond the book chapter/journal article);</a:t>
            </a:r>
          </a:p>
          <a:p>
            <a:r>
              <a:rPr lang="en-GB" dirty="0"/>
              <a:t>Story-telling – amplifying community voices;</a:t>
            </a:r>
          </a:p>
          <a:p>
            <a:r>
              <a:rPr lang="en-GB" dirty="0"/>
              <a:t>Comparative, cross-cultural work;</a:t>
            </a:r>
          </a:p>
          <a:p>
            <a:r>
              <a:rPr lang="en-GB" dirty="0"/>
              <a:t>Faculty exchange, and student exchange between EHU and UCF.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6223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126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Moving Forward</vt:lpstr>
      <vt:lpstr>PowerPoint Presentation</vt:lpstr>
      <vt:lpstr>Potential Collaborations</vt:lpstr>
      <vt:lpstr>Ways of Working</vt:lpstr>
    </vt:vector>
  </TitlesOfParts>
  <Company>Edge Hill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Moving Forward</dc:title>
  <dc:creator>Amanda Fulford</dc:creator>
  <cp:lastModifiedBy>Amanda Fulford</cp:lastModifiedBy>
  <cp:revision>4</cp:revision>
  <dcterms:created xsi:type="dcterms:W3CDTF">2023-09-20T09:35:54Z</dcterms:created>
  <dcterms:modified xsi:type="dcterms:W3CDTF">2023-09-20T11:08:53Z</dcterms:modified>
</cp:coreProperties>
</file>