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8" r:id="rId3"/>
    <p:sldId id="259" r:id="rId4"/>
    <p:sldId id="261" r:id="rId5"/>
    <p:sldId id="262" r:id="rId6"/>
    <p:sldId id="260" r:id="rId7"/>
    <p:sldId id="265" r:id="rId8"/>
    <p:sldId id="257" r:id="rId9"/>
    <p:sldId id="258" r:id="rId10"/>
    <p:sldId id="269"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0E570A0-FDB0-BF4E-9A5E-CAE32D1ED793}" v="4" dt="2023-09-19T10:28:30.3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1"/>
    <p:restoredTop sz="95794"/>
  </p:normalViewPr>
  <p:slideViewPr>
    <p:cSldViewPr snapToGrid="0">
      <p:cViewPr varScale="1">
        <p:scale>
          <a:sx n="90" d="100"/>
          <a:sy n="90" d="100"/>
        </p:scale>
        <p:origin x="232" y="992"/>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eter Hick" userId="6162f742-51d4-4457-b28f-8ffa87701171" providerId="ADAL" clId="{F0E570A0-FDB0-BF4E-9A5E-CAE32D1ED793}"/>
    <pc:docChg chg="undo custSel addSld delSld modSld sldOrd">
      <pc:chgData name="Peter Hick" userId="6162f742-51d4-4457-b28f-8ffa87701171" providerId="ADAL" clId="{F0E570A0-FDB0-BF4E-9A5E-CAE32D1ED793}" dt="2023-09-19T10:30:55.739" v="1689" actId="26606"/>
      <pc:docMkLst>
        <pc:docMk/>
      </pc:docMkLst>
      <pc:sldChg chg="addSp modSp mod setBg">
        <pc:chgData name="Peter Hick" userId="6162f742-51d4-4457-b28f-8ffa87701171" providerId="ADAL" clId="{F0E570A0-FDB0-BF4E-9A5E-CAE32D1ED793}" dt="2023-09-19T10:26:47.396" v="1663" actId="26606"/>
        <pc:sldMkLst>
          <pc:docMk/>
          <pc:sldMk cId="3936832787" sldId="256"/>
        </pc:sldMkLst>
        <pc:spChg chg="mod">
          <ac:chgData name="Peter Hick" userId="6162f742-51d4-4457-b28f-8ffa87701171" providerId="ADAL" clId="{F0E570A0-FDB0-BF4E-9A5E-CAE32D1ED793}" dt="2023-09-19T10:26:47.396" v="1663" actId="26606"/>
          <ac:spMkLst>
            <pc:docMk/>
            <pc:sldMk cId="3936832787" sldId="256"/>
            <ac:spMk id="2" creationId="{F4A41E68-179D-0EA6-BD6D-6638FA0B7EE5}"/>
          </ac:spMkLst>
        </pc:spChg>
        <pc:spChg chg="mod">
          <ac:chgData name="Peter Hick" userId="6162f742-51d4-4457-b28f-8ffa87701171" providerId="ADAL" clId="{F0E570A0-FDB0-BF4E-9A5E-CAE32D1ED793}" dt="2023-09-19T10:26:47.396" v="1663" actId="26606"/>
          <ac:spMkLst>
            <pc:docMk/>
            <pc:sldMk cId="3936832787" sldId="256"/>
            <ac:spMk id="3" creationId="{D080D6E5-E6C3-1E19-4C18-D67358B1FB90}"/>
          </ac:spMkLst>
        </pc:spChg>
        <pc:spChg chg="add">
          <ac:chgData name="Peter Hick" userId="6162f742-51d4-4457-b28f-8ffa87701171" providerId="ADAL" clId="{F0E570A0-FDB0-BF4E-9A5E-CAE32D1ED793}" dt="2023-09-19T10:26:47.396" v="1663" actId="26606"/>
          <ac:spMkLst>
            <pc:docMk/>
            <pc:sldMk cId="3936832787" sldId="256"/>
            <ac:spMk id="8" creationId="{6F5A5072-7B47-4D32-B52A-4EBBF590B8A5}"/>
          </ac:spMkLst>
        </pc:spChg>
        <pc:spChg chg="add">
          <ac:chgData name="Peter Hick" userId="6162f742-51d4-4457-b28f-8ffa87701171" providerId="ADAL" clId="{F0E570A0-FDB0-BF4E-9A5E-CAE32D1ED793}" dt="2023-09-19T10:26:47.396" v="1663" actId="26606"/>
          <ac:spMkLst>
            <pc:docMk/>
            <pc:sldMk cId="3936832787" sldId="256"/>
            <ac:spMk id="10" creationId="{9715DAF0-AE1B-46C9-8A6B-DB2AA05AB91D}"/>
          </ac:spMkLst>
        </pc:spChg>
        <pc:spChg chg="add">
          <ac:chgData name="Peter Hick" userId="6162f742-51d4-4457-b28f-8ffa87701171" providerId="ADAL" clId="{F0E570A0-FDB0-BF4E-9A5E-CAE32D1ED793}" dt="2023-09-19T10:26:47.396" v="1663" actId="26606"/>
          <ac:spMkLst>
            <pc:docMk/>
            <pc:sldMk cId="3936832787" sldId="256"/>
            <ac:spMk id="12" creationId="{6016219D-510E-4184-9090-6D5578A87BD1}"/>
          </ac:spMkLst>
        </pc:spChg>
        <pc:spChg chg="add">
          <ac:chgData name="Peter Hick" userId="6162f742-51d4-4457-b28f-8ffa87701171" providerId="ADAL" clId="{F0E570A0-FDB0-BF4E-9A5E-CAE32D1ED793}" dt="2023-09-19T10:26:47.396" v="1663" actId="26606"/>
          <ac:spMkLst>
            <pc:docMk/>
            <pc:sldMk cId="3936832787" sldId="256"/>
            <ac:spMk id="14" creationId="{AFF4A713-7B75-4B21-90D7-5AB19547C728}"/>
          </ac:spMkLst>
        </pc:spChg>
        <pc:spChg chg="add">
          <ac:chgData name="Peter Hick" userId="6162f742-51d4-4457-b28f-8ffa87701171" providerId="ADAL" clId="{F0E570A0-FDB0-BF4E-9A5E-CAE32D1ED793}" dt="2023-09-19T10:26:47.396" v="1663" actId="26606"/>
          <ac:spMkLst>
            <pc:docMk/>
            <pc:sldMk cId="3936832787" sldId="256"/>
            <ac:spMk id="16" creationId="{DC631C0B-6DA6-4E57-8231-CE32B3434A7E}"/>
          </ac:spMkLst>
        </pc:spChg>
        <pc:spChg chg="add">
          <ac:chgData name="Peter Hick" userId="6162f742-51d4-4457-b28f-8ffa87701171" providerId="ADAL" clId="{F0E570A0-FDB0-BF4E-9A5E-CAE32D1ED793}" dt="2023-09-19T10:26:47.396" v="1663" actId="26606"/>
          <ac:spMkLst>
            <pc:docMk/>
            <pc:sldMk cId="3936832787" sldId="256"/>
            <ac:spMk id="18" creationId="{C29501E6-A978-4A61-9689-9085AF97A53A}"/>
          </ac:spMkLst>
        </pc:spChg>
      </pc:sldChg>
      <pc:sldChg chg="addSp delSp modSp mod ord setBg">
        <pc:chgData name="Peter Hick" userId="6162f742-51d4-4457-b28f-8ffa87701171" providerId="ADAL" clId="{F0E570A0-FDB0-BF4E-9A5E-CAE32D1ED793}" dt="2023-09-19T10:29:15.960" v="1679" actId="26606"/>
        <pc:sldMkLst>
          <pc:docMk/>
          <pc:sldMk cId="1394385258" sldId="257"/>
        </pc:sldMkLst>
        <pc:spChg chg="mod">
          <ac:chgData name="Peter Hick" userId="6162f742-51d4-4457-b28f-8ffa87701171" providerId="ADAL" clId="{F0E570A0-FDB0-BF4E-9A5E-CAE32D1ED793}" dt="2023-09-19T10:29:15.960" v="1679" actId="26606"/>
          <ac:spMkLst>
            <pc:docMk/>
            <pc:sldMk cId="1394385258" sldId="257"/>
            <ac:spMk id="2" creationId="{B7AB563F-56AD-21DF-6D74-53AEB699B045}"/>
          </ac:spMkLst>
        </pc:spChg>
        <pc:spChg chg="add del">
          <ac:chgData name="Peter Hick" userId="6162f742-51d4-4457-b28f-8ffa87701171" providerId="ADAL" clId="{F0E570A0-FDB0-BF4E-9A5E-CAE32D1ED793}" dt="2023-09-19T10:29:15.960" v="1679" actId="26606"/>
          <ac:spMkLst>
            <pc:docMk/>
            <pc:sldMk cId="1394385258" sldId="257"/>
            <ac:spMk id="3" creationId="{6AA2405F-358D-9512-0989-5BF69575C46E}"/>
          </ac:spMkLst>
        </pc:spChg>
        <pc:spChg chg="add">
          <ac:chgData name="Peter Hick" userId="6162f742-51d4-4457-b28f-8ffa87701171" providerId="ADAL" clId="{F0E570A0-FDB0-BF4E-9A5E-CAE32D1ED793}" dt="2023-09-19T10:29:15.960" v="1679" actId="26606"/>
          <ac:spMkLst>
            <pc:docMk/>
            <pc:sldMk cId="1394385258" sldId="257"/>
            <ac:spMk id="7" creationId="{6AA2405F-358D-9512-0989-5BF69575C46E}"/>
          </ac:spMkLst>
        </pc:spChg>
        <pc:spChg chg="add">
          <ac:chgData name="Peter Hick" userId="6162f742-51d4-4457-b28f-8ffa87701171" providerId="ADAL" clId="{F0E570A0-FDB0-BF4E-9A5E-CAE32D1ED793}" dt="2023-09-19T10:29:15.960" v="1679" actId="26606"/>
          <ac:spMkLst>
            <pc:docMk/>
            <pc:sldMk cId="1394385258" sldId="257"/>
            <ac:spMk id="8" creationId="{09588DA8-065E-4F6F-8EFD-43104AB2E0CF}"/>
          </ac:spMkLst>
        </pc:spChg>
        <pc:spChg chg="add">
          <ac:chgData name="Peter Hick" userId="6162f742-51d4-4457-b28f-8ffa87701171" providerId="ADAL" clId="{F0E570A0-FDB0-BF4E-9A5E-CAE32D1ED793}" dt="2023-09-19T10:29:15.960" v="1679" actId="26606"/>
          <ac:spMkLst>
            <pc:docMk/>
            <pc:sldMk cId="1394385258" sldId="257"/>
            <ac:spMk id="10" creationId="{C4285719-470E-454C-AF62-8323075F1F5B}"/>
          </ac:spMkLst>
        </pc:spChg>
        <pc:spChg chg="add">
          <ac:chgData name="Peter Hick" userId="6162f742-51d4-4457-b28f-8ffa87701171" providerId="ADAL" clId="{F0E570A0-FDB0-BF4E-9A5E-CAE32D1ED793}" dt="2023-09-19T10:29:15.960" v="1679" actId="26606"/>
          <ac:spMkLst>
            <pc:docMk/>
            <pc:sldMk cId="1394385258" sldId="257"/>
            <ac:spMk id="12" creationId="{CD9FE4EF-C4D8-49A0-B2FF-81D8DB7D8A24}"/>
          </ac:spMkLst>
        </pc:spChg>
        <pc:spChg chg="add">
          <ac:chgData name="Peter Hick" userId="6162f742-51d4-4457-b28f-8ffa87701171" providerId="ADAL" clId="{F0E570A0-FDB0-BF4E-9A5E-CAE32D1ED793}" dt="2023-09-19T10:29:15.960" v="1679" actId="26606"/>
          <ac:spMkLst>
            <pc:docMk/>
            <pc:sldMk cId="1394385258" sldId="257"/>
            <ac:spMk id="14" creationId="{4300840D-0A0B-4512-BACA-B439D5B9C57C}"/>
          </ac:spMkLst>
        </pc:spChg>
        <pc:spChg chg="add">
          <ac:chgData name="Peter Hick" userId="6162f742-51d4-4457-b28f-8ffa87701171" providerId="ADAL" clId="{F0E570A0-FDB0-BF4E-9A5E-CAE32D1ED793}" dt="2023-09-19T10:29:15.960" v="1679" actId="26606"/>
          <ac:spMkLst>
            <pc:docMk/>
            <pc:sldMk cId="1394385258" sldId="257"/>
            <ac:spMk id="16" creationId="{D2B78728-A580-49A7-84F9-6EF6F583ADE0}"/>
          </ac:spMkLst>
        </pc:spChg>
        <pc:spChg chg="add">
          <ac:chgData name="Peter Hick" userId="6162f742-51d4-4457-b28f-8ffa87701171" providerId="ADAL" clId="{F0E570A0-FDB0-BF4E-9A5E-CAE32D1ED793}" dt="2023-09-19T10:29:15.960" v="1679" actId="26606"/>
          <ac:spMkLst>
            <pc:docMk/>
            <pc:sldMk cId="1394385258" sldId="257"/>
            <ac:spMk id="18" creationId="{38FAA1A1-D861-433F-88FA-1E9D6FD31D11}"/>
          </ac:spMkLst>
        </pc:spChg>
        <pc:spChg chg="add">
          <ac:chgData name="Peter Hick" userId="6162f742-51d4-4457-b28f-8ffa87701171" providerId="ADAL" clId="{F0E570A0-FDB0-BF4E-9A5E-CAE32D1ED793}" dt="2023-09-19T10:29:15.960" v="1679" actId="26606"/>
          <ac:spMkLst>
            <pc:docMk/>
            <pc:sldMk cId="1394385258" sldId="257"/>
            <ac:spMk id="20" creationId="{8D71EDA1-87BF-4D5D-AB79-F346FD19278A}"/>
          </ac:spMkLst>
        </pc:spChg>
        <pc:graphicFrameChg chg="add del">
          <ac:chgData name="Peter Hick" userId="6162f742-51d4-4457-b28f-8ffa87701171" providerId="ADAL" clId="{F0E570A0-FDB0-BF4E-9A5E-CAE32D1ED793}" dt="2023-09-19T10:29:15.926" v="1678" actId="26606"/>
          <ac:graphicFrameMkLst>
            <pc:docMk/>
            <pc:sldMk cId="1394385258" sldId="257"/>
            <ac:graphicFrameMk id="5" creationId="{ADCF4259-20C1-31D0-1AAB-1E554FD67E63}"/>
          </ac:graphicFrameMkLst>
        </pc:graphicFrameChg>
      </pc:sldChg>
      <pc:sldChg chg="addSp delSp modSp mod ord setBg">
        <pc:chgData name="Peter Hick" userId="6162f742-51d4-4457-b28f-8ffa87701171" providerId="ADAL" clId="{F0E570A0-FDB0-BF4E-9A5E-CAE32D1ED793}" dt="2023-09-19T10:29:55.172" v="1684" actId="26606"/>
        <pc:sldMkLst>
          <pc:docMk/>
          <pc:sldMk cId="2724419185" sldId="258"/>
        </pc:sldMkLst>
        <pc:spChg chg="mod">
          <ac:chgData name="Peter Hick" userId="6162f742-51d4-4457-b28f-8ffa87701171" providerId="ADAL" clId="{F0E570A0-FDB0-BF4E-9A5E-CAE32D1ED793}" dt="2023-09-19T10:29:55.172" v="1684" actId="26606"/>
          <ac:spMkLst>
            <pc:docMk/>
            <pc:sldMk cId="2724419185" sldId="258"/>
            <ac:spMk id="2" creationId="{A48A96D2-713E-94C8-ADFF-2EE1A6E6ACF1}"/>
          </ac:spMkLst>
        </pc:spChg>
        <pc:spChg chg="add del">
          <ac:chgData name="Peter Hick" userId="6162f742-51d4-4457-b28f-8ffa87701171" providerId="ADAL" clId="{F0E570A0-FDB0-BF4E-9A5E-CAE32D1ED793}" dt="2023-09-19T10:29:55.172" v="1684" actId="26606"/>
          <ac:spMkLst>
            <pc:docMk/>
            <pc:sldMk cId="2724419185" sldId="258"/>
            <ac:spMk id="3" creationId="{A7A4AA89-B30F-962A-FEFA-4BBEF3D7D07D}"/>
          </ac:spMkLst>
        </pc:spChg>
        <pc:spChg chg="add del">
          <ac:chgData name="Peter Hick" userId="6162f742-51d4-4457-b28f-8ffa87701171" providerId="ADAL" clId="{F0E570A0-FDB0-BF4E-9A5E-CAE32D1ED793}" dt="2023-09-19T10:29:55.141" v="1683" actId="26606"/>
          <ac:spMkLst>
            <pc:docMk/>
            <pc:sldMk cId="2724419185" sldId="258"/>
            <ac:spMk id="7" creationId="{A7A4AA89-B30F-962A-FEFA-4BBEF3D7D07D}"/>
          </ac:spMkLst>
        </pc:spChg>
        <pc:spChg chg="add del">
          <ac:chgData name="Peter Hick" userId="6162f742-51d4-4457-b28f-8ffa87701171" providerId="ADAL" clId="{F0E570A0-FDB0-BF4E-9A5E-CAE32D1ED793}" dt="2023-09-19T10:29:55.141" v="1683" actId="26606"/>
          <ac:spMkLst>
            <pc:docMk/>
            <pc:sldMk cId="2724419185" sldId="258"/>
            <ac:spMk id="8" creationId="{1B15ED52-F352-441B-82BF-E0EA34836D08}"/>
          </ac:spMkLst>
        </pc:spChg>
        <pc:spChg chg="add del">
          <ac:chgData name="Peter Hick" userId="6162f742-51d4-4457-b28f-8ffa87701171" providerId="ADAL" clId="{F0E570A0-FDB0-BF4E-9A5E-CAE32D1ED793}" dt="2023-09-19T10:29:55.141" v="1683" actId="26606"/>
          <ac:spMkLst>
            <pc:docMk/>
            <pc:sldMk cId="2724419185" sldId="258"/>
            <ac:spMk id="10" creationId="{3B2E3793-BFE6-45A2-9B7B-E18844431C99}"/>
          </ac:spMkLst>
        </pc:spChg>
        <pc:spChg chg="add del">
          <ac:chgData name="Peter Hick" userId="6162f742-51d4-4457-b28f-8ffa87701171" providerId="ADAL" clId="{F0E570A0-FDB0-BF4E-9A5E-CAE32D1ED793}" dt="2023-09-19T10:29:55.141" v="1683" actId="26606"/>
          <ac:spMkLst>
            <pc:docMk/>
            <pc:sldMk cId="2724419185" sldId="258"/>
            <ac:spMk id="12" creationId="{BC4C4868-CB8F-4AF9-9CDB-8108F2C19B67}"/>
          </ac:spMkLst>
        </pc:spChg>
        <pc:spChg chg="add del">
          <ac:chgData name="Peter Hick" userId="6162f742-51d4-4457-b28f-8ffa87701171" providerId="ADAL" clId="{F0E570A0-FDB0-BF4E-9A5E-CAE32D1ED793}" dt="2023-09-19T10:29:55.141" v="1683" actId="26606"/>
          <ac:spMkLst>
            <pc:docMk/>
            <pc:sldMk cId="2724419185" sldId="258"/>
            <ac:spMk id="14" creationId="{375E0459-6403-40CD-989D-56A4407CA12E}"/>
          </ac:spMkLst>
        </pc:spChg>
        <pc:spChg chg="add del">
          <ac:chgData name="Peter Hick" userId="6162f742-51d4-4457-b28f-8ffa87701171" providerId="ADAL" clId="{F0E570A0-FDB0-BF4E-9A5E-CAE32D1ED793}" dt="2023-09-19T10:29:55.141" v="1683" actId="26606"/>
          <ac:spMkLst>
            <pc:docMk/>
            <pc:sldMk cId="2724419185" sldId="258"/>
            <ac:spMk id="16" creationId="{53E5B1A8-3AC9-4BD1-9BBC-78CA94F2D1BA}"/>
          </ac:spMkLst>
        </pc:spChg>
        <pc:spChg chg="add">
          <ac:chgData name="Peter Hick" userId="6162f742-51d4-4457-b28f-8ffa87701171" providerId="ADAL" clId="{F0E570A0-FDB0-BF4E-9A5E-CAE32D1ED793}" dt="2023-09-19T10:29:55.172" v="1684" actId="26606"/>
          <ac:spMkLst>
            <pc:docMk/>
            <pc:sldMk cId="2724419185" sldId="258"/>
            <ac:spMk id="18" creationId="{38FAA1A1-D861-433F-88FA-1E9D6FD31D11}"/>
          </ac:spMkLst>
        </pc:spChg>
        <pc:spChg chg="add">
          <ac:chgData name="Peter Hick" userId="6162f742-51d4-4457-b28f-8ffa87701171" providerId="ADAL" clId="{F0E570A0-FDB0-BF4E-9A5E-CAE32D1ED793}" dt="2023-09-19T10:29:55.172" v="1684" actId="26606"/>
          <ac:spMkLst>
            <pc:docMk/>
            <pc:sldMk cId="2724419185" sldId="258"/>
            <ac:spMk id="19" creationId="{09588DA8-065E-4F6F-8EFD-43104AB2E0CF}"/>
          </ac:spMkLst>
        </pc:spChg>
        <pc:spChg chg="add">
          <ac:chgData name="Peter Hick" userId="6162f742-51d4-4457-b28f-8ffa87701171" providerId="ADAL" clId="{F0E570A0-FDB0-BF4E-9A5E-CAE32D1ED793}" dt="2023-09-19T10:29:55.172" v="1684" actId="26606"/>
          <ac:spMkLst>
            <pc:docMk/>
            <pc:sldMk cId="2724419185" sldId="258"/>
            <ac:spMk id="20" creationId="{8D71EDA1-87BF-4D5D-AB79-F346FD19278A}"/>
          </ac:spMkLst>
        </pc:spChg>
        <pc:spChg chg="add">
          <ac:chgData name="Peter Hick" userId="6162f742-51d4-4457-b28f-8ffa87701171" providerId="ADAL" clId="{F0E570A0-FDB0-BF4E-9A5E-CAE32D1ED793}" dt="2023-09-19T10:29:55.172" v="1684" actId="26606"/>
          <ac:spMkLst>
            <pc:docMk/>
            <pc:sldMk cId="2724419185" sldId="258"/>
            <ac:spMk id="21" creationId="{C4285719-470E-454C-AF62-8323075F1F5B}"/>
          </ac:spMkLst>
        </pc:spChg>
        <pc:spChg chg="add">
          <ac:chgData name="Peter Hick" userId="6162f742-51d4-4457-b28f-8ffa87701171" providerId="ADAL" clId="{F0E570A0-FDB0-BF4E-9A5E-CAE32D1ED793}" dt="2023-09-19T10:29:55.172" v="1684" actId="26606"/>
          <ac:spMkLst>
            <pc:docMk/>
            <pc:sldMk cId="2724419185" sldId="258"/>
            <ac:spMk id="22" creationId="{CD9FE4EF-C4D8-49A0-B2FF-81D8DB7D8A24}"/>
          </ac:spMkLst>
        </pc:spChg>
        <pc:spChg chg="add">
          <ac:chgData name="Peter Hick" userId="6162f742-51d4-4457-b28f-8ffa87701171" providerId="ADAL" clId="{F0E570A0-FDB0-BF4E-9A5E-CAE32D1ED793}" dt="2023-09-19T10:29:55.172" v="1684" actId="26606"/>
          <ac:spMkLst>
            <pc:docMk/>
            <pc:sldMk cId="2724419185" sldId="258"/>
            <ac:spMk id="23" creationId="{4300840D-0A0B-4512-BACA-B439D5B9C57C}"/>
          </ac:spMkLst>
        </pc:spChg>
        <pc:spChg chg="add">
          <ac:chgData name="Peter Hick" userId="6162f742-51d4-4457-b28f-8ffa87701171" providerId="ADAL" clId="{F0E570A0-FDB0-BF4E-9A5E-CAE32D1ED793}" dt="2023-09-19T10:29:55.172" v="1684" actId="26606"/>
          <ac:spMkLst>
            <pc:docMk/>
            <pc:sldMk cId="2724419185" sldId="258"/>
            <ac:spMk id="24" creationId="{D2B78728-A580-49A7-84F9-6EF6F583ADE0}"/>
          </ac:spMkLst>
        </pc:spChg>
        <pc:spChg chg="add">
          <ac:chgData name="Peter Hick" userId="6162f742-51d4-4457-b28f-8ffa87701171" providerId="ADAL" clId="{F0E570A0-FDB0-BF4E-9A5E-CAE32D1ED793}" dt="2023-09-19T10:29:55.172" v="1684" actId="26606"/>
          <ac:spMkLst>
            <pc:docMk/>
            <pc:sldMk cId="2724419185" sldId="258"/>
            <ac:spMk id="25" creationId="{A7A4AA89-B30F-962A-FEFA-4BBEF3D7D07D}"/>
          </ac:spMkLst>
        </pc:spChg>
        <pc:graphicFrameChg chg="add del">
          <ac:chgData name="Peter Hick" userId="6162f742-51d4-4457-b28f-8ffa87701171" providerId="ADAL" clId="{F0E570A0-FDB0-BF4E-9A5E-CAE32D1ED793}" dt="2023-09-19T10:29:48.451" v="1681" actId="26606"/>
          <ac:graphicFrameMkLst>
            <pc:docMk/>
            <pc:sldMk cId="2724419185" sldId="258"/>
            <ac:graphicFrameMk id="5" creationId="{BCB40B62-229A-F81A-814B-A6F15B892445}"/>
          </ac:graphicFrameMkLst>
        </pc:graphicFrameChg>
      </pc:sldChg>
      <pc:sldChg chg="addSp modSp mod setBg">
        <pc:chgData name="Peter Hick" userId="6162f742-51d4-4457-b28f-8ffa87701171" providerId="ADAL" clId="{F0E570A0-FDB0-BF4E-9A5E-CAE32D1ED793}" dt="2023-09-19T10:27:44.275" v="1669" actId="26606"/>
        <pc:sldMkLst>
          <pc:docMk/>
          <pc:sldMk cId="1215538171" sldId="259"/>
        </pc:sldMkLst>
        <pc:spChg chg="mod">
          <ac:chgData name="Peter Hick" userId="6162f742-51d4-4457-b28f-8ffa87701171" providerId="ADAL" clId="{F0E570A0-FDB0-BF4E-9A5E-CAE32D1ED793}" dt="2023-09-19T10:27:44.275" v="1669" actId="26606"/>
          <ac:spMkLst>
            <pc:docMk/>
            <pc:sldMk cId="1215538171" sldId="259"/>
            <ac:spMk id="2" creationId="{A937DFAC-8D6A-3960-DD84-0E6E09C09BD8}"/>
          </ac:spMkLst>
        </pc:spChg>
        <pc:spChg chg="mod">
          <ac:chgData name="Peter Hick" userId="6162f742-51d4-4457-b28f-8ffa87701171" providerId="ADAL" clId="{F0E570A0-FDB0-BF4E-9A5E-CAE32D1ED793}" dt="2023-09-19T10:27:44.275" v="1669" actId="26606"/>
          <ac:spMkLst>
            <pc:docMk/>
            <pc:sldMk cId="1215538171" sldId="259"/>
            <ac:spMk id="3" creationId="{F95A7D41-1E94-0D24-0760-D0E6034B55DB}"/>
          </ac:spMkLst>
        </pc:spChg>
        <pc:picChg chg="add">
          <ac:chgData name="Peter Hick" userId="6162f742-51d4-4457-b28f-8ffa87701171" providerId="ADAL" clId="{F0E570A0-FDB0-BF4E-9A5E-CAE32D1ED793}" dt="2023-09-19T10:27:44.275" v="1669" actId="26606"/>
          <ac:picMkLst>
            <pc:docMk/>
            <pc:sldMk cId="1215538171" sldId="259"/>
            <ac:picMk id="5" creationId="{011CC570-5AD5-57C1-128B-97021C1DAE16}"/>
          </ac:picMkLst>
        </pc:picChg>
        <pc:cxnChg chg="add">
          <ac:chgData name="Peter Hick" userId="6162f742-51d4-4457-b28f-8ffa87701171" providerId="ADAL" clId="{F0E570A0-FDB0-BF4E-9A5E-CAE32D1ED793}" dt="2023-09-19T10:27:44.275" v="1669" actId="26606"/>
          <ac:cxnSpMkLst>
            <pc:docMk/>
            <pc:sldMk cId="1215538171" sldId="259"/>
            <ac:cxnSpMk id="9" creationId="{1503BFE4-729B-D9D0-C17B-501E6AF1127A}"/>
          </ac:cxnSpMkLst>
        </pc:cxnChg>
      </pc:sldChg>
      <pc:sldChg chg="addSp modSp mod ord setBg">
        <pc:chgData name="Peter Hick" userId="6162f742-51d4-4457-b28f-8ffa87701171" providerId="ADAL" clId="{F0E570A0-FDB0-BF4E-9A5E-CAE32D1ED793}" dt="2023-09-19T10:28:30.380" v="1675" actId="571"/>
        <pc:sldMkLst>
          <pc:docMk/>
          <pc:sldMk cId="3131887491" sldId="260"/>
        </pc:sldMkLst>
        <pc:spChg chg="mod">
          <ac:chgData name="Peter Hick" userId="6162f742-51d4-4457-b28f-8ffa87701171" providerId="ADAL" clId="{F0E570A0-FDB0-BF4E-9A5E-CAE32D1ED793}" dt="2023-09-19T10:28:28.267" v="1674" actId="26606"/>
          <ac:spMkLst>
            <pc:docMk/>
            <pc:sldMk cId="3131887491" sldId="260"/>
            <ac:spMk id="2" creationId="{E957E5F7-9346-2847-78E9-94853FE78AC6}"/>
          </ac:spMkLst>
        </pc:spChg>
        <pc:spChg chg="mod">
          <ac:chgData name="Peter Hick" userId="6162f742-51d4-4457-b28f-8ffa87701171" providerId="ADAL" clId="{F0E570A0-FDB0-BF4E-9A5E-CAE32D1ED793}" dt="2023-09-19T10:28:28.267" v="1674" actId="26606"/>
          <ac:spMkLst>
            <pc:docMk/>
            <pc:sldMk cId="3131887491" sldId="260"/>
            <ac:spMk id="3" creationId="{B7820484-7783-5745-7879-9DA7F36E7C35}"/>
          </ac:spMkLst>
        </pc:spChg>
        <pc:spChg chg="add">
          <ac:chgData name="Peter Hick" userId="6162f742-51d4-4457-b28f-8ffa87701171" providerId="ADAL" clId="{F0E570A0-FDB0-BF4E-9A5E-CAE32D1ED793}" dt="2023-09-19T10:28:28.267" v="1674" actId="26606"/>
          <ac:spMkLst>
            <pc:docMk/>
            <pc:sldMk cId="3131887491" sldId="260"/>
            <ac:spMk id="9" creationId="{B210AC1D-4063-4C6E-9528-FA9C4C0C18E6}"/>
          </ac:spMkLst>
        </pc:spChg>
        <pc:spChg chg="add">
          <ac:chgData name="Peter Hick" userId="6162f742-51d4-4457-b28f-8ffa87701171" providerId="ADAL" clId="{F0E570A0-FDB0-BF4E-9A5E-CAE32D1ED793}" dt="2023-09-19T10:28:28.267" v="1674" actId="26606"/>
          <ac:spMkLst>
            <pc:docMk/>
            <pc:sldMk cId="3131887491" sldId="260"/>
            <ac:spMk id="11" creationId="{02F8C595-E68C-4306-AED8-DC7826A0A506}"/>
          </ac:spMkLst>
        </pc:spChg>
        <pc:picChg chg="add mod">
          <ac:chgData name="Peter Hick" userId="6162f742-51d4-4457-b28f-8ffa87701171" providerId="ADAL" clId="{F0E570A0-FDB0-BF4E-9A5E-CAE32D1ED793}" dt="2023-09-19T10:28:30.380" v="1675" actId="571"/>
          <ac:picMkLst>
            <pc:docMk/>
            <pc:sldMk cId="3131887491" sldId="260"/>
            <ac:picMk id="4" creationId="{87BC8FCC-8A1E-E2F2-5CC5-511A4769CE4D}"/>
          </ac:picMkLst>
        </pc:picChg>
        <pc:picChg chg="add">
          <ac:chgData name="Peter Hick" userId="6162f742-51d4-4457-b28f-8ffa87701171" providerId="ADAL" clId="{F0E570A0-FDB0-BF4E-9A5E-CAE32D1ED793}" dt="2023-09-19T10:28:28.267" v="1674" actId="26606"/>
          <ac:picMkLst>
            <pc:docMk/>
            <pc:sldMk cId="3131887491" sldId="260"/>
            <ac:picMk id="5" creationId="{51A43E3D-B3CF-4EB0-F8B5-38A428084253}"/>
          </ac:picMkLst>
        </pc:picChg>
      </pc:sldChg>
      <pc:sldChg chg="addSp delSp modSp new mod ord setBg">
        <pc:chgData name="Peter Hick" userId="6162f742-51d4-4457-b28f-8ffa87701171" providerId="ADAL" clId="{F0E570A0-FDB0-BF4E-9A5E-CAE32D1ED793}" dt="2023-09-19T10:28:10.706" v="1672" actId="26606"/>
        <pc:sldMkLst>
          <pc:docMk/>
          <pc:sldMk cId="2751314711" sldId="261"/>
        </pc:sldMkLst>
        <pc:spChg chg="mod">
          <ac:chgData name="Peter Hick" userId="6162f742-51d4-4457-b28f-8ffa87701171" providerId="ADAL" clId="{F0E570A0-FDB0-BF4E-9A5E-CAE32D1ED793}" dt="2023-09-19T10:28:10.685" v="1671" actId="26606"/>
          <ac:spMkLst>
            <pc:docMk/>
            <pc:sldMk cId="2751314711" sldId="261"/>
            <ac:spMk id="2" creationId="{7C514B14-3E31-D52E-48A0-A7CFF296CE7C}"/>
          </ac:spMkLst>
        </pc:spChg>
        <pc:spChg chg="add del mod">
          <ac:chgData name="Peter Hick" userId="6162f742-51d4-4457-b28f-8ffa87701171" providerId="ADAL" clId="{F0E570A0-FDB0-BF4E-9A5E-CAE32D1ED793}" dt="2023-09-19T10:28:10.706" v="1672" actId="26606"/>
          <ac:spMkLst>
            <pc:docMk/>
            <pc:sldMk cId="2751314711" sldId="261"/>
            <ac:spMk id="3" creationId="{604E4BB7-94BB-F4AA-68B7-4B287EAC0DE6}"/>
          </ac:spMkLst>
        </pc:spChg>
        <pc:spChg chg="add del">
          <ac:chgData name="Peter Hick" userId="6162f742-51d4-4457-b28f-8ffa87701171" providerId="ADAL" clId="{F0E570A0-FDB0-BF4E-9A5E-CAE32D1ED793}" dt="2023-09-19T10:28:10.685" v="1671" actId="26606"/>
          <ac:spMkLst>
            <pc:docMk/>
            <pc:sldMk cId="2751314711" sldId="261"/>
            <ac:spMk id="9" creationId="{56E9B3E6-E277-4D68-BA48-9CB43FFBD6E2}"/>
          </ac:spMkLst>
        </pc:spChg>
        <pc:spChg chg="add del">
          <ac:chgData name="Peter Hick" userId="6162f742-51d4-4457-b28f-8ffa87701171" providerId="ADAL" clId="{F0E570A0-FDB0-BF4E-9A5E-CAE32D1ED793}" dt="2023-09-19T10:28:10.685" v="1671" actId="26606"/>
          <ac:spMkLst>
            <pc:docMk/>
            <pc:sldMk cId="2751314711" sldId="261"/>
            <ac:spMk id="16" creationId="{D5B0017B-2ECA-49AF-B397-DC140825DF8D}"/>
          </ac:spMkLst>
        </pc:spChg>
        <pc:grpChg chg="add del">
          <ac:chgData name="Peter Hick" userId="6162f742-51d4-4457-b28f-8ffa87701171" providerId="ADAL" clId="{F0E570A0-FDB0-BF4E-9A5E-CAE32D1ED793}" dt="2023-09-19T10:28:10.685" v="1671" actId="26606"/>
          <ac:grpSpMkLst>
            <pc:docMk/>
            <pc:sldMk cId="2751314711" sldId="261"/>
            <ac:grpSpMk id="11" creationId="{AE1C45F0-260A-458C-96ED-C1F6D2151219}"/>
          </ac:grpSpMkLst>
        </pc:grpChg>
        <pc:graphicFrameChg chg="add del">
          <ac:chgData name="Peter Hick" userId="6162f742-51d4-4457-b28f-8ffa87701171" providerId="ADAL" clId="{F0E570A0-FDB0-BF4E-9A5E-CAE32D1ED793}" dt="2023-09-19T10:28:10.685" v="1671" actId="26606"/>
          <ac:graphicFrameMkLst>
            <pc:docMk/>
            <pc:sldMk cId="2751314711" sldId="261"/>
            <ac:graphicFrameMk id="5" creationId="{2AF622F6-2DC9-3AE1-518A-59FF642E428B}"/>
          </ac:graphicFrameMkLst>
        </pc:graphicFrameChg>
        <pc:graphicFrameChg chg="add">
          <ac:chgData name="Peter Hick" userId="6162f742-51d4-4457-b28f-8ffa87701171" providerId="ADAL" clId="{F0E570A0-FDB0-BF4E-9A5E-CAE32D1ED793}" dt="2023-09-19T10:28:10.706" v="1672" actId="26606"/>
          <ac:graphicFrameMkLst>
            <pc:docMk/>
            <pc:sldMk cId="2751314711" sldId="261"/>
            <ac:graphicFrameMk id="20" creationId="{A98ACAC7-111F-0463-3959-3428559DE59C}"/>
          </ac:graphicFrameMkLst>
        </pc:graphicFrameChg>
        <pc:cxnChg chg="add del">
          <ac:chgData name="Peter Hick" userId="6162f742-51d4-4457-b28f-8ffa87701171" providerId="ADAL" clId="{F0E570A0-FDB0-BF4E-9A5E-CAE32D1ED793}" dt="2023-09-19T10:28:10.685" v="1671" actId="26606"/>
          <ac:cxnSpMkLst>
            <pc:docMk/>
            <pc:sldMk cId="2751314711" sldId="261"/>
            <ac:cxnSpMk id="18" creationId="{6CF1BAF6-AD41-4082-B212-8A1F9A2E8779}"/>
          </ac:cxnSpMkLst>
        </pc:cxnChg>
      </pc:sldChg>
      <pc:sldChg chg="addSp delSp modSp new mod ord setBg">
        <pc:chgData name="Peter Hick" userId="6162f742-51d4-4457-b28f-8ffa87701171" providerId="ADAL" clId="{F0E570A0-FDB0-BF4E-9A5E-CAE32D1ED793}" dt="2023-09-19T10:28:18.408" v="1673" actId="26606"/>
        <pc:sldMkLst>
          <pc:docMk/>
          <pc:sldMk cId="275712227" sldId="262"/>
        </pc:sldMkLst>
        <pc:spChg chg="mod">
          <ac:chgData name="Peter Hick" userId="6162f742-51d4-4457-b28f-8ffa87701171" providerId="ADAL" clId="{F0E570A0-FDB0-BF4E-9A5E-CAE32D1ED793}" dt="2023-09-19T10:28:18.408" v="1673" actId="26606"/>
          <ac:spMkLst>
            <pc:docMk/>
            <pc:sldMk cId="275712227" sldId="262"/>
            <ac:spMk id="2" creationId="{7E8A31BF-0EEB-E779-81BF-5BC32B253C06}"/>
          </ac:spMkLst>
        </pc:spChg>
        <pc:spChg chg="del mod">
          <ac:chgData name="Peter Hick" userId="6162f742-51d4-4457-b28f-8ffa87701171" providerId="ADAL" clId="{F0E570A0-FDB0-BF4E-9A5E-CAE32D1ED793}" dt="2023-09-19T10:28:18.408" v="1673" actId="26606"/>
          <ac:spMkLst>
            <pc:docMk/>
            <pc:sldMk cId="275712227" sldId="262"/>
            <ac:spMk id="3" creationId="{52A1829C-0684-F64D-098B-C8C3F0C7B6A0}"/>
          </ac:spMkLst>
        </pc:spChg>
        <pc:spChg chg="add">
          <ac:chgData name="Peter Hick" userId="6162f742-51d4-4457-b28f-8ffa87701171" providerId="ADAL" clId="{F0E570A0-FDB0-BF4E-9A5E-CAE32D1ED793}" dt="2023-09-19T10:28:18.408" v="1673" actId="26606"/>
          <ac:spMkLst>
            <pc:docMk/>
            <pc:sldMk cId="275712227" sldId="262"/>
            <ac:spMk id="9" creationId="{BACC6370-2D7E-4714-9D71-7542949D7D5D}"/>
          </ac:spMkLst>
        </pc:spChg>
        <pc:spChg chg="add">
          <ac:chgData name="Peter Hick" userId="6162f742-51d4-4457-b28f-8ffa87701171" providerId="ADAL" clId="{F0E570A0-FDB0-BF4E-9A5E-CAE32D1ED793}" dt="2023-09-19T10:28:18.408" v="1673" actId="26606"/>
          <ac:spMkLst>
            <pc:docMk/>
            <pc:sldMk cId="275712227" sldId="262"/>
            <ac:spMk id="11" creationId="{256B2C21-A230-48C0-8DF1-C46611373C44}"/>
          </ac:spMkLst>
        </pc:spChg>
        <pc:spChg chg="add">
          <ac:chgData name="Peter Hick" userId="6162f742-51d4-4457-b28f-8ffa87701171" providerId="ADAL" clId="{F0E570A0-FDB0-BF4E-9A5E-CAE32D1ED793}" dt="2023-09-19T10:28:18.408" v="1673" actId="26606"/>
          <ac:spMkLst>
            <pc:docMk/>
            <pc:sldMk cId="275712227" sldId="262"/>
            <ac:spMk id="13" creationId="{3847E18C-932D-4C95-AABA-FEC7C9499AD7}"/>
          </ac:spMkLst>
        </pc:spChg>
        <pc:spChg chg="add">
          <ac:chgData name="Peter Hick" userId="6162f742-51d4-4457-b28f-8ffa87701171" providerId="ADAL" clId="{F0E570A0-FDB0-BF4E-9A5E-CAE32D1ED793}" dt="2023-09-19T10:28:18.408" v="1673" actId="26606"/>
          <ac:spMkLst>
            <pc:docMk/>
            <pc:sldMk cId="275712227" sldId="262"/>
            <ac:spMk id="15" creationId="{3150CB11-0C61-439E-910F-5787759E72A0}"/>
          </ac:spMkLst>
        </pc:spChg>
        <pc:spChg chg="add">
          <ac:chgData name="Peter Hick" userId="6162f742-51d4-4457-b28f-8ffa87701171" providerId="ADAL" clId="{F0E570A0-FDB0-BF4E-9A5E-CAE32D1ED793}" dt="2023-09-19T10:28:18.408" v="1673" actId="26606"/>
          <ac:spMkLst>
            <pc:docMk/>
            <pc:sldMk cId="275712227" sldId="262"/>
            <ac:spMk id="17" creationId="{43F8A58B-5155-44CE-A5FF-7647B47D0A7A}"/>
          </ac:spMkLst>
        </pc:spChg>
        <pc:spChg chg="add">
          <ac:chgData name="Peter Hick" userId="6162f742-51d4-4457-b28f-8ffa87701171" providerId="ADAL" clId="{F0E570A0-FDB0-BF4E-9A5E-CAE32D1ED793}" dt="2023-09-19T10:28:18.408" v="1673" actId="26606"/>
          <ac:spMkLst>
            <pc:docMk/>
            <pc:sldMk cId="275712227" sldId="262"/>
            <ac:spMk id="19" creationId="{443F2ACA-E6D6-4028-82DD-F03C262D5DE6}"/>
          </ac:spMkLst>
        </pc:spChg>
        <pc:graphicFrameChg chg="add">
          <ac:chgData name="Peter Hick" userId="6162f742-51d4-4457-b28f-8ffa87701171" providerId="ADAL" clId="{F0E570A0-FDB0-BF4E-9A5E-CAE32D1ED793}" dt="2023-09-19T10:28:18.408" v="1673" actId="26606"/>
          <ac:graphicFrameMkLst>
            <pc:docMk/>
            <pc:sldMk cId="275712227" sldId="262"/>
            <ac:graphicFrameMk id="5" creationId="{AABBB1CF-FEB5-E1BD-94D6-D65491548260}"/>
          </ac:graphicFrameMkLst>
        </pc:graphicFrameChg>
      </pc:sldChg>
      <pc:sldChg chg="modSp new del mod">
        <pc:chgData name="Peter Hick" userId="6162f742-51d4-4457-b28f-8ffa87701171" providerId="ADAL" clId="{F0E570A0-FDB0-BF4E-9A5E-CAE32D1ED793}" dt="2023-09-19T10:24:34.336" v="1633" actId="2696"/>
        <pc:sldMkLst>
          <pc:docMk/>
          <pc:sldMk cId="2209544871" sldId="263"/>
        </pc:sldMkLst>
        <pc:spChg chg="mod">
          <ac:chgData name="Peter Hick" userId="6162f742-51d4-4457-b28f-8ffa87701171" providerId="ADAL" clId="{F0E570A0-FDB0-BF4E-9A5E-CAE32D1ED793}" dt="2023-09-19T09:38:43.490" v="7"/>
          <ac:spMkLst>
            <pc:docMk/>
            <pc:sldMk cId="2209544871" sldId="263"/>
            <ac:spMk id="3" creationId="{8F0D13CA-F298-79C8-AEA3-F8A4A99470BB}"/>
          </ac:spMkLst>
        </pc:spChg>
      </pc:sldChg>
      <pc:sldChg chg="modSp new del mod ord">
        <pc:chgData name="Peter Hick" userId="6162f742-51d4-4457-b28f-8ffa87701171" providerId="ADAL" clId="{F0E570A0-FDB0-BF4E-9A5E-CAE32D1ED793}" dt="2023-09-19T10:14:52.727" v="1427" actId="2696"/>
        <pc:sldMkLst>
          <pc:docMk/>
          <pc:sldMk cId="261741267" sldId="264"/>
        </pc:sldMkLst>
        <pc:spChg chg="mod">
          <ac:chgData name="Peter Hick" userId="6162f742-51d4-4457-b28f-8ffa87701171" providerId="ADAL" clId="{F0E570A0-FDB0-BF4E-9A5E-CAE32D1ED793}" dt="2023-09-19T09:46:26.858" v="173" actId="20577"/>
          <ac:spMkLst>
            <pc:docMk/>
            <pc:sldMk cId="261741267" sldId="264"/>
            <ac:spMk id="2" creationId="{C58CCE78-57A4-B2F9-B2E1-31BBB00D9701}"/>
          </ac:spMkLst>
        </pc:spChg>
        <pc:spChg chg="mod">
          <ac:chgData name="Peter Hick" userId="6162f742-51d4-4457-b28f-8ffa87701171" providerId="ADAL" clId="{F0E570A0-FDB0-BF4E-9A5E-CAE32D1ED793}" dt="2023-09-19T09:46:00.420" v="147" actId="20577"/>
          <ac:spMkLst>
            <pc:docMk/>
            <pc:sldMk cId="261741267" sldId="264"/>
            <ac:spMk id="3" creationId="{038EA185-62C4-0905-1B4A-7188CD0F11CF}"/>
          </ac:spMkLst>
        </pc:spChg>
      </pc:sldChg>
      <pc:sldChg chg="addSp modSp new mod setBg">
        <pc:chgData name="Peter Hick" userId="6162f742-51d4-4457-b28f-8ffa87701171" providerId="ADAL" clId="{F0E570A0-FDB0-BF4E-9A5E-CAE32D1ED793}" dt="2023-09-19T10:28:39.130" v="1676" actId="26606"/>
        <pc:sldMkLst>
          <pc:docMk/>
          <pc:sldMk cId="4218010055" sldId="265"/>
        </pc:sldMkLst>
        <pc:spChg chg="mod">
          <ac:chgData name="Peter Hick" userId="6162f742-51d4-4457-b28f-8ffa87701171" providerId="ADAL" clId="{F0E570A0-FDB0-BF4E-9A5E-CAE32D1ED793}" dt="2023-09-19T10:28:39.130" v="1676" actId="26606"/>
          <ac:spMkLst>
            <pc:docMk/>
            <pc:sldMk cId="4218010055" sldId="265"/>
            <ac:spMk id="2" creationId="{FF4E1F53-6EA0-58DA-8C6E-296BB80198E9}"/>
          </ac:spMkLst>
        </pc:spChg>
        <pc:spChg chg="mod">
          <ac:chgData name="Peter Hick" userId="6162f742-51d4-4457-b28f-8ffa87701171" providerId="ADAL" clId="{F0E570A0-FDB0-BF4E-9A5E-CAE32D1ED793}" dt="2023-09-19T10:28:39.130" v="1676" actId="26606"/>
          <ac:spMkLst>
            <pc:docMk/>
            <pc:sldMk cId="4218010055" sldId="265"/>
            <ac:spMk id="3" creationId="{997A2685-C0FD-82D8-D0D7-3A870737709C}"/>
          </ac:spMkLst>
        </pc:spChg>
        <pc:picChg chg="add">
          <ac:chgData name="Peter Hick" userId="6162f742-51d4-4457-b28f-8ffa87701171" providerId="ADAL" clId="{F0E570A0-FDB0-BF4E-9A5E-CAE32D1ED793}" dt="2023-09-19T10:28:39.130" v="1676" actId="26606"/>
          <ac:picMkLst>
            <pc:docMk/>
            <pc:sldMk cId="4218010055" sldId="265"/>
            <ac:picMk id="5" creationId="{C58A3AF3-0711-8D79-3332-D2A13B12D968}"/>
          </ac:picMkLst>
        </pc:picChg>
        <pc:cxnChg chg="add">
          <ac:chgData name="Peter Hick" userId="6162f742-51d4-4457-b28f-8ffa87701171" providerId="ADAL" clId="{F0E570A0-FDB0-BF4E-9A5E-CAE32D1ED793}" dt="2023-09-19T10:28:39.130" v="1676" actId="26606"/>
          <ac:cxnSpMkLst>
            <pc:docMk/>
            <pc:sldMk cId="4218010055" sldId="265"/>
            <ac:cxnSpMk id="9" creationId="{1503BFE4-729B-D9D0-C17B-501E6AF1127A}"/>
          </ac:cxnSpMkLst>
        </pc:cxnChg>
      </pc:sldChg>
      <pc:sldChg chg="modSp new del mod ord">
        <pc:chgData name="Peter Hick" userId="6162f742-51d4-4457-b28f-8ffa87701171" providerId="ADAL" clId="{F0E570A0-FDB0-BF4E-9A5E-CAE32D1ED793}" dt="2023-09-19T10:24:48.798" v="1634" actId="2696"/>
        <pc:sldMkLst>
          <pc:docMk/>
          <pc:sldMk cId="1008700350" sldId="266"/>
        </pc:sldMkLst>
        <pc:spChg chg="mod">
          <ac:chgData name="Peter Hick" userId="6162f742-51d4-4457-b28f-8ffa87701171" providerId="ADAL" clId="{F0E570A0-FDB0-BF4E-9A5E-CAE32D1ED793}" dt="2023-09-19T09:51:20.681" v="178"/>
          <ac:spMkLst>
            <pc:docMk/>
            <pc:sldMk cId="1008700350" sldId="266"/>
            <ac:spMk id="3" creationId="{89741455-E5BC-2526-AF64-0C0F45A74653}"/>
          </ac:spMkLst>
        </pc:spChg>
      </pc:sldChg>
      <pc:sldChg chg="new del">
        <pc:chgData name="Peter Hick" userId="6162f742-51d4-4457-b28f-8ffa87701171" providerId="ADAL" clId="{F0E570A0-FDB0-BF4E-9A5E-CAE32D1ED793}" dt="2023-09-19T10:00:46.386" v="983" actId="2696"/>
        <pc:sldMkLst>
          <pc:docMk/>
          <pc:sldMk cId="3280595493" sldId="267"/>
        </pc:sldMkLst>
      </pc:sldChg>
      <pc:sldChg chg="addSp delSp modSp new mod ord setBg">
        <pc:chgData name="Peter Hick" userId="6162f742-51d4-4457-b28f-8ffa87701171" providerId="ADAL" clId="{F0E570A0-FDB0-BF4E-9A5E-CAE32D1ED793}" dt="2023-09-19T10:27:22.705" v="1668" actId="26606"/>
        <pc:sldMkLst>
          <pc:docMk/>
          <pc:sldMk cId="4047691308" sldId="268"/>
        </pc:sldMkLst>
        <pc:spChg chg="mod">
          <ac:chgData name="Peter Hick" userId="6162f742-51d4-4457-b28f-8ffa87701171" providerId="ADAL" clId="{F0E570A0-FDB0-BF4E-9A5E-CAE32D1ED793}" dt="2023-09-19T10:27:22.705" v="1668" actId="26606"/>
          <ac:spMkLst>
            <pc:docMk/>
            <pc:sldMk cId="4047691308" sldId="268"/>
            <ac:spMk id="2" creationId="{B171D59C-57EA-49D8-E4CB-77F6F3D489E8}"/>
          </ac:spMkLst>
        </pc:spChg>
        <pc:spChg chg="mod">
          <ac:chgData name="Peter Hick" userId="6162f742-51d4-4457-b28f-8ffa87701171" providerId="ADAL" clId="{F0E570A0-FDB0-BF4E-9A5E-CAE32D1ED793}" dt="2023-09-19T10:27:22.705" v="1668" actId="26606"/>
          <ac:spMkLst>
            <pc:docMk/>
            <pc:sldMk cId="4047691308" sldId="268"/>
            <ac:spMk id="3" creationId="{3A111D5E-C82D-9CF8-CED1-98697D8175DF}"/>
          </ac:spMkLst>
        </pc:spChg>
        <pc:spChg chg="add del">
          <ac:chgData name="Peter Hick" userId="6162f742-51d4-4457-b28f-8ffa87701171" providerId="ADAL" clId="{F0E570A0-FDB0-BF4E-9A5E-CAE32D1ED793}" dt="2023-09-19T10:27:22.695" v="1667" actId="26606"/>
          <ac:spMkLst>
            <pc:docMk/>
            <pc:sldMk cId="4047691308" sldId="268"/>
            <ac:spMk id="8" creationId="{979E27D9-03C7-44E2-9FF8-15D0C8506AF7}"/>
          </ac:spMkLst>
        </pc:spChg>
        <pc:spChg chg="add del">
          <ac:chgData name="Peter Hick" userId="6162f742-51d4-4457-b28f-8ffa87701171" providerId="ADAL" clId="{F0E570A0-FDB0-BF4E-9A5E-CAE32D1ED793}" dt="2023-09-19T10:27:19.261" v="1665" actId="26606"/>
          <ac:spMkLst>
            <pc:docMk/>
            <pc:sldMk cId="4047691308" sldId="268"/>
            <ac:spMk id="9" creationId="{2E17E911-875F-4DE5-8699-99D9F1805A5D}"/>
          </ac:spMkLst>
        </pc:spChg>
        <pc:spChg chg="add del">
          <ac:chgData name="Peter Hick" userId="6162f742-51d4-4457-b28f-8ffa87701171" providerId="ADAL" clId="{F0E570A0-FDB0-BF4E-9A5E-CAE32D1ED793}" dt="2023-09-19T10:27:22.695" v="1667" actId="26606"/>
          <ac:spMkLst>
            <pc:docMk/>
            <pc:sldMk cId="4047691308" sldId="268"/>
            <ac:spMk id="10" creationId="{EEBF1590-3B36-48EE-A89D-3B6F3CB256AB}"/>
          </ac:spMkLst>
        </pc:spChg>
        <pc:spChg chg="add del">
          <ac:chgData name="Peter Hick" userId="6162f742-51d4-4457-b28f-8ffa87701171" providerId="ADAL" clId="{F0E570A0-FDB0-BF4E-9A5E-CAE32D1ED793}" dt="2023-09-19T10:27:19.261" v="1665" actId="26606"/>
          <ac:spMkLst>
            <pc:docMk/>
            <pc:sldMk cId="4047691308" sldId="268"/>
            <ac:spMk id="11" creationId="{CD9FE4EF-C4D8-49A0-B2FF-81D8DB7D8A24}"/>
          </ac:spMkLst>
        </pc:spChg>
        <pc:spChg chg="add del">
          <ac:chgData name="Peter Hick" userId="6162f742-51d4-4457-b28f-8ffa87701171" providerId="ADAL" clId="{F0E570A0-FDB0-BF4E-9A5E-CAE32D1ED793}" dt="2023-09-19T10:27:22.695" v="1667" actId="26606"/>
          <ac:spMkLst>
            <pc:docMk/>
            <pc:sldMk cId="4047691308" sldId="268"/>
            <ac:spMk id="12" creationId="{AC8F6C8C-AB5A-4548-942D-E3FD40ACBC49}"/>
          </ac:spMkLst>
        </pc:spChg>
        <pc:spChg chg="add del">
          <ac:chgData name="Peter Hick" userId="6162f742-51d4-4457-b28f-8ffa87701171" providerId="ADAL" clId="{F0E570A0-FDB0-BF4E-9A5E-CAE32D1ED793}" dt="2023-09-19T10:27:19.261" v="1665" actId="26606"/>
          <ac:spMkLst>
            <pc:docMk/>
            <pc:sldMk cId="4047691308" sldId="268"/>
            <ac:spMk id="13" creationId="{4300840D-0A0B-4512-BACA-B439D5B9C57C}"/>
          </ac:spMkLst>
        </pc:spChg>
        <pc:spChg chg="add del">
          <ac:chgData name="Peter Hick" userId="6162f742-51d4-4457-b28f-8ffa87701171" providerId="ADAL" clId="{F0E570A0-FDB0-BF4E-9A5E-CAE32D1ED793}" dt="2023-09-19T10:27:19.261" v="1665" actId="26606"/>
          <ac:spMkLst>
            <pc:docMk/>
            <pc:sldMk cId="4047691308" sldId="268"/>
            <ac:spMk id="15" creationId="{D2B78728-A580-49A7-84F9-6EF6F583ADE0}"/>
          </ac:spMkLst>
        </pc:spChg>
        <pc:spChg chg="add del">
          <ac:chgData name="Peter Hick" userId="6162f742-51d4-4457-b28f-8ffa87701171" providerId="ADAL" clId="{F0E570A0-FDB0-BF4E-9A5E-CAE32D1ED793}" dt="2023-09-19T10:27:19.261" v="1665" actId="26606"/>
          <ac:spMkLst>
            <pc:docMk/>
            <pc:sldMk cId="4047691308" sldId="268"/>
            <ac:spMk id="17" creationId="{38FAA1A1-D861-433F-88FA-1E9D6FD31D11}"/>
          </ac:spMkLst>
        </pc:spChg>
        <pc:spChg chg="add del">
          <ac:chgData name="Peter Hick" userId="6162f742-51d4-4457-b28f-8ffa87701171" providerId="ADAL" clId="{F0E570A0-FDB0-BF4E-9A5E-CAE32D1ED793}" dt="2023-09-19T10:27:19.261" v="1665" actId="26606"/>
          <ac:spMkLst>
            <pc:docMk/>
            <pc:sldMk cId="4047691308" sldId="268"/>
            <ac:spMk id="19" creationId="{8D71EDA1-87BF-4D5D-AB79-F346FD19278A}"/>
          </ac:spMkLst>
        </pc:spChg>
        <pc:picChg chg="add del">
          <ac:chgData name="Peter Hick" userId="6162f742-51d4-4457-b28f-8ffa87701171" providerId="ADAL" clId="{F0E570A0-FDB0-BF4E-9A5E-CAE32D1ED793}" dt="2023-09-19T10:27:19.261" v="1665" actId="26606"/>
          <ac:picMkLst>
            <pc:docMk/>
            <pc:sldMk cId="4047691308" sldId="268"/>
            <ac:picMk id="5" creationId="{EC23FA51-6377-804B-B8FC-6DF8630A1A0E}"/>
          </ac:picMkLst>
        </pc:picChg>
        <pc:picChg chg="add">
          <ac:chgData name="Peter Hick" userId="6162f742-51d4-4457-b28f-8ffa87701171" providerId="ADAL" clId="{F0E570A0-FDB0-BF4E-9A5E-CAE32D1ED793}" dt="2023-09-19T10:27:22.705" v="1668" actId="26606"/>
          <ac:picMkLst>
            <pc:docMk/>
            <pc:sldMk cId="4047691308" sldId="268"/>
            <ac:picMk id="14" creationId="{FC3BE987-21C2-FD02-13D2-0885DA41C05A}"/>
          </ac:picMkLst>
        </pc:picChg>
        <pc:cxnChg chg="add">
          <ac:chgData name="Peter Hick" userId="6162f742-51d4-4457-b28f-8ffa87701171" providerId="ADAL" clId="{F0E570A0-FDB0-BF4E-9A5E-CAE32D1ED793}" dt="2023-09-19T10:27:22.705" v="1668" actId="26606"/>
          <ac:cxnSpMkLst>
            <pc:docMk/>
            <pc:sldMk cId="4047691308" sldId="268"/>
            <ac:cxnSpMk id="16" creationId="{1503BFE4-729B-D9D0-C17B-501E6AF1127A}"/>
          </ac:cxnSpMkLst>
        </pc:cxnChg>
      </pc:sldChg>
      <pc:sldChg chg="addSp delSp modSp new mod ord setBg">
        <pc:chgData name="Peter Hick" userId="6162f742-51d4-4457-b28f-8ffa87701171" providerId="ADAL" clId="{F0E570A0-FDB0-BF4E-9A5E-CAE32D1ED793}" dt="2023-09-19T10:30:55.739" v="1689" actId="26606"/>
        <pc:sldMkLst>
          <pc:docMk/>
          <pc:sldMk cId="1973993054" sldId="269"/>
        </pc:sldMkLst>
        <pc:spChg chg="mod">
          <ac:chgData name="Peter Hick" userId="6162f742-51d4-4457-b28f-8ffa87701171" providerId="ADAL" clId="{F0E570A0-FDB0-BF4E-9A5E-CAE32D1ED793}" dt="2023-09-19T10:30:55.739" v="1689" actId="26606"/>
          <ac:spMkLst>
            <pc:docMk/>
            <pc:sldMk cId="1973993054" sldId="269"/>
            <ac:spMk id="2" creationId="{31EF2AE7-4232-C7FD-D62A-5BACF08FEE18}"/>
          </ac:spMkLst>
        </pc:spChg>
        <pc:spChg chg="mod">
          <ac:chgData name="Peter Hick" userId="6162f742-51d4-4457-b28f-8ffa87701171" providerId="ADAL" clId="{F0E570A0-FDB0-BF4E-9A5E-CAE32D1ED793}" dt="2023-09-19T10:30:55.739" v="1689" actId="26606"/>
          <ac:spMkLst>
            <pc:docMk/>
            <pc:sldMk cId="1973993054" sldId="269"/>
            <ac:spMk id="3" creationId="{85435E44-3C80-0CF1-90C7-87095AFE0EF8}"/>
          </ac:spMkLst>
        </pc:spChg>
        <pc:spChg chg="add">
          <ac:chgData name="Peter Hick" userId="6162f742-51d4-4457-b28f-8ffa87701171" providerId="ADAL" clId="{F0E570A0-FDB0-BF4E-9A5E-CAE32D1ED793}" dt="2023-09-19T10:30:55.739" v="1689" actId="26606"/>
          <ac:spMkLst>
            <pc:docMk/>
            <pc:sldMk cId="1973993054" sldId="269"/>
            <ac:spMk id="8" creationId="{12B5DE39-BA09-7B42-4003-4F8550E98CDD}"/>
          </ac:spMkLst>
        </pc:spChg>
        <pc:spChg chg="add del">
          <ac:chgData name="Peter Hick" userId="6162f742-51d4-4457-b28f-8ffa87701171" providerId="ADAL" clId="{F0E570A0-FDB0-BF4E-9A5E-CAE32D1ED793}" dt="2023-09-19T10:30:55.652" v="1688" actId="26606"/>
          <ac:spMkLst>
            <pc:docMk/>
            <pc:sldMk cId="1973993054" sldId="269"/>
            <ac:spMk id="13" creationId="{4300840D-0A0B-4512-BACA-B439D5B9C57C}"/>
          </ac:spMkLst>
        </pc:spChg>
        <pc:spChg chg="add del">
          <ac:chgData name="Peter Hick" userId="6162f742-51d4-4457-b28f-8ffa87701171" providerId="ADAL" clId="{F0E570A0-FDB0-BF4E-9A5E-CAE32D1ED793}" dt="2023-09-19T10:30:55.652" v="1688" actId="26606"/>
          <ac:spMkLst>
            <pc:docMk/>
            <pc:sldMk cId="1973993054" sldId="269"/>
            <ac:spMk id="14" creationId="{2E17E911-875F-4DE5-8699-99D9F1805A5D}"/>
          </ac:spMkLst>
        </pc:spChg>
        <pc:spChg chg="add del">
          <ac:chgData name="Peter Hick" userId="6162f742-51d4-4457-b28f-8ffa87701171" providerId="ADAL" clId="{F0E570A0-FDB0-BF4E-9A5E-CAE32D1ED793}" dt="2023-09-19T10:30:55.652" v="1688" actId="26606"/>
          <ac:spMkLst>
            <pc:docMk/>
            <pc:sldMk cId="1973993054" sldId="269"/>
            <ac:spMk id="15" creationId="{D2B78728-A580-49A7-84F9-6EF6F583ADE0}"/>
          </ac:spMkLst>
        </pc:spChg>
        <pc:spChg chg="add del">
          <ac:chgData name="Peter Hick" userId="6162f742-51d4-4457-b28f-8ffa87701171" providerId="ADAL" clId="{F0E570A0-FDB0-BF4E-9A5E-CAE32D1ED793}" dt="2023-09-19T10:30:55.652" v="1688" actId="26606"/>
          <ac:spMkLst>
            <pc:docMk/>
            <pc:sldMk cId="1973993054" sldId="269"/>
            <ac:spMk id="16" creationId="{CD9FE4EF-C4D8-49A0-B2FF-81D8DB7D8A24}"/>
          </ac:spMkLst>
        </pc:spChg>
        <pc:spChg chg="add del">
          <ac:chgData name="Peter Hick" userId="6162f742-51d4-4457-b28f-8ffa87701171" providerId="ADAL" clId="{F0E570A0-FDB0-BF4E-9A5E-CAE32D1ED793}" dt="2023-09-19T10:30:55.652" v="1688" actId="26606"/>
          <ac:spMkLst>
            <pc:docMk/>
            <pc:sldMk cId="1973993054" sldId="269"/>
            <ac:spMk id="17" creationId="{38FAA1A1-D861-433F-88FA-1E9D6FD31D11}"/>
          </ac:spMkLst>
        </pc:spChg>
        <pc:spChg chg="add del">
          <ac:chgData name="Peter Hick" userId="6162f742-51d4-4457-b28f-8ffa87701171" providerId="ADAL" clId="{F0E570A0-FDB0-BF4E-9A5E-CAE32D1ED793}" dt="2023-09-19T10:30:55.652" v="1688" actId="26606"/>
          <ac:spMkLst>
            <pc:docMk/>
            <pc:sldMk cId="1973993054" sldId="269"/>
            <ac:spMk id="19" creationId="{8D71EDA1-87BF-4D5D-AB79-F346FD19278A}"/>
          </ac:spMkLst>
        </pc:spChg>
        <pc:spChg chg="add">
          <ac:chgData name="Peter Hick" userId="6162f742-51d4-4457-b28f-8ffa87701171" providerId="ADAL" clId="{F0E570A0-FDB0-BF4E-9A5E-CAE32D1ED793}" dt="2023-09-19T10:30:55.739" v="1689" actId="26606"/>
          <ac:spMkLst>
            <pc:docMk/>
            <pc:sldMk cId="1973993054" sldId="269"/>
            <ac:spMk id="20" creationId="{C9EDAD6E-3513-14C8-536A-BF91B1E3423F}"/>
          </ac:spMkLst>
        </pc:spChg>
        <pc:spChg chg="add">
          <ac:chgData name="Peter Hick" userId="6162f742-51d4-4457-b28f-8ffa87701171" providerId="ADAL" clId="{F0E570A0-FDB0-BF4E-9A5E-CAE32D1ED793}" dt="2023-09-19T10:30:55.739" v="1689" actId="26606"/>
          <ac:spMkLst>
            <pc:docMk/>
            <pc:sldMk cId="1973993054" sldId="269"/>
            <ac:spMk id="21" creationId="{81559590-A825-F332-36C6-EF5DE8B1573F}"/>
          </ac:spMkLst>
        </pc:spChg>
        <pc:spChg chg="add">
          <ac:chgData name="Peter Hick" userId="6162f742-51d4-4457-b28f-8ffa87701171" providerId="ADAL" clId="{F0E570A0-FDB0-BF4E-9A5E-CAE32D1ED793}" dt="2023-09-19T10:30:55.739" v="1689" actId="26606"/>
          <ac:spMkLst>
            <pc:docMk/>
            <pc:sldMk cId="1973993054" sldId="269"/>
            <ac:spMk id="25" creationId="{93CC0718-47AC-74FB-B46C-05A00B222CD4}"/>
          </ac:spMkLst>
        </pc:spChg>
        <pc:spChg chg="add">
          <ac:chgData name="Peter Hick" userId="6162f742-51d4-4457-b28f-8ffa87701171" providerId="ADAL" clId="{F0E570A0-FDB0-BF4E-9A5E-CAE32D1ED793}" dt="2023-09-19T10:30:55.739" v="1689" actId="26606"/>
          <ac:spMkLst>
            <pc:docMk/>
            <pc:sldMk cId="1973993054" sldId="269"/>
            <ac:spMk id="29" creationId="{84F457BF-A226-2572-F20A-07DDBEFFE1C3}"/>
          </ac:spMkLst>
        </pc:spChg>
        <pc:spChg chg="add">
          <ac:chgData name="Peter Hick" userId="6162f742-51d4-4457-b28f-8ffa87701171" providerId="ADAL" clId="{F0E570A0-FDB0-BF4E-9A5E-CAE32D1ED793}" dt="2023-09-19T10:30:55.739" v="1689" actId="26606"/>
          <ac:spMkLst>
            <pc:docMk/>
            <pc:sldMk cId="1973993054" sldId="269"/>
            <ac:spMk id="30" creationId="{5D6199EE-1384-133B-5837-667F784AC7D4}"/>
          </ac:spMkLst>
        </pc:spChg>
        <pc:spChg chg="add">
          <ac:chgData name="Peter Hick" userId="6162f742-51d4-4457-b28f-8ffa87701171" providerId="ADAL" clId="{F0E570A0-FDB0-BF4E-9A5E-CAE32D1ED793}" dt="2023-09-19T10:30:55.739" v="1689" actId="26606"/>
          <ac:spMkLst>
            <pc:docMk/>
            <pc:sldMk cId="1973993054" sldId="269"/>
            <ac:spMk id="32" creationId="{2D81E1C3-5651-BE91-B266-92A08D0DD10D}"/>
          </ac:spMkLst>
        </pc:spChg>
        <pc:spChg chg="add">
          <ac:chgData name="Peter Hick" userId="6162f742-51d4-4457-b28f-8ffa87701171" providerId="ADAL" clId="{F0E570A0-FDB0-BF4E-9A5E-CAE32D1ED793}" dt="2023-09-19T10:30:55.739" v="1689" actId="26606"/>
          <ac:spMkLst>
            <pc:docMk/>
            <pc:sldMk cId="1973993054" sldId="269"/>
            <ac:spMk id="34" creationId="{5B16611A-C556-98DA-A508-8099091C9EC8}"/>
          </ac:spMkLst>
        </pc:spChg>
        <pc:spChg chg="add">
          <ac:chgData name="Peter Hick" userId="6162f742-51d4-4457-b28f-8ffa87701171" providerId="ADAL" clId="{F0E570A0-FDB0-BF4E-9A5E-CAE32D1ED793}" dt="2023-09-19T10:30:55.739" v="1689" actId="26606"/>
          <ac:spMkLst>
            <pc:docMk/>
            <pc:sldMk cId="1973993054" sldId="269"/>
            <ac:spMk id="36" creationId="{92C60A4A-4BA5-C5DC-180A-27A207A83A95}"/>
          </ac:spMkLst>
        </pc:spChg>
        <pc:spChg chg="add">
          <ac:chgData name="Peter Hick" userId="6162f742-51d4-4457-b28f-8ffa87701171" providerId="ADAL" clId="{F0E570A0-FDB0-BF4E-9A5E-CAE32D1ED793}" dt="2023-09-19T10:30:55.739" v="1689" actId="26606"/>
          <ac:spMkLst>
            <pc:docMk/>
            <pc:sldMk cId="1973993054" sldId="269"/>
            <ac:spMk id="38" creationId="{43C7C659-6ED9-0E7B-FD54-A10AAA369972}"/>
          </ac:spMkLst>
        </pc:spChg>
        <pc:grpChg chg="add del">
          <ac:chgData name="Peter Hick" userId="6162f742-51d4-4457-b28f-8ffa87701171" providerId="ADAL" clId="{F0E570A0-FDB0-BF4E-9A5E-CAE32D1ED793}" dt="2023-09-19T10:30:33.525" v="1686" actId="26606"/>
          <ac:grpSpMkLst>
            <pc:docMk/>
            <pc:sldMk cId="1973993054" sldId="269"/>
            <ac:grpSpMk id="9" creationId="{5EFBDE31-BB3E-6CFC-23CD-B5976DA38438}"/>
          </ac:grpSpMkLst>
        </pc:grpChg>
        <pc:grpChg chg="add">
          <ac:chgData name="Peter Hick" userId="6162f742-51d4-4457-b28f-8ffa87701171" providerId="ADAL" clId="{F0E570A0-FDB0-BF4E-9A5E-CAE32D1ED793}" dt="2023-09-19T10:30:55.739" v="1689" actId="26606"/>
          <ac:grpSpMkLst>
            <pc:docMk/>
            <pc:sldMk cId="1973993054" sldId="269"/>
            <ac:grpSpMk id="10" creationId="{943FC24A-9617-F1D0-8D4E-27F879E59512}"/>
          </ac:grpSpMkLst>
        </pc:grpChg>
        <pc:grpChg chg="add">
          <ac:chgData name="Peter Hick" userId="6162f742-51d4-4457-b28f-8ffa87701171" providerId="ADAL" clId="{F0E570A0-FDB0-BF4E-9A5E-CAE32D1ED793}" dt="2023-09-19T10:30:55.739" v="1689" actId="26606"/>
          <ac:grpSpMkLst>
            <pc:docMk/>
            <pc:sldMk cId="1973993054" sldId="269"/>
            <ac:grpSpMk id="22" creationId="{683B7A7F-047E-CE1B-F285-C1E2827A9D45}"/>
          </ac:grpSpMkLst>
        </pc:grpChg>
        <pc:grpChg chg="add">
          <ac:chgData name="Peter Hick" userId="6162f742-51d4-4457-b28f-8ffa87701171" providerId="ADAL" clId="{F0E570A0-FDB0-BF4E-9A5E-CAE32D1ED793}" dt="2023-09-19T10:30:55.739" v="1689" actId="26606"/>
          <ac:grpSpMkLst>
            <pc:docMk/>
            <pc:sldMk cId="1973993054" sldId="269"/>
            <ac:grpSpMk id="26" creationId="{2E0CB3A3-E163-801B-144D-764BCB28310A}"/>
          </ac:grpSpMkLst>
        </pc:grpChg>
        <pc:picChg chg="add del">
          <ac:chgData name="Peter Hick" userId="6162f742-51d4-4457-b28f-8ffa87701171" providerId="ADAL" clId="{F0E570A0-FDB0-BF4E-9A5E-CAE32D1ED793}" dt="2023-09-19T10:30:33.525" v="1686" actId="26606"/>
          <ac:picMkLst>
            <pc:docMk/>
            <pc:sldMk cId="1973993054" sldId="269"/>
            <ac:picMk id="5" creationId="{73D46115-0A33-BF77-2649-EC5C2AB80C28}"/>
          </ac:picMkLst>
        </pc:picChg>
        <pc:picChg chg="add del">
          <ac:chgData name="Peter Hick" userId="6162f742-51d4-4457-b28f-8ffa87701171" providerId="ADAL" clId="{F0E570A0-FDB0-BF4E-9A5E-CAE32D1ED793}" dt="2023-09-19T10:30:55.652" v="1688" actId="26606"/>
          <ac:picMkLst>
            <pc:docMk/>
            <pc:sldMk cId="1973993054" sldId="269"/>
            <ac:picMk id="18" creationId="{FFE9343A-9F11-CA1E-0BA9-A578D4E9F6E7}"/>
          </ac:picMkLst>
        </pc:pic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4" Type="http://schemas.openxmlformats.org/officeDocument/2006/relationships/image" Target="../media/image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4" Type="http://schemas.openxmlformats.org/officeDocument/2006/relationships/image" Target="../media/image6.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B1761F2-F4BE-4DA1-B90A-6DAF80D72A9F}"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E3F0A06C-8CEE-491E-99A3-009238A20A98}">
      <dgm:prSet/>
      <dgm:spPr/>
      <dgm:t>
        <a:bodyPr/>
        <a:lstStyle/>
        <a:p>
          <a:pPr>
            <a:lnSpc>
              <a:spcPct val="100000"/>
            </a:lnSpc>
          </a:pPr>
          <a:r>
            <a:rPr lang="en-GB" b="0" i="0"/>
            <a:t>This evaluation is investigating the effectiveness of the Whole School SEND Review process on raising attainment in English at GCSE. It will also measure the effect of the process on pupil wellbeing, attendance and exclusions. </a:t>
          </a:r>
          <a:endParaRPr lang="en-US"/>
        </a:p>
      </dgm:t>
    </dgm:pt>
    <dgm:pt modelId="{431CDEDB-6251-43D8-8978-2CC889BBD3AB}" type="parTrans" cxnId="{A7192A5B-DF0E-4A0F-AA49-FC3EA05A646C}">
      <dgm:prSet/>
      <dgm:spPr/>
      <dgm:t>
        <a:bodyPr/>
        <a:lstStyle/>
        <a:p>
          <a:endParaRPr lang="en-US"/>
        </a:p>
      </dgm:t>
    </dgm:pt>
    <dgm:pt modelId="{98AD1580-98CD-4734-8793-61695500CAE0}" type="sibTrans" cxnId="{A7192A5B-DF0E-4A0F-AA49-FC3EA05A646C}">
      <dgm:prSet/>
      <dgm:spPr/>
      <dgm:t>
        <a:bodyPr/>
        <a:lstStyle/>
        <a:p>
          <a:endParaRPr lang="en-US"/>
        </a:p>
      </dgm:t>
    </dgm:pt>
    <dgm:pt modelId="{2535CED5-5659-4CE2-A8DD-711025461FBE}">
      <dgm:prSet/>
      <dgm:spPr/>
      <dgm:t>
        <a:bodyPr/>
        <a:lstStyle/>
        <a:p>
          <a:pPr>
            <a:lnSpc>
              <a:spcPct val="100000"/>
            </a:lnSpc>
          </a:pPr>
          <a:r>
            <a:rPr lang="en-GB" b="0" i="0"/>
            <a:t>It is funded by the Education Endowment Foundation, and includes an implementation and process evaluation, and a two-arm cluster randomised controlled trial with random allocation at the school level.</a:t>
          </a:r>
          <a:endParaRPr lang="en-US"/>
        </a:p>
      </dgm:t>
    </dgm:pt>
    <dgm:pt modelId="{2304DDDB-005C-42D2-939B-08819B07F469}" type="parTrans" cxnId="{D0448696-D25B-44CB-BC54-7C8AC712A310}">
      <dgm:prSet/>
      <dgm:spPr/>
      <dgm:t>
        <a:bodyPr/>
        <a:lstStyle/>
        <a:p>
          <a:endParaRPr lang="en-US"/>
        </a:p>
      </dgm:t>
    </dgm:pt>
    <dgm:pt modelId="{C409EE3E-F82C-45B0-A415-DA6346AEB0D6}" type="sibTrans" cxnId="{D0448696-D25B-44CB-BC54-7C8AC712A310}">
      <dgm:prSet/>
      <dgm:spPr/>
      <dgm:t>
        <a:bodyPr/>
        <a:lstStyle/>
        <a:p>
          <a:endParaRPr lang="en-US"/>
        </a:p>
      </dgm:t>
    </dgm:pt>
    <dgm:pt modelId="{17AD1485-3BC8-4581-A6CC-49FBC39A511E}" type="pres">
      <dgm:prSet presAssocID="{CB1761F2-F4BE-4DA1-B90A-6DAF80D72A9F}" presName="root" presStyleCnt="0">
        <dgm:presLayoutVars>
          <dgm:dir/>
          <dgm:resizeHandles val="exact"/>
        </dgm:presLayoutVars>
      </dgm:prSet>
      <dgm:spPr/>
    </dgm:pt>
    <dgm:pt modelId="{F8C70229-0566-43D0-A7AB-6DB377028B91}" type="pres">
      <dgm:prSet presAssocID="{E3F0A06C-8CEE-491E-99A3-009238A20A98}" presName="compNode" presStyleCnt="0"/>
      <dgm:spPr/>
    </dgm:pt>
    <dgm:pt modelId="{8E6A09AF-449A-4658-AF33-CA64A96E9628}" type="pres">
      <dgm:prSet presAssocID="{E3F0A06C-8CEE-491E-99A3-009238A20A98}" presName="bgRect" presStyleLbl="bgShp" presStyleIdx="0" presStyleCnt="2"/>
      <dgm:spPr/>
    </dgm:pt>
    <dgm:pt modelId="{441BD00C-6E69-467B-873F-1F16E0E1B768}" type="pres">
      <dgm:prSet presAssocID="{E3F0A06C-8CEE-491E-99A3-009238A20A98}"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lassroom"/>
        </a:ext>
      </dgm:extLst>
    </dgm:pt>
    <dgm:pt modelId="{48CDC280-D844-42D8-81A1-315B8011F62D}" type="pres">
      <dgm:prSet presAssocID="{E3F0A06C-8CEE-491E-99A3-009238A20A98}" presName="spaceRect" presStyleCnt="0"/>
      <dgm:spPr/>
    </dgm:pt>
    <dgm:pt modelId="{3C5EA214-434D-4A06-926B-00612768117D}" type="pres">
      <dgm:prSet presAssocID="{E3F0A06C-8CEE-491E-99A3-009238A20A98}" presName="parTx" presStyleLbl="revTx" presStyleIdx="0" presStyleCnt="2">
        <dgm:presLayoutVars>
          <dgm:chMax val="0"/>
          <dgm:chPref val="0"/>
        </dgm:presLayoutVars>
      </dgm:prSet>
      <dgm:spPr/>
    </dgm:pt>
    <dgm:pt modelId="{8FBE976B-B46B-454D-8B14-3A3B7A497861}" type="pres">
      <dgm:prSet presAssocID="{98AD1580-98CD-4734-8793-61695500CAE0}" presName="sibTrans" presStyleCnt="0"/>
      <dgm:spPr/>
    </dgm:pt>
    <dgm:pt modelId="{B028F746-86ED-4494-8BE5-BCE99CAFC0A8}" type="pres">
      <dgm:prSet presAssocID="{2535CED5-5659-4CE2-A8DD-711025461FBE}" presName="compNode" presStyleCnt="0"/>
      <dgm:spPr/>
    </dgm:pt>
    <dgm:pt modelId="{9BB7798F-9F24-4C61-9AA3-76B88849001B}" type="pres">
      <dgm:prSet presAssocID="{2535CED5-5659-4CE2-A8DD-711025461FBE}" presName="bgRect" presStyleLbl="bgShp" presStyleIdx="1" presStyleCnt="2"/>
      <dgm:spPr/>
    </dgm:pt>
    <dgm:pt modelId="{ECE473A3-B410-44EB-9DC8-147BD920CE0F}" type="pres">
      <dgm:prSet presAssocID="{2535CED5-5659-4CE2-A8DD-711025461FBE}"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choolhouse"/>
        </a:ext>
      </dgm:extLst>
    </dgm:pt>
    <dgm:pt modelId="{C9DAB1CB-7FA3-43D1-BC41-50618C52F54E}" type="pres">
      <dgm:prSet presAssocID="{2535CED5-5659-4CE2-A8DD-711025461FBE}" presName="spaceRect" presStyleCnt="0"/>
      <dgm:spPr/>
    </dgm:pt>
    <dgm:pt modelId="{19EEA367-DD33-464E-956F-3DD47E11F1B2}" type="pres">
      <dgm:prSet presAssocID="{2535CED5-5659-4CE2-A8DD-711025461FBE}" presName="parTx" presStyleLbl="revTx" presStyleIdx="1" presStyleCnt="2">
        <dgm:presLayoutVars>
          <dgm:chMax val="0"/>
          <dgm:chPref val="0"/>
        </dgm:presLayoutVars>
      </dgm:prSet>
      <dgm:spPr/>
    </dgm:pt>
  </dgm:ptLst>
  <dgm:cxnLst>
    <dgm:cxn modelId="{3863DA24-158C-449A-BBA4-AA22C21DC3D9}" type="presOf" srcId="{E3F0A06C-8CEE-491E-99A3-009238A20A98}" destId="{3C5EA214-434D-4A06-926B-00612768117D}" srcOrd="0" destOrd="0" presId="urn:microsoft.com/office/officeart/2018/2/layout/IconVerticalSolidList"/>
    <dgm:cxn modelId="{A7192A5B-DF0E-4A0F-AA49-FC3EA05A646C}" srcId="{CB1761F2-F4BE-4DA1-B90A-6DAF80D72A9F}" destId="{E3F0A06C-8CEE-491E-99A3-009238A20A98}" srcOrd="0" destOrd="0" parTransId="{431CDEDB-6251-43D8-8978-2CC889BBD3AB}" sibTransId="{98AD1580-98CD-4734-8793-61695500CAE0}"/>
    <dgm:cxn modelId="{D0448696-D25B-44CB-BC54-7C8AC712A310}" srcId="{CB1761F2-F4BE-4DA1-B90A-6DAF80D72A9F}" destId="{2535CED5-5659-4CE2-A8DD-711025461FBE}" srcOrd="1" destOrd="0" parTransId="{2304DDDB-005C-42D2-939B-08819B07F469}" sibTransId="{C409EE3E-F82C-45B0-A415-DA6346AEB0D6}"/>
    <dgm:cxn modelId="{13FCC7AC-B67D-4F63-A0AC-5C8AC3ACA934}" type="presOf" srcId="{2535CED5-5659-4CE2-A8DD-711025461FBE}" destId="{19EEA367-DD33-464E-956F-3DD47E11F1B2}" srcOrd="0" destOrd="0" presId="urn:microsoft.com/office/officeart/2018/2/layout/IconVerticalSolidList"/>
    <dgm:cxn modelId="{077D59D4-0F0C-44D8-A7B0-7F16AD3F9640}" type="presOf" srcId="{CB1761F2-F4BE-4DA1-B90A-6DAF80D72A9F}" destId="{17AD1485-3BC8-4581-A6CC-49FBC39A511E}" srcOrd="0" destOrd="0" presId="urn:microsoft.com/office/officeart/2018/2/layout/IconVerticalSolidList"/>
    <dgm:cxn modelId="{9D292B63-AFF1-4A3D-A026-A4DF2B84C8A3}" type="presParOf" srcId="{17AD1485-3BC8-4581-A6CC-49FBC39A511E}" destId="{F8C70229-0566-43D0-A7AB-6DB377028B91}" srcOrd="0" destOrd="0" presId="urn:microsoft.com/office/officeart/2018/2/layout/IconVerticalSolidList"/>
    <dgm:cxn modelId="{EB3A6FEC-56DE-4562-9A38-3151D0861381}" type="presParOf" srcId="{F8C70229-0566-43D0-A7AB-6DB377028B91}" destId="{8E6A09AF-449A-4658-AF33-CA64A96E9628}" srcOrd="0" destOrd="0" presId="urn:microsoft.com/office/officeart/2018/2/layout/IconVerticalSolidList"/>
    <dgm:cxn modelId="{A13651B7-81E1-4646-88D1-87AEF79D7FAC}" type="presParOf" srcId="{F8C70229-0566-43D0-A7AB-6DB377028B91}" destId="{441BD00C-6E69-467B-873F-1F16E0E1B768}" srcOrd="1" destOrd="0" presId="urn:microsoft.com/office/officeart/2018/2/layout/IconVerticalSolidList"/>
    <dgm:cxn modelId="{DC4D4F69-1D0A-409D-AA25-BF26F622EB03}" type="presParOf" srcId="{F8C70229-0566-43D0-A7AB-6DB377028B91}" destId="{48CDC280-D844-42D8-81A1-315B8011F62D}" srcOrd="2" destOrd="0" presId="urn:microsoft.com/office/officeart/2018/2/layout/IconVerticalSolidList"/>
    <dgm:cxn modelId="{142EB16F-9E2B-4520-B586-1CF1CDC64555}" type="presParOf" srcId="{F8C70229-0566-43D0-A7AB-6DB377028B91}" destId="{3C5EA214-434D-4A06-926B-00612768117D}" srcOrd="3" destOrd="0" presId="urn:microsoft.com/office/officeart/2018/2/layout/IconVerticalSolidList"/>
    <dgm:cxn modelId="{8BBF19E4-7558-43F8-8620-63D8CD96885E}" type="presParOf" srcId="{17AD1485-3BC8-4581-A6CC-49FBC39A511E}" destId="{8FBE976B-B46B-454D-8B14-3A3B7A497861}" srcOrd="1" destOrd="0" presId="urn:microsoft.com/office/officeart/2018/2/layout/IconVerticalSolidList"/>
    <dgm:cxn modelId="{91CE48A8-48D3-4D5B-8156-92417F41554F}" type="presParOf" srcId="{17AD1485-3BC8-4581-A6CC-49FBC39A511E}" destId="{B028F746-86ED-4494-8BE5-BCE99CAFC0A8}" srcOrd="2" destOrd="0" presId="urn:microsoft.com/office/officeart/2018/2/layout/IconVerticalSolidList"/>
    <dgm:cxn modelId="{94D6CD47-A887-4526-9D63-5CAF40D1519F}" type="presParOf" srcId="{B028F746-86ED-4494-8BE5-BCE99CAFC0A8}" destId="{9BB7798F-9F24-4C61-9AA3-76B88849001B}" srcOrd="0" destOrd="0" presId="urn:microsoft.com/office/officeart/2018/2/layout/IconVerticalSolidList"/>
    <dgm:cxn modelId="{34E588D3-84C3-4898-BE6E-74BAF89F1A84}" type="presParOf" srcId="{B028F746-86ED-4494-8BE5-BCE99CAFC0A8}" destId="{ECE473A3-B410-44EB-9DC8-147BD920CE0F}" srcOrd="1" destOrd="0" presId="urn:microsoft.com/office/officeart/2018/2/layout/IconVerticalSolidList"/>
    <dgm:cxn modelId="{B9B2ADE7-0284-408C-BD33-70ABD89301E8}" type="presParOf" srcId="{B028F746-86ED-4494-8BE5-BCE99CAFC0A8}" destId="{C9DAB1CB-7FA3-43D1-BC41-50618C52F54E}" srcOrd="2" destOrd="0" presId="urn:microsoft.com/office/officeart/2018/2/layout/IconVerticalSolidList"/>
    <dgm:cxn modelId="{A16E0540-95E3-49AA-A2D7-2D236203AB63}" type="presParOf" srcId="{B028F746-86ED-4494-8BE5-BCE99CAFC0A8}" destId="{19EEA367-DD33-464E-956F-3DD47E11F1B2}"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F7653AA-59CA-4246-A0CD-720BAC326A60}" type="doc">
      <dgm:prSet loTypeId="urn:microsoft.com/office/officeart/2005/8/layout/vList2" loCatId="list" qsTypeId="urn:microsoft.com/office/officeart/2005/8/quickstyle/simple4" qsCatId="simple" csTypeId="urn:microsoft.com/office/officeart/2005/8/colors/colorful5" csCatId="colorful"/>
      <dgm:spPr/>
      <dgm:t>
        <a:bodyPr/>
        <a:lstStyle/>
        <a:p>
          <a:endParaRPr lang="en-US"/>
        </a:p>
      </dgm:t>
    </dgm:pt>
    <dgm:pt modelId="{D51440D5-EC09-4FE8-9DC2-ABD018945E47}">
      <dgm:prSet/>
      <dgm:spPr/>
      <dgm:t>
        <a:bodyPr/>
        <a:lstStyle/>
        <a:p>
          <a:r>
            <a:rPr lang="en-GB" b="0" i="0"/>
            <a:t>The Whole School SEND Review (WSS Review) is a framework that enables school leaders to evaluate the effectiveness of current Special Educational Needs and Disabilities (SEND) provision through a structured self-evaluation and peer review. </a:t>
          </a:r>
          <a:endParaRPr lang="en-US"/>
        </a:p>
      </dgm:t>
    </dgm:pt>
    <dgm:pt modelId="{4C53C218-2587-4D0E-8FF9-70DAD19C9252}" type="parTrans" cxnId="{161E0C78-9B68-4F07-91AD-356D57435631}">
      <dgm:prSet/>
      <dgm:spPr/>
      <dgm:t>
        <a:bodyPr/>
        <a:lstStyle/>
        <a:p>
          <a:endParaRPr lang="en-US"/>
        </a:p>
      </dgm:t>
    </dgm:pt>
    <dgm:pt modelId="{D644DDB5-A8EB-489D-AFC9-E72730EC9773}" type="sibTrans" cxnId="{161E0C78-9B68-4F07-91AD-356D57435631}">
      <dgm:prSet/>
      <dgm:spPr/>
      <dgm:t>
        <a:bodyPr/>
        <a:lstStyle/>
        <a:p>
          <a:endParaRPr lang="en-US"/>
        </a:p>
      </dgm:t>
    </dgm:pt>
    <dgm:pt modelId="{CFAC2135-2BE9-47C0-B84C-EB9DC3F33159}">
      <dgm:prSet/>
      <dgm:spPr/>
      <dgm:t>
        <a:bodyPr/>
        <a:lstStyle/>
        <a:p>
          <a:r>
            <a:rPr lang="en-GB" b="0" i="0"/>
            <a:t>The WSS Review process supports school leaders in identifying strengths and weaknesses in existing provision to devise a bespoke action plan, with clear targets identified to drive improvement. </a:t>
          </a:r>
          <a:endParaRPr lang="en-US"/>
        </a:p>
      </dgm:t>
    </dgm:pt>
    <dgm:pt modelId="{A36D3E23-D595-4BCE-8647-0A1E000866B4}" type="parTrans" cxnId="{8C59E31A-689F-45F1-9791-322A6EEC7BF3}">
      <dgm:prSet/>
      <dgm:spPr/>
      <dgm:t>
        <a:bodyPr/>
        <a:lstStyle/>
        <a:p>
          <a:endParaRPr lang="en-US"/>
        </a:p>
      </dgm:t>
    </dgm:pt>
    <dgm:pt modelId="{902A37BE-85BC-4C9E-A328-85320EEAB527}" type="sibTrans" cxnId="{8C59E31A-689F-45F1-9791-322A6EEC7BF3}">
      <dgm:prSet/>
      <dgm:spPr/>
      <dgm:t>
        <a:bodyPr/>
        <a:lstStyle/>
        <a:p>
          <a:endParaRPr lang="en-US"/>
        </a:p>
      </dgm:t>
    </dgm:pt>
    <dgm:pt modelId="{B1C31C08-FBA0-DB4E-AFB6-01FED2139377}" type="pres">
      <dgm:prSet presAssocID="{AF7653AA-59CA-4246-A0CD-720BAC326A60}" presName="linear" presStyleCnt="0">
        <dgm:presLayoutVars>
          <dgm:animLvl val="lvl"/>
          <dgm:resizeHandles val="exact"/>
        </dgm:presLayoutVars>
      </dgm:prSet>
      <dgm:spPr/>
    </dgm:pt>
    <dgm:pt modelId="{93ED60B9-A16B-C346-9E06-E163B8FF2B31}" type="pres">
      <dgm:prSet presAssocID="{D51440D5-EC09-4FE8-9DC2-ABD018945E47}" presName="parentText" presStyleLbl="node1" presStyleIdx="0" presStyleCnt="2">
        <dgm:presLayoutVars>
          <dgm:chMax val="0"/>
          <dgm:bulletEnabled val="1"/>
        </dgm:presLayoutVars>
      </dgm:prSet>
      <dgm:spPr/>
    </dgm:pt>
    <dgm:pt modelId="{AF7C3497-5A51-A84A-AC99-9681A69BF9E8}" type="pres">
      <dgm:prSet presAssocID="{D644DDB5-A8EB-489D-AFC9-E72730EC9773}" presName="spacer" presStyleCnt="0"/>
      <dgm:spPr/>
    </dgm:pt>
    <dgm:pt modelId="{3A2A2625-E184-5E4B-8696-3860A08687F1}" type="pres">
      <dgm:prSet presAssocID="{CFAC2135-2BE9-47C0-B84C-EB9DC3F33159}" presName="parentText" presStyleLbl="node1" presStyleIdx="1" presStyleCnt="2">
        <dgm:presLayoutVars>
          <dgm:chMax val="0"/>
          <dgm:bulletEnabled val="1"/>
        </dgm:presLayoutVars>
      </dgm:prSet>
      <dgm:spPr/>
    </dgm:pt>
  </dgm:ptLst>
  <dgm:cxnLst>
    <dgm:cxn modelId="{8C59E31A-689F-45F1-9791-322A6EEC7BF3}" srcId="{AF7653AA-59CA-4246-A0CD-720BAC326A60}" destId="{CFAC2135-2BE9-47C0-B84C-EB9DC3F33159}" srcOrd="1" destOrd="0" parTransId="{A36D3E23-D595-4BCE-8647-0A1E000866B4}" sibTransId="{902A37BE-85BC-4C9E-A328-85320EEAB527}"/>
    <dgm:cxn modelId="{28605A2D-1E64-3842-A667-6E2CBF31ECC1}" type="presOf" srcId="{CFAC2135-2BE9-47C0-B84C-EB9DC3F33159}" destId="{3A2A2625-E184-5E4B-8696-3860A08687F1}" srcOrd="0" destOrd="0" presId="urn:microsoft.com/office/officeart/2005/8/layout/vList2"/>
    <dgm:cxn modelId="{161E0C78-9B68-4F07-91AD-356D57435631}" srcId="{AF7653AA-59CA-4246-A0CD-720BAC326A60}" destId="{D51440D5-EC09-4FE8-9DC2-ABD018945E47}" srcOrd="0" destOrd="0" parTransId="{4C53C218-2587-4D0E-8FF9-70DAD19C9252}" sibTransId="{D644DDB5-A8EB-489D-AFC9-E72730EC9773}"/>
    <dgm:cxn modelId="{14C47E82-F073-F342-A004-A25F5B117D08}" type="presOf" srcId="{AF7653AA-59CA-4246-A0CD-720BAC326A60}" destId="{B1C31C08-FBA0-DB4E-AFB6-01FED2139377}" srcOrd="0" destOrd="0" presId="urn:microsoft.com/office/officeart/2005/8/layout/vList2"/>
    <dgm:cxn modelId="{2011698C-A232-CC43-99BA-E49500194597}" type="presOf" srcId="{D51440D5-EC09-4FE8-9DC2-ABD018945E47}" destId="{93ED60B9-A16B-C346-9E06-E163B8FF2B31}" srcOrd="0" destOrd="0" presId="urn:microsoft.com/office/officeart/2005/8/layout/vList2"/>
    <dgm:cxn modelId="{8EDE59CB-987C-924B-92C3-3D8E8BA323CA}" type="presParOf" srcId="{B1C31C08-FBA0-DB4E-AFB6-01FED2139377}" destId="{93ED60B9-A16B-C346-9E06-E163B8FF2B31}" srcOrd="0" destOrd="0" presId="urn:microsoft.com/office/officeart/2005/8/layout/vList2"/>
    <dgm:cxn modelId="{6BA131F6-D988-F044-B90A-9DBBF1523441}" type="presParOf" srcId="{B1C31C08-FBA0-DB4E-AFB6-01FED2139377}" destId="{AF7C3497-5A51-A84A-AC99-9681A69BF9E8}" srcOrd="1" destOrd="0" presId="urn:microsoft.com/office/officeart/2005/8/layout/vList2"/>
    <dgm:cxn modelId="{38CE7ABA-5C7F-8C41-A855-B04017B6CE9B}" type="presParOf" srcId="{B1C31C08-FBA0-DB4E-AFB6-01FED2139377}" destId="{3A2A2625-E184-5E4B-8696-3860A08687F1}"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6A09AF-449A-4658-AF33-CA64A96E9628}">
      <dsp:nvSpPr>
        <dsp:cNvPr id="0" name=""/>
        <dsp:cNvSpPr/>
      </dsp:nvSpPr>
      <dsp:spPr>
        <a:xfrm>
          <a:off x="0" y="707092"/>
          <a:ext cx="10515600" cy="130540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41BD00C-6E69-467B-873F-1F16E0E1B768}">
      <dsp:nvSpPr>
        <dsp:cNvPr id="0" name=""/>
        <dsp:cNvSpPr/>
      </dsp:nvSpPr>
      <dsp:spPr>
        <a:xfrm>
          <a:off x="394883" y="1000807"/>
          <a:ext cx="717970" cy="71797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C5EA214-434D-4A06-926B-00612768117D}">
      <dsp:nvSpPr>
        <dsp:cNvPr id="0" name=""/>
        <dsp:cNvSpPr/>
      </dsp:nvSpPr>
      <dsp:spPr>
        <a:xfrm>
          <a:off x="1507738" y="707092"/>
          <a:ext cx="9007861" cy="1305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55" tIns="138155" rIns="138155" bIns="138155" numCol="1" spcCol="1270" anchor="ctr" anchorCtr="0">
          <a:noAutofit/>
        </a:bodyPr>
        <a:lstStyle/>
        <a:p>
          <a:pPr marL="0" lvl="0" indent="0" algn="l" defTabSz="977900">
            <a:lnSpc>
              <a:spcPct val="100000"/>
            </a:lnSpc>
            <a:spcBef>
              <a:spcPct val="0"/>
            </a:spcBef>
            <a:spcAft>
              <a:spcPct val="35000"/>
            </a:spcAft>
            <a:buNone/>
          </a:pPr>
          <a:r>
            <a:rPr lang="en-GB" sz="2200" b="0" i="0" kern="1200"/>
            <a:t>This evaluation is investigating the effectiveness of the Whole School SEND Review process on raising attainment in English at GCSE. It will also measure the effect of the process on pupil wellbeing, attendance and exclusions. </a:t>
          </a:r>
          <a:endParaRPr lang="en-US" sz="2200" kern="1200"/>
        </a:p>
      </dsp:txBody>
      <dsp:txXfrm>
        <a:off x="1507738" y="707092"/>
        <a:ext cx="9007861" cy="1305401"/>
      </dsp:txXfrm>
    </dsp:sp>
    <dsp:sp modelId="{9BB7798F-9F24-4C61-9AA3-76B88849001B}">
      <dsp:nvSpPr>
        <dsp:cNvPr id="0" name=""/>
        <dsp:cNvSpPr/>
      </dsp:nvSpPr>
      <dsp:spPr>
        <a:xfrm>
          <a:off x="0" y="2338844"/>
          <a:ext cx="10515600" cy="130540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CE473A3-B410-44EB-9DC8-147BD920CE0F}">
      <dsp:nvSpPr>
        <dsp:cNvPr id="0" name=""/>
        <dsp:cNvSpPr/>
      </dsp:nvSpPr>
      <dsp:spPr>
        <a:xfrm>
          <a:off x="394883" y="2632559"/>
          <a:ext cx="717970" cy="71797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9EEA367-DD33-464E-956F-3DD47E11F1B2}">
      <dsp:nvSpPr>
        <dsp:cNvPr id="0" name=""/>
        <dsp:cNvSpPr/>
      </dsp:nvSpPr>
      <dsp:spPr>
        <a:xfrm>
          <a:off x="1507738" y="2338844"/>
          <a:ext cx="9007861" cy="1305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55" tIns="138155" rIns="138155" bIns="138155" numCol="1" spcCol="1270" anchor="ctr" anchorCtr="0">
          <a:noAutofit/>
        </a:bodyPr>
        <a:lstStyle/>
        <a:p>
          <a:pPr marL="0" lvl="0" indent="0" algn="l" defTabSz="977900">
            <a:lnSpc>
              <a:spcPct val="100000"/>
            </a:lnSpc>
            <a:spcBef>
              <a:spcPct val="0"/>
            </a:spcBef>
            <a:spcAft>
              <a:spcPct val="35000"/>
            </a:spcAft>
            <a:buNone/>
          </a:pPr>
          <a:r>
            <a:rPr lang="en-GB" sz="2200" b="0" i="0" kern="1200"/>
            <a:t>It is funded by the Education Endowment Foundation, and includes an implementation and process evaluation, and a two-arm cluster randomised controlled trial with random allocation at the school level.</a:t>
          </a:r>
          <a:endParaRPr lang="en-US" sz="2200" kern="1200"/>
        </a:p>
      </dsp:txBody>
      <dsp:txXfrm>
        <a:off x="1507738" y="2338844"/>
        <a:ext cx="9007861" cy="130540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ED60B9-A16B-C346-9E06-E163B8FF2B31}">
      <dsp:nvSpPr>
        <dsp:cNvPr id="0" name=""/>
        <dsp:cNvSpPr/>
      </dsp:nvSpPr>
      <dsp:spPr>
        <a:xfrm>
          <a:off x="0" y="12559"/>
          <a:ext cx="6666833" cy="267696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GB" sz="2600" b="0" i="0" kern="1200"/>
            <a:t>The Whole School SEND Review (WSS Review) is a framework that enables school leaders to evaluate the effectiveness of current Special Educational Needs and Disabilities (SEND) provision through a structured self-evaluation and peer review. </a:t>
          </a:r>
          <a:endParaRPr lang="en-US" sz="2600" kern="1200"/>
        </a:p>
      </dsp:txBody>
      <dsp:txXfrm>
        <a:off x="130678" y="143237"/>
        <a:ext cx="6405477" cy="2415604"/>
      </dsp:txXfrm>
    </dsp:sp>
    <dsp:sp modelId="{3A2A2625-E184-5E4B-8696-3860A08687F1}">
      <dsp:nvSpPr>
        <dsp:cNvPr id="0" name=""/>
        <dsp:cNvSpPr/>
      </dsp:nvSpPr>
      <dsp:spPr>
        <a:xfrm>
          <a:off x="0" y="2764400"/>
          <a:ext cx="6666833" cy="2676960"/>
        </a:xfrm>
        <a:prstGeom prst="roundRect">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GB" sz="2600" b="0" i="0" kern="1200"/>
            <a:t>The WSS Review process supports school leaders in identifying strengths and weaknesses in existing provision to devise a bespoke action plan, with clear targets identified to drive improvement. </a:t>
          </a:r>
          <a:endParaRPr lang="en-US" sz="2600" kern="1200"/>
        </a:p>
      </dsp:txBody>
      <dsp:txXfrm>
        <a:off x="130678" y="2895078"/>
        <a:ext cx="6405477" cy="2415604"/>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E8FD0-12F7-E312-5590-B0A9F644C34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529C1D54-F130-526C-1BBF-847E11A44B0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0895DA42-E058-7C91-9089-188A1539DDB3}"/>
              </a:ext>
            </a:extLst>
          </p:cNvPr>
          <p:cNvSpPr>
            <a:spLocks noGrp="1"/>
          </p:cNvSpPr>
          <p:nvPr>
            <p:ph type="dt" sz="half" idx="10"/>
          </p:nvPr>
        </p:nvSpPr>
        <p:spPr/>
        <p:txBody>
          <a:bodyPr/>
          <a:lstStyle/>
          <a:p>
            <a:fld id="{F259FA23-6E14-704F-849F-A82F9356405F}" type="datetimeFigureOut">
              <a:rPr lang="en-US" smtClean="0"/>
              <a:t>9/19/23</a:t>
            </a:fld>
            <a:endParaRPr lang="en-US"/>
          </a:p>
        </p:txBody>
      </p:sp>
      <p:sp>
        <p:nvSpPr>
          <p:cNvPr id="5" name="Footer Placeholder 4">
            <a:extLst>
              <a:ext uri="{FF2B5EF4-FFF2-40B4-BE49-F238E27FC236}">
                <a16:creationId xmlns:a16="http://schemas.microsoft.com/office/drawing/2014/main" id="{7872225B-DB47-1B8A-8A5A-F3E582AB3A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A9A549-A54D-A31F-5EC6-9DA487AE95A3}"/>
              </a:ext>
            </a:extLst>
          </p:cNvPr>
          <p:cNvSpPr>
            <a:spLocks noGrp="1"/>
          </p:cNvSpPr>
          <p:nvPr>
            <p:ph type="sldNum" sz="quarter" idx="12"/>
          </p:nvPr>
        </p:nvSpPr>
        <p:spPr/>
        <p:txBody>
          <a:bodyPr/>
          <a:lstStyle/>
          <a:p>
            <a:fld id="{2FBCBC5A-0ABF-DA46-BF6D-51CE35CC497D}" type="slidenum">
              <a:rPr lang="en-US" smtClean="0"/>
              <a:t>‹#›</a:t>
            </a:fld>
            <a:endParaRPr lang="en-US"/>
          </a:p>
        </p:txBody>
      </p:sp>
    </p:spTree>
    <p:extLst>
      <p:ext uri="{BB962C8B-B14F-4D97-AF65-F5344CB8AC3E}">
        <p14:creationId xmlns:p14="http://schemas.microsoft.com/office/powerpoint/2010/main" val="10519602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58765-EEED-986E-EC7D-A91620479386}"/>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45294849-ACD0-259E-57DE-09353DADD50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001CE4C-CBF2-EB67-C08B-E00AFAE51351}"/>
              </a:ext>
            </a:extLst>
          </p:cNvPr>
          <p:cNvSpPr>
            <a:spLocks noGrp="1"/>
          </p:cNvSpPr>
          <p:nvPr>
            <p:ph type="dt" sz="half" idx="10"/>
          </p:nvPr>
        </p:nvSpPr>
        <p:spPr/>
        <p:txBody>
          <a:bodyPr/>
          <a:lstStyle/>
          <a:p>
            <a:fld id="{F259FA23-6E14-704F-849F-A82F9356405F}" type="datetimeFigureOut">
              <a:rPr lang="en-US" smtClean="0"/>
              <a:t>9/19/23</a:t>
            </a:fld>
            <a:endParaRPr lang="en-US"/>
          </a:p>
        </p:txBody>
      </p:sp>
      <p:sp>
        <p:nvSpPr>
          <p:cNvPr id="5" name="Footer Placeholder 4">
            <a:extLst>
              <a:ext uri="{FF2B5EF4-FFF2-40B4-BE49-F238E27FC236}">
                <a16:creationId xmlns:a16="http://schemas.microsoft.com/office/drawing/2014/main" id="{414E6B9B-E674-AD9A-E718-7CC2F1798B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80E7C9-C24A-F605-689B-300BB031B3C6}"/>
              </a:ext>
            </a:extLst>
          </p:cNvPr>
          <p:cNvSpPr>
            <a:spLocks noGrp="1"/>
          </p:cNvSpPr>
          <p:nvPr>
            <p:ph type="sldNum" sz="quarter" idx="12"/>
          </p:nvPr>
        </p:nvSpPr>
        <p:spPr/>
        <p:txBody>
          <a:bodyPr/>
          <a:lstStyle/>
          <a:p>
            <a:fld id="{2FBCBC5A-0ABF-DA46-BF6D-51CE35CC497D}" type="slidenum">
              <a:rPr lang="en-US" smtClean="0"/>
              <a:t>‹#›</a:t>
            </a:fld>
            <a:endParaRPr lang="en-US"/>
          </a:p>
        </p:txBody>
      </p:sp>
    </p:spTree>
    <p:extLst>
      <p:ext uri="{BB962C8B-B14F-4D97-AF65-F5344CB8AC3E}">
        <p14:creationId xmlns:p14="http://schemas.microsoft.com/office/powerpoint/2010/main" val="2804253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E76668D-2F8F-9947-956E-85E6E81E5936}"/>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DBB4EACB-88D6-5023-10CE-90A591312E28}"/>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0E07BE2-5B83-5E83-B8F0-7406A55B53D7}"/>
              </a:ext>
            </a:extLst>
          </p:cNvPr>
          <p:cNvSpPr>
            <a:spLocks noGrp="1"/>
          </p:cNvSpPr>
          <p:nvPr>
            <p:ph type="dt" sz="half" idx="10"/>
          </p:nvPr>
        </p:nvSpPr>
        <p:spPr/>
        <p:txBody>
          <a:bodyPr/>
          <a:lstStyle/>
          <a:p>
            <a:fld id="{F259FA23-6E14-704F-849F-A82F9356405F}" type="datetimeFigureOut">
              <a:rPr lang="en-US" smtClean="0"/>
              <a:t>9/19/23</a:t>
            </a:fld>
            <a:endParaRPr lang="en-US"/>
          </a:p>
        </p:txBody>
      </p:sp>
      <p:sp>
        <p:nvSpPr>
          <p:cNvPr id="5" name="Footer Placeholder 4">
            <a:extLst>
              <a:ext uri="{FF2B5EF4-FFF2-40B4-BE49-F238E27FC236}">
                <a16:creationId xmlns:a16="http://schemas.microsoft.com/office/drawing/2014/main" id="{6FDB47EF-3F60-D7BA-C3F8-31D610E78F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66CEDE6-7235-A8E5-0F0D-76A06AB47AAC}"/>
              </a:ext>
            </a:extLst>
          </p:cNvPr>
          <p:cNvSpPr>
            <a:spLocks noGrp="1"/>
          </p:cNvSpPr>
          <p:nvPr>
            <p:ph type="sldNum" sz="quarter" idx="12"/>
          </p:nvPr>
        </p:nvSpPr>
        <p:spPr/>
        <p:txBody>
          <a:bodyPr/>
          <a:lstStyle/>
          <a:p>
            <a:fld id="{2FBCBC5A-0ABF-DA46-BF6D-51CE35CC497D}" type="slidenum">
              <a:rPr lang="en-US" smtClean="0"/>
              <a:t>‹#›</a:t>
            </a:fld>
            <a:endParaRPr lang="en-US"/>
          </a:p>
        </p:txBody>
      </p:sp>
    </p:spTree>
    <p:extLst>
      <p:ext uri="{BB962C8B-B14F-4D97-AF65-F5344CB8AC3E}">
        <p14:creationId xmlns:p14="http://schemas.microsoft.com/office/powerpoint/2010/main" val="16376323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508AF-2FD9-8643-C1D4-F35ACD62283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6E450261-1ACF-6A8C-39F8-66CCA552FC07}"/>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2697124-E309-203E-5E5E-A2C6E3AC2816}"/>
              </a:ext>
            </a:extLst>
          </p:cNvPr>
          <p:cNvSpPr>
            <a:spLocks noGrp="1"/>
          </p:cNvSpPr>
          <p:nvPr>
            <p:ph type="dt" sz="half" idx="10"/>
          </p:nvPr>
        </p:nvSpPr>
        <p:spPr/>
        <p:txBody>
          <a:bodyPr/>
          <a:lstStyle/>
          <a:p>
            <a:fld id="{F259FA23-6E14-704F-849F-A82F9356405F}" type="datetimeFigureOut">
              <a:rPr lang="en-US" smtClean="0"/>
              <a:t>9/19/23</a:t>
            </a:fld>
            <a:endParaRPr lang="en-US"/>
          </a:p>
        </p:txBody>
      </p:sp>
      <p:sp>
        <p:nvSpPr>
          <p:cNvPr id="5" name="Footer Placeholder 4">
            <a:extLst>
              <a:ext uri="{FF2B5EF4-FFF2-40B4-BE49-F238E27FC236}">
                <a16:creationId xmlns:a16="http://schemas.microsoft.com/office/drawing/2014/main" id="{BAF83241-FA31-A1D4-55FC-49708CD617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A916080-6C41-21E1-22C5-6DCD176ACE86}"/>
              </a:ext>
            </a:extLst>
          </p:cNvPr>
          <p:cNvSpPr>
            <a:spLocks noGrp="1"/>
          </p:cNvSpPr>
          <p:nvPr>
            <p:ph type="sldNum" sz="quarter" idx="12"/>
          </p:nvPr>
        </p:nvSpPr>
        <p:spPr/>
        <p:txBody>
          <a:bodyPr/>
          <a:lstStyle/>
          <a:p>
            <a:fld id="{2FBCBC5A-0ABF-DA46-BF6D-51CE35CC497D}" type="slidenum">
              <a:rPr lang="en-US" smtClean="0"/>
              <a:t>‹#›</a:t>
            </a:fld>
            <a:endParaRPr lang="en-US"/>
          </a:p>
        </p:txBody>
      </p:sp>
    </p:spTree>
    <p:extLst>
      <p:ext uri="{BB962C8B-B14F-4D97-AF65-F5344CB8AC3E}">
        <p14:creationId xmlns:p14="http://schemas.microsoft.com/office/powerpoint/2010/main" val="34071196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3DBE75-170B-F72E-BDBE-881418A80161}"/>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3AEAD863-D25B-DBAE-674D-9431D9205DB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6BE87449-E951-01A9-1B54-4F7326DD43A4}"/>
              </a:ext>
            </a:extLst>
          </p:cNvPr>
          <p:cNvSpPr>
            <a:spLocks noGrp="1"/>
          </p:cNvSpPr>
          <p:nvPr>
            <p:ph type="dt" sz="half" idx="10"/>
          </p:nvPr>
        </p:nvSpPr>
        <p:spPr/>
        <p:txBody>
          <a:bodyPr/>
          <a:lstStyle/>
          <a:p>
            <a:fld id="{F259FA23-6E14-704F-849F-A82F9356405F}" type="datetimeFigureOut">
              <a:rPr lang="en-US" smtClean="0"/>
              <a:t>9/19/23</a:t>
            </a:fld>
            <a:endParaRPr lang="en-US"/>
          </a:p>
        </p:txBody>
      </p:sp>
      <p:sp>
        <p:nvSpPr>
          <p:cNvPr id="5" name="Footer Placeholder 4">
            <a:extLst>
              <a:ext uri="{FF2B5EF4-FFF2-40B4-BE49-F238E27FC236}">
                <a16:creationId xmlns:a16="http://schemas.microsoft.com/office/drawing/2014/main" id="{1A39AC9A-660E-755A-8FAD-31F33EFFE9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DF0B76-CFD9-9ADA-FCE5-465E94432B94}"/>
              </a:ext>
            </a:extLst>
          </p:cNvPr>
          <p:cNvSpPr>
            <a:spLocks noGrp="1"/>
          </p:cNvSpPr>
          <p:nvPr>
            <p:ph type="sldNum" sz="quarter" idx="12"/>
          </p:nvPr>
        </p:nvSpPr>
        <p:spPr/>
        <p:txBody>
          <a:bodyPr/>
          <a:lstStyle/>
          <a:p>
            <a:fld id="{2FBCBC5A-0ABF-DA46-BF6D-51CE35CC497D}" type="slidenum">
              <a:rPr lang="en-US" smtClean="0"/>
              <a:t>‹#›</a:t>
            </a:fld>
            <a:endParaRPr lang="en-US"/>
          </a:p>
        </p:txBody>
      </p:sp>
    </p:spTree>
    <p:extLst>
      <p:ext uri="{BB962C8B-B14F-4D97-AF65-F5344CB8AC3E}">
        <p14:creationId xmlns:p14="http://schemas.microsoft.com/office/powerpoint/2010/main" val="12049046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569F27-771A-63D1-4173-D6317ADF2489}"/>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BE91D74-7E64-94AF-1924-BFE401646E36}"/>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8C1DD5E5-5706-D1A8-02CD-CF91F5505F62}"/>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AFBC8B87-B96F-59F9-40F9-BCC0049DD1C0}"/>
              </a:ext>
            </a:extLst>
          </p:cNvPr>
          <p:cNvSpPr>
            <a:spLocks noGrp="1"/>
          </p:cNvSpPr>
          <p:nvPr>
            <p:ph type="dt" sz="half" idx="10"/>
          </p:nvPr>
        </p:nvSpPr>
        <p:spPr/>
        <p:txBody>
          <a:bodyPr/>
          <a:lstStyle/>
          <a:p>
            <a:fld id="{F259FA23-6E14-704F-849F-A82F9356405F}" type="datetimeFigureOut">
              <a:rPr lang="en-US" smtClean="0"/>
              <a:t>9/19/23</a:t>
            </a:fld>
            <a:endParaRPr lang="en-US"/>
          </a:p>
        </p:txBody>
      </p:sp>
      <p:sp>
        <p:nvSpPr>
          <p:cNvPr id="6" name="Footer Placeholder 5">
            <a:extLst>
              <a:ext uri="{FF2B5EF4-FFF2-40B4-BE49-F238E27FC236}">
                <a16:creationId xmlns:a16="http://schemas.microsoft.com/office/drawing/2014/main" id="{11D2EE70-34E5-1001-C455-BFAD382FD82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A5E9CEA-EC78-5130-5B6C-DFDFC6E93CDC}"/>
              </a:ext>
            </a:extLst>
          </p:cNvPr>
          <p:cNvSpPr>
            <a:spLocks noGrp="1"/>
          </p:cNvSpPr>
          <p:nvPr>
            <p:ph type="sldNum" sz="quarter" idx="12"/>
          </p:nvPr>
        </p:nvSpPr>
        <p:spPr/>
        <p:txBody>
          <a:bodyPr/>
          <a:lstStyle/>
          <a:p>
            <a:fld id="{2FBCBC5A-0ABF-DA46-BF6D-51CE35CC497D}" type="slidenum">
              <a:rPr lang="en-US" smtClean="0"/>
              <a:t>‹#›</a:t>
            </a:fld>
            <a:endParaRPr lang="en-US"/>
          </a:p>
        </p:txBody>
      </p:sp>
    </p:spTree>
    <p:extLst>
      <p:ext uri="{BB962C8B-B14F-4D97-AF65-F5344CB8AC3E}">
        <p14:creationId xmlns:p14="http://schemas.microsoft.com/office/powerpoint/2010/main" val="23521772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441073-11CB-8BF8-3ACE-2C7E784E1BA7}"/>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C3EACEBB-B2EA-BB76-C685-5DA3E51BA21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B195EF0-4E4A-B595-103D-9A1BA2B4182C}"/>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463FC10A-DCE6-960B-F789-00A151823BA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2713816-4FF3-8ECD-B8D0-330814B41305}"/>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D5DD41DD-A627-19D8-88B1-1ABE090DC22A}"/>
              </a:ext>
            </a:extLst>
          </p:cNvPr>
          <p:cNvSpPr>
            <a:spLocks noGrp="1"/>
          </p:cNvSpPr>
          <p:nvPr>
            <p:ph type="dt" sz="half" idx="10"/>
          </p:nvPr>
        </p:nvSpPr>
        <p:spPr/>
        <p:txBody>
          <a:bodyPr/>
          <a:lstStyle/>
          <a:p>
            <a:fld id="{F259FA23-6E14-704F-849F-A82F9356405F}" type="datetimeFigureOut">
              <a:rPr lang="en-US" smtClean="0"/>
              <a:t>9/19/23</a:t>
            </a:fld>
            <a:endParaRPr lang="en-US"/>
          </a:p>
        </p:txBody>
      </p:sp>
      <p:sp>
        <p:nvSpPr>
          <p:cNvPr id="8" name="Footer Placeholder 7">
            <a:extLst>
              <a:ext uri="{FF2B5EF4-FFF2-40B4-BE49-F238E27FC236}">
                <a16:creationId xmlns:a16="http://schemas.microsoft.com/office/drawing/2014/main" id="{4A6976D4-E0D2-650D-CBC2-15817CBAB0D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AF94D85-09C5-1EA0-98A9-97E32F158D5E}"/>
              </a:ext>
            </a:extLst>
          </p:cNvPr>
          <p:cNvSpPr>
            <a:spLocks noGrp="1"/>
          </p:cNvSpPr>
          <p:nvPr>
            <p:ph type="sldNum" sz="quarter" idx="12"/>
          </p:nvPr>
        </p:nvSpPr>
        <p:spPr/>
        <p:txBody>
          <a:bodyPr/>
          <a:lstStyle/>
          <a:p>
            <a:fld id="{2FBCBC5A-0ABF-DA46-BF6D-51CE35CC497D}" type="slidenum">
              <a:rPr lang="en-US" smtClean="0"/>
              <a:t>‹#›</a:t>
            </a:fld>
            <a:endParaRPr lang="en-US"/>
          </a:p>
        </p:txBody>
      </p:sp>
    </p:spTree>
    <p:extLst>
      <p:ext uri="{BB962C8B-B14F-4D97-AF65-F5344CB8AC3E}">
        <p14:creationId xmlns:p14="http://schemas.microsoft.com/office/powerpoint/2010/main" val="34721008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13B88-FE05-29B1-0E5D-138D039CCD75}"/>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EFB211AA-B965-3EC2-4E64-2ABE75C6A47D}"/>
              </a:ext>
            </a:extLst>
          </p:cNvPr>
          <p:cNvSpPr>
            <a:spLocks noGrp="1"/>
          </p:cNvSpPr>
          <p:nvPr>
            <p:ph type="dt" sz="half" idx="10"/>
          </p:nvPr>
        </p:nvSpPr>
        <p:spPr/>
        <p:txBody>
          <a:bodyPr/>
          <a:lstStyle/>
          <a:p>
            <a:fld id="{F259FA23-6E14-704F-849F-A82F9356405F}" type="datetimeFigureOut">
              <a:rPr lang="en-US" smtClean="0"/>
              <a:t>9/19/23</a:t>
            </a:fld>
            <a:endParaRPr lang="en-US"/>
          </a:p>
        </p:txBody>
      </p:sp>
      <p:sp>
        <p:nvSpPr>
          <p:cNvPr id="4" name="Footer Placeholder 3">
            <a:extLst>
              <a:ext uri="{FF2B5EF4-FFF2-40B4-BE49-F238E27FC236}">
                <a16:creationId xmlns:a16="http://schemas.microsoft.com/office/drawing/2014/main" id="{10F1DD35-7B0E-CD78-4A70-608FD84B33F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F979297-705F-F6E1-5A7D-329A37AA8AF6}"/>
              </a:ext>
            </a:extLst>
          </p:cNvPr>
          <p:cNvSpPr>
            <a:spLocks noGrp="1"/>
          </p:cNvSpPr>
          <p:nvPr>
            <p:ph type="sldNum" sz="quarter" idx="12"/>
          </p:nvPr>
        </p:nvSpPr>
        <p:spPr/>
        <p:txBody>
          <a:bodyPr/>
          <a:lstStyle/>
          <a:p>
            <a:fld id="{2FBCBC5A-0ABF-DA46-BF6D-51CE35CC497D}" type="slidenum">
              <a:rPr lang="en-US" smtClean="0"/>
              <a:t>‹#›</a:t>
            </a:fld>
            <a:endParaRPr lang="en-US"/>
          </a:p>
        </p:txBody>
      </p:sp>
    </p:spTree>
    <p:extLst>
      <p:ext uri="{BB962C8B-B14F-4D97-AF65-F5344CB8AC3E}">
        <p14:creationId xmlns:p14="http://schemas.microsoft.com/office/powerpoint/2010/main" val="28477539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86FA041-352D-9B58-EA09-17ABB31A27F3}"/>
              </a:ext>
            </a:extLst>
          </p:cNvPr>
          <p:cNvSpPr>
            <a:spLocks noGrp="1"/>
          </p:cNvSpPr>
          <p:nvPr>
            <p:ph type="dt" sz="half" idx="10"/>
          </p:nvPr>
        </p:nvSpPr>
        <p:spPr/>
        <p:txBody>
          <a:bodyPr/>
          <a:lstStyle/>
          <a:p>
            <a:fld id="{F259FA23-6E14-704F-849F-A82F9356405F}" type="datetimeFigureOut">
              <a:rPr lang="en-US" smtClean="0"/>
              <a:t>9/19/23</a:t>
            </a:fld>
            <a:endParaRPr lang="en-US"/>
          </a:p>
        </p:txBody>
      </p:sp>
      <p:sp>
        <p:nvSpPr>
          <p:cNvPr id="3" name="Footer Placeholder 2">
            <a:extLst>
              <a:ext uri="{FF2B5EF4-FFF2-40B4-BE49-F238E27FC236}">
                <a16:creationId xmlns:a16="http://schemas.microsoft.com/office/drawing/2014/main" id="{D04F032B-F6DB-4EF9-8BC7-2B8CB7D123A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E2B9CC2-E0C9-0AFD-0FCA-602736735259}"/>
              </a:ext>
            </a:extLst>
          </p:cNvPr>
          <p:cNvSpPr>
            <a:spLocks noGrp="1"/>
          </p:cNvSpPr>
          <p:nvPr>
            <p:ph type="sldNum" sz="quarter" idx="12"/>
          </p:nvPr>
        </p:nvSpPr>
        <p:spPr/>
        <p:txBody>
          <a:bodyPr/>
          <a:lstStyle/>
          <a:p>
            <a:fld id="{2FBCBC5A-0ABF-DA46-BF6D-51CE35CC497D}" type="slidenum">
              <a:rPr lang="en-US" smtClean="0"/>
              <a:t>‹#›</a:t>
            </a:fld>
            <a:endParaRPr lang="en-US"/>
          </a:p>
        </p:txBody>
      </p:sp>
    </p:spTree>
    <p:extLst>
      <p:ext uri="{BB962C8B-B14F-4D97-AF65-F5344CB8AC3E}">
        <p14:creationId xmlns:p14="http://schemas.microsoft.com/office/powerpoint/2010/main" val="22859964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4971F1-EA0F-C70B-A8F8-78CB18C855A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753FB860-5245-4F59-BDE7-AE5FAA18EBA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7C2CBCE-73CD-7CD1-7864-4715B7929A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D0A89A1-B822-7389-D429-BE35EEC6D2DF}"/>
              </a:ext>
            </a:extLst>
          </p:cNvPr>
          <p:cNvSpPr>
            <a:spLocks noGrp="1"/>
          </p:cNvSpPr>
          <p:nvPr>
            <p:ph type="dt" sz="half" idx="10"/>
          </p:nvPr>
        </p:nvSpPr>
        <p:spPr/>
        <p:txBody>
          <a:bodyPr/>
          <a:lstStyle/>
          <a:p>
            <a:fld id="{F259FA23-6E14-704F-849F-A82F9356405F}" type="datetimeFigureOut">
              <a:rPr lang="en-US" smtClean="0"/>
              <a:t>9/19/23</a:t>
            </a:fld>
            <a:endParaRPr lang="en-US"/>
          </a:p>
        </p:txBody>
      </p:sp>
      <p:sp>
        <p:nvSpPr>
          <p:cNvPr id="6" name="Footer Placeholder 5">
            <a:extLst>
              <a:ext uri="{FF2B5EF4-FFF2-40B4-BE49-F238E27FC236}">
                <a16:creationId xmlns:a16="http://schemas.microsoft.com/office/drawing/2014/main" id="{87875F3F-0311-2402-2161-4D43937FE0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E4D0D3F-688E-A612-EE43-DD9C3BAFAE50}"/>
              </a:ext>
            </a:extLst>
          </p:cNvPr>
          <p:cNvSpPr>
            <a:spLocks noGrp="1"/>
          </p:cNvSpPr>
          <p:nvPr>
            <p:ph type="sldNum" sz="quarter" idx="12"/>
          </p:nvPr>
        </p:nvSpPr>
        <p:spPr/>
        <p:txBody>
          <a:bodyPr/>
          <a:lstStyle/>
          <a:p>
            <a:fld id="{2FBCBC5A-0ABF-DA46-BF6D-51CE35CC497D}" type="slidenum">
              <a:rPr lang="en-US" smtClean="0"/>
              <a:t>‹#›</a:t>
            </a:fld>
            <a:endParaRPr lang="en-US"/>
          </a:p>
        </p:txBody>
      </p:sp>
    </p:spTree>
    <p:extLst>
      <p:ext uri="{BB962C8B-B14F-4D97-AF65-F5344CB8AC3E}">
        <p14:creationId xmlns:p14="http://schemas.microsoft.com/office/powerpoint/2010/main" val="37852372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B0C28-D822-C575-F341-108C526C242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222752FF-801B-B059-1281-DC0681EAD7A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74D29D7-2B20-B7D6-D0D9-6901782785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B665A6C-F88B-4F21-5F9F-1F38FA078367}"/>
              </a:ext>
            </a:extLst>
          </p:cNvPr>
          <p:cNvSpPr>
            <a:spLocks noGrp="1"/>
          </p:cNvSpPr>
          <p:nvPr>
            <p:ph type="dt" sz="half" idx="10"/>
          </p:nvPr>
        </p:nvSpPr>
        <p:spPr/>
        <p:txBody>
          <a:bodyPr/>
          <a:lstStyle/>
          <a:p>
            <a:fld id="{F259FA23-6E14-704F-849F-A82F9356405F}" type="datetimeFigureOut">
              <a:rPr lang="en-US" smtClean="0"/>
              <a:t>9/19/23</a:t>
            </a:fld>
            <a:endParaRPr lang="en-US"/>
          </a:p>
        </p:txBody>
      </p:sp>
      <p:sp>
        <p:nvSpPr>
          <p:cNvPr id="6" name="Footer Placeholder 5">
            <a:extLst>
              <a:ext uri="{FF2B5EF4-FFF2-40B4-BE49-F238E27FC236}">
                <a16:creationId xmlns:a16="http://schemas.microsoft.com/office/drawing/2014/main" id="{C82E4AE0-738C-BE3D-1BF4-7CF84929DB2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DE46E10-CBC6-46FD-B94C-A74FC2A65DB9}"/>
              </a:ext>
            </a:extLst>
          </p:cNvPr>
          <p:cNvSpPr>
            <a:spLocks noGrp="1"/>
          </p:cNvSpPr>
          <p:nvPr>
            <p:ph type="sldNum" sz="quarter" idx="12"/>
          </p:nvPr>
        </p:nvSpPr>
        <p:spPr/>
        <p:txBody>
          <a:bodyPr/>
          <a:lstStyle/>
          <a:p>
            <a:fld id="{2FBCBC5A-0ABF-DA46-BF6D-51CE35CC497D}" type="slidenum">
              <a:rPr lang="en-US" smtClean="0"/>
              <a:t>‹#›</a:t>
            </a:fld>
            <a:endParaRPr lang="en-US"/>
          </a:p>
        </p:txBody>
      </p:sp>
    </p:spTree>
    <p:extLst>
      <p:ext uri="{BB962C8B-B14F-4D97-AF65-F5344CB8AC3E}">
        <p14:creationId xmlns:p14="http://schemas.microsoft.com/office/powerpoint/2010/main" val="12498051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C7FC131-857E-016B-422D-855FBB23D38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12A53D02-D2EF-72C0-59A5-A009E52F53D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AF1B117-F5AF-09E5-50F7-7EF47156362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59FA23-6E14-704F-849F-A82F9356405F}" type="datetimeFigureOut">
              <a:rPr lang="en-US" smtClean="0"/>
              <a:t>9/19/23</a:t>
            </a:fld>
            <a:endParaRPr lang="en-US"/>
          </a:p>
        </p:txBody>
      </p:sp>
      <p:sp>
        <p:nvSpPr>
          <p:cNvPr id="5" name="Footer Placeholder 4">
            <a:extLst>
              <a:ext uri="{FF2B5EF4-FFF2-40B4-BE49-F238E27FC236}">
                <a16:creationId xmlns:a16="http://schemas.microsoft.com/office/drawing/2014/main" id="{40387BD5-87EA-E559-62B0-885CBDA5BB3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FDBEB0A-D007-CDF6-9658-23F106B6CB3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BCBC5A-0ABF-DA46-BF6D-51CE35CC497D}" type="slidenum">
              <a:rPr lang="en-US" smtClean="0"/>
              <a:t>‹#›</a:t>
            </a:fld>
            <a:endParaRPr lang="en-US"/>
          </a:p>
        </p:txBody>
      </p:sp>
    </p:spTree>
    <p:extLst>
      <p:ext uri="{BB962C8B-B14F-4D97-AF65-F5344CB8AC3E}">
        <p14:creationId xmlns:p14="http://schemas.microsoft.com/office/powerpoint/2010/main" val="21668870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wholeschoolsend.org.uk/page/about-whole-school-send-1" TargetMode="External"/><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hyperlink" Target="https://educationendowmentfoundation.org.uk/projects-and-evaluation/projects/send-review/" TargetMode="Externa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ncse.ie/wp-content/uploads/2020/01/04611_NCSE-Initial-Teacher-Education-RR27.pdf"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F4A41E68-179D-0EA6-BD6D-6638FA0B7EE5}"/>
              </a:ext>
            </a:extLst>
          </p:cNvPr>
          <p:cNvSpPr>
            <a:spLocks noGrp="1"/>
          </p:cNvSpPr>
          <p:nvPr>
            <p:ph type="ctrTitle"/>
          </p:nvPr>
        </p:nvSpPr>
        <p:spPr>
          <a:xfrm>
            <a:off x="1314824" y="735106"/>
            <a:ext cx="10053763" cy="2928470"/>
          </a:xfrm>
        </p:spPr>
        <p:txBody>
          <a:bodyPr anchor="b">
            <a:normAutofit/>
          </a:bodyPr>
          <a:lstStyle/>
          <a:p>
            <a:pPr algn="l"/>
            <a:r>
              <a:rPr lang="en-US" sz="4800">
                <a:solidFill>
                  <a:srgbClr val="FFFFFF"/>
                </a:solidFill>
              </a:rPr>
              <a:t>Developing more inclusive practices with vulnerable learners in urban contexts</a:t>
            </a:r>
          </a:p>
        </p:txBody>
      </p:sp>
      <p:sp>
        <p:nvSpPr>
          <p:cNvPr id="3" name="Subtitle 2">
            <a:extLst>
              <a:ext uri="{FF2B5EF4-FFF2-40B4-BE49-F238E27FC236}">
                <a16:creationId xmlns:a16="http://schemas.microsoft.com/office/drawing/2014/main" id="{D080D6E5-E6C3-1E19-4C18-D67358B1FB90}"/>
              </a:ext>
            </a:extLst>
          </p:cNvPr>
          <p:cNvSpPr>
            <a:spLocks noGrp="1"/>
          </p:cNvSpPr>
          <p:nvPr>
            <p:ph type="subTitle" idx="1"/>
          </p:nvPr>
        </p:nvSpPr>
        <p:spPr>
          <a:xfrm>
            <a:off x="1350682" y="4870824"/>
            <a:ext cx="10005951" cy="1458258"/>
          </a:xfrm>
        </p:spPr>
        <p:txBody>
          <a:bodyPr anchor="ctr">
            <a:normAutofit/>
          </a:bodyPr>
          <a:lstStyle/>
          <a:p>
            <a:pPr algn="l"/>
            <a:r>
              <a:rPr lang="en-US" dirty="0"/>
              <a:t>Peter Hick</a:t>
            </a:r>
            <a:endParaRPr lang="en-US"/>
          </a:p>
          <a:p>
            <a:pPr algn="l"/>
            <a:r>
              <a:rPr lang="en-US" dirty="0"/>
              <a:t>Professor of Inclusive Education</a:t>
            </a:r>
            <a:endParaRPr lang="en-US"/>
          </a:p>
          <a:p>
            <a:pPr algn="l"/>
            <a:r>
              <a:rPr lang="en-US" dirty="0"/>
              <a:t>Edge Hill University</a:t>
            </a:r>
            <a:endParaRPr lang="en-US"/>
          </a:p>
        </p:txBody>
      </p:sp>
    </p:spTree>
    <p:extLst>
      <p:ext uri="{BB962C8B-B14F-4D97-AF65-F5344CB8AC3E}">
        <p14:creationId xmlns:p14="http://schemas.microsoft.com/office/powerpoint/2010/main" val="39368327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EF2AE7-4232-C7FD-D62A-5BACF08FEE18}"/>
              </a:ext>
            </a:extLst>
          </p:cNvPr>
          <p:cNvSpPr>
            <a:spLocks noGrp="1"/>
          </p:cNvSpPr>
          <p:nvPr>
            <p:ph type="title"/>
          </p:nvPr>
        </p:nvSpPr>
        <p:spPr>
          <a:xfrm>
            <a:off x="3513961" y="584790"/>
            <a:ext cx="5175450" cy="1634525"/>
          </a:xfrm>
        </p:spPr>
        <p:txBody>
          <a:bodyPr anchor="b">
            <a:normAutofit/>
          </a:bodyPr>
          <a:lstStyle/>
          <a:p>
            <a:pPr algn="ctr"/>
            <a:r>
              <a:rPr lang="en-US" sz="3600">
                <a:solidFill>
                  <a:schemeClr val="tx2"/>
                </a:solidFill>
              </a:rPr>
              <a:t>Addressing racial disparities in school disciplinary practices</a:t>
            </a:r>
          </a:p>
        </p:txBody>
      </p:sp>
      <p:sp>
        <p:nvSpPr>
          <p:cNvPr id="8" name="Freeform: Shape 7">
            <a:extLst>
              <a:ext uri="{FF2B5EF4-FFF2-40B4-BE49-F238E27FC236}">
                <a16:creationId xmlns:a16="http://schemas.microsoft.com/office/drawing/2014/main" id="{12B5DE39-BA09-7B42-4003-4F8550E98C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862005" flipH="1" flipV="1">
            <a:off x="851682" y="-208561"/>
            <a:ext cx="1021459" cy="1151268"/>
          </a:xfrm>
          <a:custGeom>
            <a:avLst/>
            <a:gdLst>
              <a:gd name="connsiteX0" fmla="*/ 0 w 1021459"/>
              <a:gd name="connsiteY0" fmla="*/ 480203 h 1151268"/>
              <a:gd name="connsiteX1" fmla="*/ 205383 w 1021459"/>
              <a:gd name="connsiteY1" fmla="*/ 339749 h 1151268"/>
              <a:gd name="connsiteX2" fmla="*/ 234518 w 1021459"/>
              <a:gd name="connsiteY2" fmla="*/ 370332 h 1151268"/>
              <a:gd name="connsiteX3" fmla="*/ 559218 w 1021459"/>
              <a:gd name="connsiteY3" fmla="*/ 756689 h 1151268"/>
              <a:gd name="connsiteX4" fmla="*/ 883382 w 1021459"/>
              <a:gd name="connsiteY4" fmla="*/ 0 h 1151268"/>
              <a:gd name="connsiteX5" fmla="*/ 989197 w 1021459"/>
              <a:gd name="connsiteY5" fmla="*/ 471798 h 1151268"/>
              <a:gd name="connsiteX6" fmla="*/ 1021441 w 1021459"/>
              <a:gd name="connsiteY6" fmla="*/ 716426 h 1151268"/>
              <a:gd name="connsiteX7" fmla="*/ 904281 w 1021459"/>
              <a:gd name="connsiteY7" fmla="*/ 1015641 h 1151268"/>
              <a:gd name="connsiteX8" fmla="*/ 651239 w 1021459"/>
              <a:gd name="connsiteY8" fmla="*/ 1139993 h 1151268"/>
              <a:gd name="connsiteX9" fmla="*/ 257636 w 1021459"/>
              <a:gd name="connsiteY9" fmla="*/ 1102844 h 1151268"/>
              <a:gd name="connsiteX10" fmla="*/ 67884 w 1021459"/>
              <a:gd name="connsiteY10" fmla="*/ 763595 h 1151268"/>
              <a:gd name="connsiteX11" fmla="*/ 1054 w 1021459"/>
              <a:gd name="connsiteY11" fmla="*/ 485262 h 1151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1459" h="1151268">
                <a:moveTo>
                  <a:pt x="0" y="480203"/>
                </a:moveTo>
                <a:lnTo>
                  <a:pt x="205383" y="339749"/>
                </a:lnTo>
                <a:lnTo>
                  <a:pt x="234518" y="370332"/>
                </a:lnTo>
                <a:cubicBezTo>
                  <a:pt x="346512" y="495221"/>
                  <a:pt x="463425" y="650296"/>
                  <a:pt x="559218" y="756689"/>
                </a:cubicBezTo>
                <a:lnTo>
                  <a:pt x="883382" y="0"/>
                </a:lnTo>
                <a:cubicBezTo>
                  <a:pt x="926936" y="199703"/>
                  <a:pt x="968197" y="287720"/>
                  <a:pt x="989197" y="471798"/>
                </a:cubicBezTo>
                <a:lnTo>
                  <a:pt x="1021441" y="716426"/>
                </a:lnTo>
                <a:cubicBezTo>
                  <a:pt x="1022254" y="879354"/>
                  <a:pt x="997177" y="920689"/>
                  <a:pt x="904281" y="1015641"/>
                </a:cubicBezTo>
                <a:cubicBezTo>
                  <a:pt x="847918" y="1080027"/>
                  <a:pt x="759013" y="1125459"/>
                  <a:pt x="651239" y="1139993"/>
                </a:cubicBezTo>
                <a:cubicBezTo>
                  <a:pt x="543465" y="1154527"/>
                  <a:pt x="354862" y="1165577"/>
                  <a:pt x="257636" y="1102844"/>
                </a:cubicBezTo>
                <a:cubicBezTo>
                  <a:pt x="160410" y="1040111"/>
                  <a:pt x="86077" y="841634"/>
                  <a:pt x="67884" y="763595"/>
                </a:cubicBezTo>
                <a:cubicBezTo>
                  <a:pt x="50473" y="698669"/>
                  <a:pt x="25338" y="595452"/>
                  <a:pt x="1054" y="485262"/>
                </a:cubicBezTo>
                <a:close/>
              </a:path>
            </a:pathLst>
          </a:cu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nvGrpSpPr>
          <p:cNvPr id="10" name="Group 9">
            <a:extLst>
              <a:ext uri="{FF2B5EF4-FFF2-40B4-BE49-F238E27FC236}">
                <a16:creationId xmlns:a16="http://schemas.microsoft.com/office/drawing/2014/main" id="{943FC24A-9617-F1D0-8D4E-27F879E5951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366449" y="-38918"/>
            <a:ext cx="1523437" cy="1056487"/>
            <a:chOff x="10366449" y="-38918"/>
            <a:chExt cx="1523437" cy="1056487"/>
          </a:xfrm>
        </p:grpSpPr>
        <p:sp>
          <p:nvSpPr>
            <p:cNvPr id="11" name="Freeform: Shape 10">
              <a:extLst>
                <a:ext uri="{FF2B5EF4-FFF2-40B4-BE49-F238E27FC236}">
                  <a16:creationId xmlns:a16="http://schemas.microsoft.com/office/drawing/2014/main" id="{BDFFEA31-BAB2-02AE-9FB8-465E87C1B8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8964675">
              <a:off x="10366449" y="-38918"/>
              <a:ext cx="1523437" cy="1056487"/>
            </a:xfrm>
            <a:custGeom>
              <a:avLst/>
              <a:gdLst>
                <a:gd name="connsiteX0" fmla="*/ 325537 w 1523437"/>
                <a:gd name="connsiteY0" fmla="*/ 838828 h 1056487"/>
                <a:gd name="connsiteX1" fmla="*/ 0 w 1523437"/>
                <a:gd name="connsiteY1" fmla="*/ 646392 h 1056487"/>
                <a:gd name="connsiteX2" fmla="*/ 19482 w 1523437"/>
                <a:gd name="connsiteY2" fmla="*/ 524888 h 1056487"/>
                <a:gd name="connsiteX3" fmla="*/ 187004 w 1523437"/>
                <a:gd name="connsiteY3" fmla="*/ 169991 h 1056487"/>
                <a:gd name="connsiteX4" fmla="*/ 787409 w 1523437"/>
                <a:gd name="connsiteY4" fmla="*/ 473 h 1056487"/>
                <a:gd name="connsiteX5" fmla="*/ 1214891 w 1523437"/>
                <a:gd name="connsiteY5" fmla="*/ 94289 h 1056487"/>
                <a:gd name="connsiteX6" fmla="*/ 1465991 w 1523437"/>
                <a:gd name="connsiteY6" fmla="*/ 418107 h 1056487"/>
                <a:gd name="connsiteX7" fmla="*/ 1520967 w 1523437"/>
                <a:gd name="connsiteY7" fmla="*/ 1051043 h 1056487"/>
                <a:gd name="connsiteX8" fmla="*/ 1194000 w 1523437"/>
                <a:gd name="connsiteY8" fmla="*/ 1056487 h 1056487"/>
                <a:gd name="connsiteX9" fmla="*/ 1102084 w 1523437"/>
                <a:gd name="connsiteY9" fmla="*/ 502253 h 1056487"/>
                <a:gd name="connsiteX10" fmla="*/ 897264 w 1523437"/>
                <a:gd name="connsiteY10" fmla="*/ 342960 h 1056487"/>
                <a:gd name="connsiteX11" fmla="*/ 466885 w 1523437"/>
                <a:gd name="connsiteY11" fmla="*/ 385718 h 1056487"/>
                <a:gd name="connsiteX12" fmla="*/ 328613 w 1523437"/>
                <a:gd name="connsiteY12" fmla="*/ 812953 h 1056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23437" h="1056487">
                  <a:moveTo>
                    <a:pt x="325537" y="838828"/>
                  </a:moveTo>
                  <a:lnTo>
                    <a:pt x="0" y="646392"/>
                  </a:lnTo>
                  <a:lnTo>
                    <a:pt x="19482" y="524888"/>
                  </a:lnTo>
                  <a:cubicBezTo>
                    <a:pt x="45296" y="386979"/>
                    <a:pt x="83552" y="275132"/>
                    <a:pt x="187004" y="169991"/>
                  </a:cubicBezTo>
                  <a:cubicBezTo>
                    <a:pt x="340679" y="32713"/>
                    <a:pt x="414535" y="-4793"/>
                    <a:pt x="787409" y="473"/>
                  </a:cubicBezTo>
                  <a:cubicBezTo>
                    <a:pt x="918118" y="3526"/>
                    <a:pt x="1101793" y="24683"/>
                    <a:pt x="1214891" y="94289"/>
                  </a:cubicBezTo>
                  <a:cubicBezTo>
                    <a:pt x="1327988" y="163895"/>
                    <a:pt x="1414979" y="258649"/>
                    <a:pt x="1465991" y="418107"/>
                  </a:cubicBezTo>
                  <a:cubicBezTo>
                    <a:pt x="1517004" y="577566"/>
                    <a:pt x="1529510" y="852336"/>
                    <a:pt x="1520967" y="1051043"/>
                  </a:cubicBezTo>
                  <a:cubicBezTo>
                    <a:pt x="1453892" y="1048474"/>
                    <a:pt x="1228525" y="1050497"/>
                    <a:pt x="1194000" y="1056487"/>
                  </a:cubicBezTo>
                  <a:cubicBezTo>
                    <a:pt x="1182161" y="808066"/>
                    <a:pt x="1151539" y="621174"/>
                    <a:pt x="1102084" y="502253"/>
                  </a:cubicBezTo>
                  <a:cubicBezTo>
                    <a:pt x="1052628" y="383332"/>
                    <a:pt x="1003131" y="362382"/>
                    <a:pt x="897264" y="342960"/>
                  </a:cubicBezTo>
                  <a:cubicBezTo>
                    <a:pt x="791398" y="323537"/>
                    <a:pt x="561660" y="307387"/>
                    <a:pt x="466885" y="385718"/>
                  </a:cubicBezTo>
                  <a:cubicBezTo>
                    <a:pt x="372109" y="464051"/>
                    <a:pt x="353596" y="685333"/>
                    <a:pt x="328613" y="812953"/>
                  </a:cubicBezTo>
                  <a:close/>
                </a:path>
              </a:pathLst>
            </a:custGeom>
            <a:solidFill>
              <a:schemeClr val="accent4">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Shape 11">
              <a:extLst>
                <a:ext uri="{FF2B5EF4-FFF2-40B4-BE49-F238E27FC236}">
                  <a16:creationId xmlns:a16="http://schemas.microsoft.com/office/drawing/2014/main" id="{CC1C412C-D5C4-23B4-7FA8-2EBFDB4246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8964675">
              <a:off x="10366449" y="-38918"/>
              <a:ext cx="1523437" cy="1056487"/>
            </a:xfrm>
            <a:custGeom>
              <a:avLst/>
              <a:gdLst>
                <a:gd name="connsiteX0" fmla="*/ 325537 w 1523437"/>
                <a:gd name="connsiteY0" fmla="*/ 838828 h 1056487"/>
                <a:gd name="connsiteX1" fmla="*/ 0 w 1523437"/>
                <a:gd name="connsiteY1" fmla="*/ 646392 h 1056487"/>
                <a:gd name="connsiteX2" fmla="*/ 19482 w 1523437"/>
                <a:gd name="connsiteY2" fmla="*/ 524888 h 1056487"/>
                <a:gd name="connsiteX3" fmla="*/ 187004 w 1523437"/>
                <a:gd name="connsiteY3" fmla="*/ 169991 h 1056487"/>
                <a:gd name="connsiteX4" fmla="*/ 787409 w 1523437"/>
                <a:gd name="connsiteY4" fmla="*/ 473 h 1056487"/>
                <a:gd name="connsiteX5" fmla="*/ 1214891 w 1523437"/>
                <a:gd name="connsiteY5" fmla="*/ 94289 h 1056487"/>
                <a:gd name="connsiteX6" fmla="*/ 1465991 w 1523437"/>
                <a:gd name="connsiteY6" fmla="*/ 418107 h 1056487"/>
                <a:gd name="connsiteX7" fmla="*/ 1520967 w 1523437"/>
                <a:gd name="connsiteY7" fmla="*/ 1051043 h 1056487"/>
                <a:gd name="connsiteX8" fmla="*/ 1194000 w 1523437"/>
                <a:gd name="connsiteY8" fmla="*/ 1056487 h 1056487"/>
                <a:gd name="connsiteX9" fmla="*/ 1102084 w 1523437"/>
                <a:gd name="connsiteY9" fmla="*/ 502253 h 1056487"/>
                <a:gd name="connsiteX10" fmla="*/ 897264 w 1523437"/>
                <a:gd name="connsiteY10" fmla="*/ 342960 h 1056487"/>
                <a:gd name="connsiteX11" fmla="*/ 466885 w 1523437"/>
                <a:gd name="connsiteY11" fmla="*/ 385718 h 1056487"/>
                <a:gd name="connsiteX12" fmla="*/ 328613 w 1523437"/>
                <a:gd name="connsiteY12" fmla="*/ 812953 h 1056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23437" h="1056487">
                  <a:moveTo>
                    <a:pt x="325537" y="838828"/>
                  </a:moveTo>
                  <a:lnTo>
                    <a:pt x="0" y="646392"/>
                  </a:lnTo>
                  <a:lnTo>
                    <a:pt x="19482" y="524888"/>
                  </a:lnTo>
                  <a:cubicBezTo>
                    <a:pt x="45296" y="386979"/>
                    <a:pt x="83552" y="275132"/>
                    <a:pt x="187004" y="169991"/>
                  </a:cubicBezTo>
                  <a:cubicBezTo>
                    <a:pt x="340679" y="32713"/>
                    <a:pt x="414535" y="-4793"/>
                    <a:pt x="787409" y="473"/>
                  </a:cubicBezTo>
                  <a:cubicBezTo>
                    <a:pt x="918118" y="3526"/>
                    <a:pt x="1101793" y="24683"/>
                    <a:pt x="1214891" y="94289"/>
                  </a:cubicBezTo>
                  <a:cubicBezTo>
                    <a:pt x="1327988" y="163895"/>
                    <a:pt x="1414979" y="258649"/>
                    <a:pt x="1465991" y="418107"/>
                  </a:cubicBezTo>
                  <a:cubicBezTo>
                    <a:pt x="1517004" y="577566"/>
                    <a:pt x="1529510" y="852336"/>
                    <a:pt x="1520967" y="1051043"/>
                  </a:cubicBezTo>
                  <a:cubicBezTo>
                    <a:pt x="1453892" y="1048474"/>
                    <a:pt x="1228525" y="1050497"/>
                    <a:pt x="1194000" y="1056487"/>
                  </a:cubicBezTo>
                  <a:cubicBezTo>
                    <a:pt x="1182161" y="808066"/>
                    <a:pt x="1151539" y="621174"/>
                    <a:pt x="1102084" y="502253"/>
                  </a:cubicBezTo>
                  <a:cubicBezTo>
                    <a:pt x="1052628" y="383332"/>
                    <a:pt x="1003131" y="362382"/>
                    <a:pt x="897264" y="342960"/>
                  </a:cubicBezTo>
                  <a:cubicBezTo>
                    <a:pt x="791398" y="323537"/>
                    <a:pt x="561660" y="307387"/>
                    <a:pt x="466885" y="385718"/>
                  </a:cubicBezTo>
                  <a:cubicBezTo>
                    <a:pt x="372109" y="464051"/>
                    <a:pt x="353596" y="685333"/>
                    <a:pt x="328613" y="812953"/>
                  </a:cubicBezTo>
                  <a:close/>
                </a:path>
              </a:pathLst>
            </a:custGeom>
            <a:solidFill>
              <a:schemeClr val="accent3">
                <a:lumMod val="20000"/>
                <a:lumOff val="80000"/>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1" name="Freeform: Shape 13">
            <a:extLst>
              <a:ext uri="{FF2B5EF4-FFF2-40B4-BE49-F238E27FC236}">
                <a16:creationId xmlns:a16="http://schemas.microsoft.com/office/drawing/2014/main" id="{81559590-A825-F332-36C6-EF5DE8B157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121023" flipH="1">
            <a:off x="380380" y="2517858"/>
            <a:ext cx="442769" cy="445803"/>
          </a:xfrm>
          <a:custGeom>
            <a:avLst/>
            <a:gdLst>
              <a:gd name="connsiteX0" fmla="*/ 2531073 w 4828010"/>
              <a:gd name="connsiteY0" fmla="*/ 0 h 4873559"/>
              <a:gd name="connsiteX1" fmla="*/ 3937963 w 4828010"/>
              <a:gd name="connsiteY1" fmla="*/ 437433 h 4873559"/>
              <a:gd name="connsiteX2" fmla="*/ 4806231 w 4828010"/>
              <a:gd name="connsiteY2" fmla="*/ 1773180 h 4873559"/>
              <a:gd name="connsiteX3" fmla="*/ 4448644 w 4828010"/>
              <a:gd name="connsiteY3" fmla="*/ 3933235 h 4873559"/>
              <a:gd name="connsiteX4" fmla="*/ 3192542 w 4828010"/>
              <a:gd name="connsiteY4" fmla="*/ 4716168 h 4873559"/>
              <a:gd name="connsiteX5" fmla="*/ 937448 w 4828010"/>
              <a:gd name="connsiteY5" fmla="*/ 4547691 h 4873559"/>
              <a:gd name="connsiteX6" fmla="*/ 12348 w 4828010"/>
              <a:gd name="connsiteY6" fmla="*/ 3026750 h 4873559"/>
              <a:gd name="connsiteX7" fmla="*/ 553508 w 4828010"/>
              <a:gd name="connsiteY7" fmla="*/ 740383 h 4873559"/>
              <a:gd name="connsiteX8" fmla="*/ 2531073 w 4828010"/>
              <a:gd name="connsiteY8" fmla="*/ 0 h 4873559"/>
              <a:gd name="connsiteX0" fmla="*/ 2531073 w 4828010"/>
              <a:gd name="connsiteY0" fmla="*/ 0 h 4853896"/>
              <a:gd name="connsiteX1" fmla="*/ 3937963 w 4828010"/>
              <a:gd name="connsiteY1" fmla="*/ 437433 h 4853896"/>
              <a:gd name="connsiteX2" fmla="*/ 4806231 w 4828010"/>
              <a:gd name="connsiteY2" fmla="*/ 1773180 h 4853896"/>
              <a:gd name="connsiteX3" fmla="*/ 4448644 w 4828010"/>
              <a:gd name="connsiteY3" fmla="*/ 3933235 h 4853896"/>
              <a:gd name="connsiteX4" fmla="*/ 3192542 w 4828010"/>
              <a:gd name="connsiteY4" fmla="*/ 4716168 h 4853896"/>
              <a:gd name="connsiteX5" fmla="*/ 1075671 w 4828010"/>
              <a:gd name="connsiteY5" fmla="*/ 4473263 h 4853896"/>
              <a:gd name="connsiteX6" fmla="*/ 12348 w 4828010"/>
              <a:gd name="connsiteY6" fmla="*/ 3026750 h 4853896"/>
              <a:gd name="connsiteX7" fmla="*/ 553508 w 4828010"/>
              <a:gd name="connsiteY7" fmla="*/ 740383 h 4853896"/>
              <a:gd name="connsiteX8" fmla="*/ 2531073 w 4828010"/>
              <a:gd name="connsiteY8" fmla="*/ 0 h 4853896"/>
              <a:gd name="connsiteX0" fmla="*/ 2531073 w 4828010"/>
              <a:gd name="connsiteY0" fmla="*/ 0 h 4852652"/>
              <a:gd name="connsiteX1" fmla="*/ 3937963 w 4828010"/>
              <a:gd name="connsiteY1" fmla="*/ 437433 h 4852652"/>
              <a:gd name="connsiteX2" fmla="*/ 4806231 w 4828010"/>
              <a:gd name="connsiteY2" fmla="*/ 1773180 h 4852652"/>
              <a:gd name="connsiteX3" fmla="*/ 4448644 w 4828010"/>
              <a:gd name="connsiteY3" fmla="*/ 3933235 h 4852652"/>
              <a:gd name="connsiteX4" fmla="*/ 3192542 w 4828010"/>
              <a:gd name="connsiteY4" fmla="*/ 4716168 h 4852652"/>
              <a:gd name="connsiteX5" fmla="*/ 1160732 w 4828010"/>
              <a:gd name="connsiteY5" fmla="*/ 4467947 h 4852652"/>
              <a:gd name="connsiteX6" fmla="*/ 12348 w 4828010"/>
              <a:gd name="connsiteY6" fmla="*/ 3026750 h 4852652"/>
              <a:gd name="connsiteX7" fmla="*/ 553508 w 4828010"/>
              <a:gd name="connsiteY7" fmla="*/ 740383 h 4852652"/>
              <a:gd name="connsiteX8" fmla="*/ 2531073 w 4828010"/>
              <a:gd name="connsiteY8" fmla="*/ 0 h 4852652"/>
              <a:gd name="connsiteX0" fmla="*/ 2531073 w 4828010"/>
              <a:gd name="connsiteY0" fmla="*/ 0 h 4852652"/>
              <a:gd name="connsiteX1" fmla="*/ 3937963 w 4828010"/>
              <a:gd name="connsiteY1" fmla="*/ 437433 h 4852652"/>
              <a:gd name="connsiteX2" fmla="*/ 4806231 w 4828010"/>
              <a:gd name="connsiteY2" fmla="*/ 1773180 h 4852652"/>
              <a:gd name="connsiteX3" fmla="*/ 4448644 w 4828010"/>
              <a:gd name="connsiteY3" fmla="*/ 3933235 h 4852652"/>
              <a:gd name="connsiteX4" fmla="*/ 3192542 w 4828010"/>
              <a:gd name="connsiteY4" fmla="*/ 4716168 h 4852652"/>
              <a:gd name="connsiteX5" fmla="*/ 1160732 w 4828010"/>
              <a:gd name="connsiteY5" fmla="*/ 4467947 h 4852652"/>
              <a:gd name="connsiteX6" fmla="*/ 12348 w 4828010"/>
              <a:gd name="connsiteY6" fmla="*/ 3026750 h 4852652"/>
              <a:gd name="connsiteX7" fmla="*/ 553508 w 4828010"/>
              <a:gd name="connsiteY7" fmla="*/ 740383 h 4852652"/>
              <a:gd name="connsiteX8" fmla="*/ 2531073 w 4828010"/>
              <a:gd name="connsiteY8" fmla="*/ 0 h 4852652"/>
              <a:gd name="connsiteX0" fmla="*/ 2460239 w 4757176"/>
              <a:gd name="connsiteY0" fmla="*/ 0 h 4850182"/>
              <a:gd name="connsiteX1" fmla="*/ 3867129 w 4757176"/>
              <a:gd name="connsiteY1" fmla="*/ 437433 h 4850182"/>
              <a:gd name="connsiteX2" fmla="*/ 4735397 w 4757176"/>
              <a:gd name="connsiteY2" fmla="*/ 1773180 h 4850182"/>
              <a:gd name="connsiteX3" fmla="*/ 4377810 w 4757176"/>
              <a:gd name="connsiteY3" fmla="*/ 3933235 h 4850182"/>
              <a:gd name="connsiteX4" fmla="*/ 3121708 w 4757176"/>
              <a:gd name="connsiteY4" fmla="*/ 4716168 h 4850182"/>
              <a:gd name="connsiteX5" fmla="*/ 1089898 w 4757176"/>
              <a:gd name="connsiteY5" fmla="*/ 4467947 h 4850182"/>
              <a:gd name="connsiteX6" fmla="*/ 15942 w 4757176"/>
              <a:gd name="connsiteY6" fmla="*/ 3101178 h 4850182"/>
              <a:gd name="connsiteX7" fmla="*/ 482674 w 4757176"/>
              <a:gd name="connsiteY7" fmla="*/ 740383 h 4850182"/>
              <a:gd name="connsiteX8" fmla="*/ 2460239 w 4757176"/>
              <a:gd name="connsiteY8" fmla="*/ 0 h 4850182"/>
              <a:gd name="connsiteX0" fmla="*/ 2460239 w 4757176"/>
              <a:gd name="connsiteY0" fmla="*/ 0 h 4850182"/>
              <a:gd name="connsiteX1" fmla="*/ 3867129 w 4757176"/>
              <a:gd name="connsiteY1" fmla="*/ 437433 h 4850182"/>
              <a:gd name="connsiteX2" fmla="*/ 4735397 w 4757176"/>
              <a:gd name="connsiteY2" fmla="*/ 1773180 h 4850182"/>
              <a:gd name="connsiteX3" fmla="*/ 4377810 w 4757176"/>
              <a:gd name="connsiteY3" fmla="*/ 3933235 h 4850182"/>
              <a:gd name="connsiteX4" fmla="*/ 3121708 w 4757176"/>
              <a:gd name="connsiteY4" fmla="*/ 4716168 h 4850182"/>
              <a:gd name="connsiteX5" fmla="*/ 1089898 w 4757176"/>
              <a:gd name="connsiteY5" fmla="*/ 4467947 h 4850182"/>
              <a:gd name="connsiteX6" fmla="*/ 15942 w 4757176"/>
              <a:gd name="connsiteY6" fmla="*/ 3101178 h 4850182"/>
              <a:gd name="connsiteX7" fmla="*/ 482674 w 4757176"/>
              <a:gd name="connsiteY7" fmla="*/ 740383 h 4850182"/>
              <a:gd name="connsiteX8" fmla="*/ 2460239 w 4757176"/>
              <a:gd name="connsiteY8" fmla="*/ 0 h 4850182"/>
              <a:gd name="connsiteX0" fmla="*/ 2484014 w 4780951"/>
              <a:gd name="connsiteY0" fmla="*/ 0 h 4850182"/>
              <a:gd name="connsiteX1" fmla="*/ 3890904 w 4780951"/>
              <a:gd name="connsiteY1" fmla="*/ 437433 h 4850182"/>
              <a:gd name="connsiteX2" fmla="*/ 4759172 w 4780951"/>
              <a:gd name="connsiteY2" fmla="*/ 1773180 h 4850182"/>
              <a:gd name="connsiteX3" fmla="*/ 4401585 w 4780951"/>
              <a:gd name="connsiteY3" fmla="*/ 3933235 h 4850182"/>
              <a:gd name="connsiteX4" fmla="*/ 3145483 w 4780951"/>
              <a:gd name="connsiteY4" fmla="*/ 4716168 h 4850182"/>
              <a:gd name="connsiteX5" fmla="*/ 1113673 w 4780951"/>
              <a:gd name="connsiteY5" fmla="*/ 4467947 h 4850182"/>
              <a:gd name="connsiteX6" fmla="*/ 39717 w 4780951"/>
              <a:gd name="connsiteY6" fmla="*/ 3101178 h 4850182"/>
              <a:gd name="connsiteX7" fmla="*/ 506449 w 4780951"/>
              <a:gd name="connsiteY7" fmla="*/ 740383 h 4850182"/>
              <a:gd name="connsiteX8" fmla="*/ 2484014 w 4780951"/>
              <a:gd name="connsiteY8" fmla="*/ 0 h 4850182"/>
              <a:gd name="connsiteX0" fmla="*/ 2484014 w 4780127"/>
              <a:gd name="connsiteY0" fmla="*/ 0 h 4850182"/>
              <a:gd name="connsiteX1" fmla="*/ 3890904 w 4780127"/>
              <a:gd name="connsiteY1" fmla="*/ 437433 h 4850182"/>
              <a:gd name="connsiteX2" fmla="*/ 4759172 w 4780127"/>
              <a:gd name="connsiteY2" fmla="*/ 1773180 h 4850182"/>
              <a:gd name="connsiteX3" fmla="*/ 4390953 w 4780127"/>
              <a:gd name="connsiteY3" fmla="*/ 3805644 h 4850182"/>
              <a:gd name="connsiteX4" fmla="*/ 3145483 w 4780127"/>
              <a:gd name="connsiteY4" fmla="*/ 4716168 h 4850182"/>
              <a:gd name="connsiteX5" fmla="*/ 1113673 w 4780127"/>
              <a:gd name="connsiteY5" fmla="*/ 4467947 h 4850182"/>
              <a:gd name="connsiteX6" fmla="*/ 39717 w 4780127"/>
              <a:gd name="connsiteY6" fmla="*/ 3101178 h 4850182"/>
              <a:gd name="connsiteX7" fmla="*/ 506449 w 4780127"/>
              <a:gd name="connsiteY7" fmla="*/ 740383 h 4850182"/>
              <a:gd name="connsiteX8" fmla="*/ 2484014 w 4780127"/>
              <a:gd name="connsiteY8" fmla="*/ 0 h 4850182"/>
              <a:gd name="connsiteX0" fmla="*/ 2484014 w 4778010"/>
              <a:gd name="connsiteY0" fmla="*/ 0 h 4846926"/>
              <a:gd name="connsiteX1" fmla="*/ 3890904 w 4778010"/>
              <a:gd name="connsiteY1" fmla="*/ 437433 h 4846926"/>
              <a:gd name="connsiteX2" fmla="*/ 4759172 w 4778010"/>
              <a:gd name="connsiteY2" fmla="*/ 1773180 h 4846926"/>
              <a:gd name="connsiteX3" fmla="*/ 4390953 w 4778010"/>
              <a:gd name="connsiteY3" fmla="*/ 3805644 h 4846926"/>
              <a:gd name="connsiteX4" fmla="*/ 3343914 w 4778010"/>
              <a:gd name="connsiteY4" fmla="*/ 4712128 h 4846926"/>
              <a:gd name="connsiteX5" fmla="*/ 1113673 w 4778010"/>
              <a:gd name="connsiteY5" fmla="*/ 4467947 h 4846926"/>
              <a:gd name="connsiteX6" fmla="*/ 39717 w 4778010"/>
              <a:gd name="connsiteY6" fmla="*/ 3101178 h 4846926"/>
              <a:gd name="connsiteX7" fmla="*/ 506449 w 4778010"/>
              <a:gd name="connsiteY7" fmla="*/ 740383 h 4846926"/>
              <a:gd name="connsiteX8" fmla="*/ 2484014 w 4778010"/>
              <a:gd name="connsiteY8" fmla="*/ 0 h 4846926"/>
              <a:gd name="connsiteX0" fmla="*/ 2484014 w 4782503"/>
              <a:gd name="connsiteY0" fmla="*/ 0 h 4846926"/>
              <a:gd name="connsiteX1" fmla="*/ 3890904 w 4782503"/>
              <a:gd name="connsiteY1" fmla="*/ 437433 h 4846926"/>
              <a:gd name="connsiteX2" fmla="*/ 4759172 w 4782503"/>
              <a:gd name="connsiteY2" fmla="*/ 1773180 h 4846926"/>
              <a:gd name="connsiteX3" fmla="*/ 4450482 w 4782503"/>
              <a:gd name="connsiteY3" fmla="*/ 3688481 h 4846926"/>
              <a:gd name="connsiteX4" fmla="*/ 3343914 w 4782503"/>
              <a:gd name="connsiteY4" fmla="*/ 4712128 h 4846926"/>
              <a:gd name="connsiteX5" fmla="*/ 1113673 w 4782503"/>
              <a:gd name="connsiteY5" fmla="*/ 4467947 h 4846926"/>
              <a:gd name="connsiteX6" fmla="*/ 39717 w 4782503"/>
              <a:gd name="connsiteY6" fmla="*/ 3101178 h 4846926"/>
              <a:gd name="connsiteX7" fmla="*/ 506449 w 4782503"/>
              <a:gd name="connsiteY7" fmla="*/ 740383 h 4846926"/>
              <a:gd name="connsiteX8" fmla="*/ 2484014 w 4782503"/>
              <a:gd name="connsiteY8" fmla="*/ 0 h 4846926"/>
              <a:gd name="connsiteX0" fmla="*/ 2484014 w 4784889"/>
              <a:gd name="connsiteY0" fmla="*/ 0 h 4846926"/>
              <a:gd name="connsiteX1" fmla="*/ 3890904 w 4784889"/>
              <a:gd name="connsiteY1" fmla="*/ 437433 h 4846926"/>
              <a:gd name="connsiteX2" fmla="*/ 4759172 w 4784889"/>
              <a:gd name="connsiteY2" fmla="*/ 1773180 h 4846926"/>
              <a:gd name="connsiteX3" fmla="*/ 4474294 w 4784889"/>
              <a:gd name="connsiteY3" fmla="*/ 3676361 h 4846926"/>
              <a:gd name="connsiteX4" fmla="*/ 3343914 w 4784889"/>
              <a:gd name="connsiteY4" fmla="*/ 4712128 h 4846926"/>
              <a:gd name="connsiteX5" fmla="*/ 1113673 w 4784889"/>
              <a:gd name="connsiteY5" fmla="*/ 4467947 h 4846926"/>
              <a:gd name="connsiteX6" fmla="*/ 39717 w 4784889"/>
              <a:gd name="connsiteY6" fmla="*/ 3101178 h 4846926"/>
              <a:gd name="connsiteX7" fmla="*/ 506449 w 4784889"/>
              <a:gd name="connsiteY7" fmla="*/ 740383 h 4846926"/>
              <a:gd name="connsiteX8" fmla="*/ 2484014 w 4784889"/>
              <a:gd name="connsiteY8" fmla="*/ 0 h 4846926"/>
              <a:gd name="connsiteX0" fmla="*/ 2484014 w 4784889"/>
              <a:gd name="connsiteY0" fmla="*/ 0 h 4860980"/>
              <a:gd name="connsiteX1" fmla="*/ 3890904 w 4784889"/>
              <a:gd name="connsiteY1" fmla="*/ 437433 h 4860980"/>
              <a:gd name="connsiteX2" fmla="*/ 4759172 w 4784889"/>
              <a:gd name="connsiteY2" fmla="*/ 1773180 h 4860980"/>
              <a:gd name="connsiteX3" fmla="*/ 4474294 w 4784889"/>
              <a:gd name="connsiteY3" fmla="*/ 3676361 h 4860980"/>
              <a:gd name="connsiteX4" fmla="*/ 3343914 w 4784889"/>
              <a:gd name="connsiteY4" fmla="*/ 4712128 h 4860980"/>
              <a:gd name="connsiteX5" fmla="*/ 1097799 w 4784889"/>
              <a:gd name="connsiteY5" fmla="*/ 4524510 h 4860980"/>
              <a:gd name="connsiteX6" fmla="*/ 39717 w 4784889"/>
              <a:gd name="connsiteY6" fmla="*/ 3101178 h 4860980"/>
              <a:gd name="connsiteX7" fmla="*/ 506449 w 4784889"/>
              <a:gd name="connsiteY7" fmla="*/ 740383 h 4860980"/>
              <a:gd name="connsiteX8" fmla="*/ 2484014 w 4784889"/>
              <a:gd name="connsiteY8" fmla="*/ 0 h 4860980"/>
              <a:gd name="connsiteX0" fmla="*/ 2484014 w 4783308"/>
              <a:gd name="connsiteY0" fmla="*/ 0 h 4860981"/>
              <a:gd name="connsiteX1" fmla="*/ 3890904 w 4783308"/>
              <a:gd name="connsiteY1" fmla="*/ 437433 h 4860981"/>
              <a:gd name="connsiteX2" fmla="*/ 4759172 w 4783308"/>
              <a:gd name="connsiteY2" fmla="*/ 1773180 h 4860981"/>
              <a:gd name="connsiteX3" fmla="*/ 4474294 w 4783308"/>
              <a:gd name="connsiteY3" fmla="*/ 3676361 h 4860981"/>
              <a:gd name="connsiteX4" fmla="*/ 3443129 w 4783308"/>
              <a:gd name="connsiteY4" fmla="*/ 4712129 h 4860981"/>
              <a:gd name="connsiteX5" fmla="*/ 1097799 w 4783308"/>
              <a:gd name="connsiteY5" fmla="*/ 4524510 h 4860981"/>
              <a:gd name="connsiteX6" fmla="*/ 39717 w 4783308"/>
              <a:gd name="connsiteY6" fmla="*/ 3101178 h 4860981"/>
              <a:gd name="connsiteX7" fmla="*/ 506449 w 4783308"/>
              <a:gd name="connsiteY7" fmla="*/ 740383 h 4860981"/>
              <a:gd name="connsiteX8" fmla="*/ 2484014 w 4783308"/>
              <a:gd name="connsiteY8" fmla="*/ 0 h 4860981"/>
              <a:gd name="connsiteX0" fmla="*/ 2484014 w 4783308"/>
              <a:gd name="connsiteY0" fmla="*/ 0 h 4821502"/>
              <a:gd name="connsiteX1" fmla="*/ 3890904 w 4783308"/>
              <a:gd name="connsiteY1" fmla="*/ 437433 h 4821502"/>
              <a:gd name="connsiteX2" fmla="*/ 4759172 w 4783308"/>
              <a:gd name="connsiteY2" fmla="*/ 1773180 h 4821502"/>
              <a:gd name="connsiteX3" fmla="*/ 4474294 w 4783308"/>
              <a:gd name="connsiteY3" fmla="*/ 3676361 h 4821502"/>
              <a:gd name="connsiteX4" fmla="*/ 3443129 w 4783308"/>
              <a:gd name="connsiteY4" fmla="*/ 4712129 h 4821502"/>
              <a:gd name="connsiteX5" fmla="*/ 1097799 w 4783308"/>
              <a:gd name="connsiteY5" fmla="*/ 4524510 h 4821502"/>
              <a:gd name="connsiteX6" fmla="*/ 39717 w 4783308"/>
              <a:gd name="connsiteY6" fmla="*/ 3101178 h 4821502"/>
              <a:gd name="connsiteX7" fmla="*/ 506449 w 4783308"/>
              <a:gd name="connsiteY7" fmla="*/ 740383 h 4821502"/>
              <a:gd name="connsiteX8" fmla="*/ 2484014 w 4783308"/>
              <a:gd name="connsiteY8" fmla="*/ 0 h 4821502"/>
              <a:gd name="connsiteX0" fmla="*/ 2484014 w 4783308"/>
              <a:gd name="connsiteY0" fmla="*/ 0 h 4821502"/>
              <a:gd name="connsiteX1" fmla="*/ 3890904 w 4783308"/>
              <a:gd name="connsiteY1" fmla="*/ 437433 h 4821502"/>
              <a:gd name="connsiteX2" fmla="*/ 4759172 w 4783308"/>
              <a:gd name="connsiteY2" fmla="*/ 1773180 h 4821502"/>
              <a:gd name="connsiteX3" fmla="*/ 4474294 w 4783308"/>
              <a:gd name="connsiteY3" fmla="*/ 3676361 h 4821502"/>
              <a:gd name="connsiteX4" fmla="*/ 3443129 w 4783308"/>
              <a:gd name="connsiteY4" fmla="*/ 4712129 h 4821502"/>
              <a:gd name="connsiteX5" fmla="*/ 1097799 w 4783308"/>
              <a:gd name="connsiteY5" fmla="*/ 4524510 h 4821502"/>
              <a:gd name="connsiteX6" fmla="*/ 39717 w 4783308"/>
              <a:gd name="connsiteY6" fmla="*/ 3101178 h 4821502"/>
              <a:gd name="connsiteX7" fmla="*/ 506449 w 4783308"/>
              <a:gd name="connsiteY7" fmla="*/ 740383 h 4821502"/>
              <a:gd name="connsiteX8" fmla="*/ 2484014 w 4783308"/>
              <a:gd name="connsiteY8" fmla="*/ 0 h 4821502"/>
              <a:gd name="connsiteX0" fmla="*/ 2532073 w 4784141"/>
              <a:gd name="connsiteY0" fmla="*/ 0 h 4773425"/>
              <a:gd name="connsiteX1" fmla="*/ 3891737 w 4784141"/>
              <a:gd name="connsiteY1" fmla="*/ 389356 h 4773425"/>
              <a:gd name="connsiteX2" fmla="*/ 4760005 w 4784141"/>
              <a:gd name="connsiteY2" fmla="*/ 1725103 h 4773425"/>
              <a:gd name="connsiteX3" fmla="*/ 4475127 w 4784141"/>
              <a:gd name="connsiteY3" fmla="*/ 3628284 h 4773425"/>
              <a:gd name="connsiteX4" fmla="*/ 3443962 w 4784141"/>
              <a:gd name="connsiteY4" fmla="*/ 4664052 h 4773425"/>
              <a:gd name="connsiteX5" fmla="*/ 1098632 w 4784141"/>
              <a:gd name="connsiteY5" fmla="*/ 4476433 h 4773425"/>
              <a:gd name="connsiteX6" fmla="*/ 40550 w 4784141"/>
              <a:gd name="connsiteY6" fmla="*/ 3053101 h 4773425"/>
              <a:gd name="connsiteX7" fmla="*/ 507282 w 4784141"/>
              <a:gd name="connsiteY7" fmla="*/ 692306 h 4773425"/>
              <a:gd name="connsiteX8" fmla="*/ 2532073 w 4784141"/>
              <a:gd name="connsiteY8" fmla="*/ 0 h 4773425"/>
              <a:gd name="connsiteX0" fmla="*/ 2532073 w 4784141"/>
              <a:gd name="connsiteY0" fmla="*/ 491 h 4773916"/>
              <a:gd name="connsiteX1" fmla="*/ 3891737 w 4784141"/>
              <a:gd name="connsiteY1" fmla="*/ 389847 h 4773916"/>
              <a:gd name="connsiteX2" fmla="*/ 4760005 w 4784141"/>
              <a:gd name="connsiteY2" fmla="*/ 1725594 h 4773916"/>
              <a:gd name="connsiteX3" fmla="*/ 4475127 w 4784141"/>
              <a:gd name="connsiteY3" fmla="*/ 3628775 h 4773916"/>
              <a:gd name="connsiteX4" fmla="*/ 3443962 w 4784141"/>
              <a:gd name="connsiteY4" fmla="*/ 4664543 h 4773916"/>
              <a:gd name="connsiteX5" fmla="*/ 1098632 w 4784141"/>
              <a:gd name="connsiteY5" fmla="*/ 4476924 h 4773916"/>
              <a:gd name="connsiteX6" fmla="*/ 40550 w 4784141"/>
              <a:gd name="connsiteY6" fmla="*/ 3053592 h 4773916"/>
              <a:gd name="connsiteX7" fmla="*/ 507282 w 4784141"/>
              <a:gd name="connsiteY7" fmla="*/ 692797 h 4773916"/>
              <a:gd name="connsiteX8" fmla="*/ 2532073 w 4784141"/>
              <a:gd name="connsiteY8" fmla="*/ 491 h 4773916"/>
              <a:gd name="connsiteX0" fmla="*/ 2532073 w 4784141"/>
              <a:gd name="connsiteY0" fmla="*/ 491 h 4773916"/>
              <a:gd name="connsiteX1" fmla="*/ 3891737 w 4784141"/>
              <a:gd name="connsiteY1" fmla="*/ 389847 h 4773916"/>
              <a:gd name="connsiteX2" fmla="*/ 4760005 w 4784141"/>
              <a:gd name="connsiteY2" fmla="*/ 1725594 h 4773916"/>
              <a:gd name="connsiteX3" fmla="*/ 4475127 w 4784141"/>
              <a:gd name="connsiteY3" fmla="*/ 3628775 h 4773916"/>
              <a:gd name="connsiteX4" fmla="*/ 3443962 w 4784141"/>
              <a:gd name="connsiteY4" fmla="*/ 4664543 h 4773916"/>
              <a:gd name="connsiteX5" fmla="*/ 1098632 w 4784141"/>
              <a:gd name="connsiteY5" fmla="*/ 4476924 h 4773916"/>
              <a:gd name="connsiteX6" fmla="*/ 40550 w 4784141"/>
              <a:gd name="connsiteY6" fmla="*/ 3053592 h 4773916"/>
              <a:gd name="connsiteX7" fmla="*/ 507282 w 4784141"/>
              <a:gd name="connsiteY7" fmla="*/ 692797 h 4773916"/>
              <a:gd name="connsiteX8" fmla="*/ 2532073 w 4784141"/>
              <a:gd name="connsiteY8" fmla="*/ 491 h 4773916"/>
              <a:gd name="connsiteX0" fmla="*/ 2558783 w 4784614"/>
              <a:gd name="connsiteY0" fmla="*/ 525 h 4757924"/>
              <a:gd name="connsiteX1" fmla="*/ 3892210 w 4784614"/>
              <a:gd name="connsiteY1" fmla="*/ 373855 h 4757924"/>
              <a:gd name="connsiteX2" fmla="*/ 4760478 w 4784614"/>
              <a:gd name="connsiteY2" fmla="*/ 1709602 h 4757924"/>
              <a:gd name="connsiteX3" fmla="*/ 4475600 w 4784614"/>
              <a:gd name="connsiteY3" fmla="*/ 3612783 h 4757924"/>
              <a:gd name="connsiteX4" fmla="*/ 3444435 w 4784614"/>
              <a:gd name="connsiteY4" fmla="*/ 4648551 h 4757924"/>
              <a:gd name="connsiteX5" fmla="*/ 1099105 w 4784614"/>
              <a:gd name="connsiteY5" fmla="*/ 4460932 h 4757924"/>
              <a:gd name="connsiteX6" fmla="*/ 41023 w 4784614"/>
              <a:gd name="connsiteY6" fmla="*/ 3037600 h 4757924"/>
              <a:gd name="connsiteX7" fmla="*/ 507755 w 4784614"/>
              <a:gd name="connsiteY7" fmla="*/ 676805 h 4757924"/>
              <a:gd name="connsiteX8" fmla="*/ 2558783 w 4784614"/>
              <a:gd name="connsiteY8" fmla="*/ 525 h 4757924"/>
              <a:gd name="connsiteX0" fmla="*/ 2558783 w 4784614"/>
              <a:gd name="connsiteY0" fmla="*/ 408 h 4757807"/>
              <a:gd name="connsiteX1" fmla="*/ 3907953 w 4784614"/>
              <a:gd name="connsiteY1" fmla="*/ 443183 h 4757807"/>
              <a:gd name="connsiteX2" fmla="*/ 4760478 w 4784614"/>
              <a:gd name="connsiteY2" fmla="*/ 1709485 h 4757807"/>
              <a:gd name="connsiteX3" fmla="*/ 4475600 w 4784614"/>
              <a:gd name="connsiteY3" fmla="*/ 3612666 h 4757807"/>
              <a:gd name="connsiteX4" fmla="*/ 3444435 w 4784614"/>
              <a:gd name="connsiteY4" fmla="*/ 4648434 h 4757807"/>
              <a:gd name="connsiteX5" fmla="*/ 1099105 w 4784614"/>
              <a:gd name="connsiteY5" fmla="*/ 4460815 h 4757807"/>
              <a:gd name="connsiteX6" fmla="*/ 41023 w 4784614"/>
              <a:gd name="connsiteY6" fmla="*/ 3037483 h 4757807"/>
              <a:gd name="connsiteX7" fmla="*/ 507755 w 4784614"/>
              <a:gd name="connsiteY7" fmla="*/ 676688 h 4757807"/>
              <a:gd name="connsiteX8" fmla="*/ 2558783 w 4784614"/>
              <a:gd name="connsiteY8" fmla="*/ 408 h 4757807"/>
              <a:gd name="connsiteX0" fmla="*/ 2675744 w 4786788"/>
              <a:gd name="connsiteY0" fmla="*/ 250 h 4954478"/>
              <a:gd name="connsiteX1" fmla="*/ 3910127 w 4786788"/>
              <a:gd name="connsiteY1" fmla="*/ 639854 h 4954478"/>
              <a:gd name="connsiteX2" fmla="*/ 4762652 w 4786788"/>
              <a:gd name="connsiteY2" fmla="*/ 1906156 h 4954478"/>
              <a:gd name="connsiteX3" fmla="*/ 4477774 w 4786788"/>
              <a:gd name="connsiteY3" fmla="*/ 3809337 h 4954478"/>
              <a:gd name="connsiteX4" fmla="*/ 3446609 w 4786788"/>
              <a:gd name="connsiteY4" fmla="*/ 4845105 h 4954478"/>
              <a:gd name="connsiteX5" fmla="*/ 1101279 w 4786788"/>
              <a:gd name="connsiteY5" fmla="*/ 4657486 h 4954478"/>
              <a:gd name="connsiteX6" fmla="*/ 43197 w 4786788"/>
              <a:gd name="connsiteY6" fmla="*/ 3234154 h 4954478"/>
              <a:gd name="connsiteX7" fmla="*/ 509929 w 4786788"/>
              <a:gd name="connsiteY7" fmla="*/ 873359 h 4954478"/>
              <a:gd name="connsiteX8" fmla="*/ 2675744 w 4786788"/>
              <a:gd name="connsiteY8" fmla="*/ 250 h 4954478"/>
              <a:gd name="connsiteX0" fmla="*/ 2675744 w 4786788"/>
              <a:gd name="connsiteY0" fmla="*/ 250 h 4954478"/>
              <a:gd name="connsiteX1" fmla="*/ 3910127 w 4786788"/>
              <a:gd name="connsiteY1" fmla="*/ 639854 h 4954478"/>
              <a:gd name="connsiteX2" fmla="*/ 4762652 w 4786788"/>
              <a:gd name="connsiteY2" fmla="*/ 1906156 h 4954478"/>
              <a:gd name="connsiteX3" fmla="*/ 4477774 w 4786788"/>
              <a:gd name="connsiteY3" fmla="*/ 3809337 h 4954478"/>
              <a:gd name="connsiteX4" fmla="*/ 3446609 w 4786788"/>
              <a:gd name="connsiteY4" fmla="*/ 4845105 h 4954478"/>
              <a:gd name="connsiteX5" fmla="*/ 1101279 w 4786788"/>
              <a:gd name="connsiteY5" fmla="*/ 4657486 h 4954478"/>
              <a:gd name="connsiteX6" fmla="*/ 43197 w 4786788"/>
              <a:gd name="connsiteY6" fmla="*/ 3234154 h 4954478"/>
              <a:gd name="connsiteX7" fmla="*/ 509929 w 4786788"/>
              <a:gd name="connsiteY7" fmla="*/ 873359 h 4954478"/>
              <a:gd name="connsiteX8" fmla="*/ 2675744 w 4786788"/>
              <a:gd name="connsiteY8" fmla="*/ 250 h 4954478"/>
              <a:gd name="connsiteX0" fmla="*/ 2675744 w 4786788"/>
              <a:gd name="connsiteY0" fmla="*/ 290 h 4954518"/>
              <a:gd name="connsiteX1" fmla="*/ 3910127 w 4786788"/>
              <a:gd name="connsiteY1" fmla="*/ 639894 h 4954518"/>
              <a:gd name="connsiteX2" fmla="*/ 4762652 w 4786788"/>
              <a:gd name="connsiteY2" fmla="*/ 1906196 h 4954518"/>
              <a:gd name="connsiteX3" fmla="*/ 4477774 w 4786788"/>
              <a:gd name="connsiteY3" fmla="*/ 3809377 h 4954518"/>
              <a:gd name="connsiteX4" fmla="*/ 3446609 w 4786788"/>
              <a:gd name="connsiteY4" fmla="*/ 4845145 h 4954518"/>
              <a:gd name="connsiteX5" fmla="*/ 1101279 w 4786788"/>
              <a:gd name="connsiteY5" fmla="*/ 4657526 h 4954518"/>
              <a:gd name="connsiteX6" fmla="*/ 43197 w 4786788"/>
              <a:gd name="connsiteY6" fmla="*/ 3234194 h 4954518"/>
              <a:gd name="connsiteX7" fmla="*/ 509929 w 4786788"/>
              <a:gd name="connsiteY7" fmla="*/ 873399 h 4954518"/>
              <a:gd name="connsiteX8" fmla="*/ 2675744 w 4786788"/>
              <a:gd name="connsiteY8" fmla="*/ 290 h 4954518"/>
              <a:gd name="connsiteX0" fmla="*/ 2675744 w 4786788"/>
              <a:gd name="connsiteY0" fmla="*/ 326 h 4954554"/>
              <a:gd name="connsiteX1" fmla="*/ 3990884 w 4786788"/>
              <a:gd name="connsiteY1" fmla="*/ 591130 h 4954554"/>
              <a:gd name="connsiteX2" fmla="*/ 4762652 w 4786788"/>
              <a:gd name="connsiteY2" fmla="*/ 1906232 h 4954554"/>
              <a:gd name="connsiteX3" fmla="*/ 4477774 w 4786788"/>
              <a:gd name="connsiteY3" fmla="*/ 3809413 h 4954554"/>
              <a:gd name="connsiteX4" fmla="*/ 3446609 w 4786788"/>
              <a:gd name="connsiteY4" fmla="*/ 4845181 h 4954554"/>
              <a:gd name="connsiteX5" fmla="*/ 1101279 w 4786788"/>
              <a:gd name="connsiteY5" fmla="*/ 4657562 h 4954554"/>
              <a:gd name="connsiteX6" fmla="*/ 43197 w 4786788"/>
              <a:gd name="connsiteY6" fmla="*/ 3234230 h 4954554"/>
              <a:gd name="connsiteX7" fmla="*/ 509929 w 4786788"/>
              <a:gd name="connsiteY7" fmla="*/ 873435 h 4954554"/>
              <a:gd name="connsiteX8" fmla="*/ 2675744 w 4786788"/>
              <a:gd name="connsiteY8" fmla="*/ 326 h 4954554"/>
              <a:gd name="connsiteX0" fmla="*/ 2662196 w 4773240"/>
              <a:gd name="connsiteY0" fmla="*/ 326 h 4954554"/>
              <a:gd name="connsiteX1" fmla="*/ 3977336 w 4773240"/>
              <a:gd name="connsiteY1" fmla="*/ 591130 h 4954554"/>
              <a:gd name="connsiteX2" fmla="*/ 4749104 w 4773240"/>
              <a:gd name="connsiteY2" fmla="*/ 1906232 h 4954554"/>
              <a:gd name="connsiteX3" fmla="*/ 4464226 w 4773240"/>
              <a:gd name="connsiteY3" fmla="*/ 3809413 h 4954554"/>
              <a:gd name="connsiteX4" fmla="*/ 3433061 w 4773240"/>
              <a:gd name="connsiteY4" fmla="*/ 4845181 h 4954554"/>
              <a:gd name="connsiteX5" fmla="*/ 1087731 w 4773240"/>
              <a:gd name="connsiteY5" fmla="*/ 4657562 h 4954554"/>
              <a:gd name="connsiteX6" fmla="*/ 29649 w 4773240"/>
              <a:gd name="connsiteY6" fmla="*/ 3234230 h 4954554"/>
              <a:gd name="connsiteX7" fmla="*/ 640977 w 4773240"/>
              <a:gd name="connsiteY7" fmla="*/ 730117 h 4954554"/>
              <a:gd name="connsiteX8" fmla="*/ 2662196 w 4773240"/>
              <a:gd name="connsiteY8" fmla="*/ 326 h 4954554"/>
              <a:gd name="connsiteX0" fmla="*/ 2664762 w 4775806"/>
              <a:gd name="connsiteY0" fmla="*/ 326 h 4954554"/>
              <a:gd name="connsiteX1" fmla="*/ 3979902 w 4775806"/>
              <a:gd name="connsiteY1" fmla="*/ 591130 h 4954554"/>
              <a:gd name="connsiteX2" fmla="*/ 4751670 w 4775806"/>
              <a:gd name="connsiteY2" fmla="*/ 1906232 h 4954554"/>
              <a:gd name="connsiteX3" fmla="*/ 4466792 w 4775806"/>
              <a:gd name="connsiteY3" fmla="*/ 3809413 h 4954554"/>
              <a:gd name="connsiteX4" fmla="*/ 3435627 w 4775806"/>
              <a:gd name="connsiteY4" fmla="*/ 4845181 h 4954554"/>
              <a:gd name="connsiteX5" fmla="*/ 1090297 w 4775806"/>
              <a:gd name="connsiteY5" fmla="*/ 4657562 h 4954554"/>
              <a:gd name="connsiteX6" fmla="*/ 32215 w 4775806"/>
              <a:gd name="connsiteY6" fmla="*/ 3234230 h 4954554"/>
              <a:gd name="connsiteX7" fmla="*/ 607899 w 4775806"/>
              <a:gd name="connsiteY7" fmla="*/ 806182 h 4954554"/>
              <a:gd name="connsiteX8" fmla="*/ 2664762 w 4775806"/>
              <a:gd name="connsiteY8" fmla="*/ 326 h 4954554"/>
              <a:gd name="connsiteX0" fmla="*/ 2673549 w 4784593"/>
              <a:gd name="connsiteY0" fmla="*/ 326 h 4954554"/>
              <a:gd name="connsiteX1" fmla="*/ 3988689 w 4784593"/>
              <a:gd name="connsiteY1" fmla="*/ 591130 h 4954554"/>
              <a:gd name="connsiteX2" fmla="*/ 4760457 w 4784593"/>
              <a:gd name="connsiteY2" fmla="*/ 1906232 h 4954554"/>
              <a:gd name="connsiteX3" fmla="*/ 4475579 w 4784593"/>
              <a:gd name="connsiteY3" fmla="*/ 3809413 h 4954554"/>
              <a:gd name="connsiteX4" fmla="*/ 3444414 w 4784593"/>
              <a:gd name="connsiteY4" fmla="*/ 4845181 h 4954554"/>
              <a:gd name="connsiteX5" fmla="*/ 1099084 w 4784593"/>
              <a:gd name="connsiteY5" fmla="*/ 4657562 h 4954554"/>
              <a:gd name="connsiteX6" fmla="*/ 41002 w 4784593"/>
              <a:gd name="connsiteY6" fmla="*/ 3234230 h 4954554"/>
              <a:gd name="connsiteX7" fmla="*/ 616686 w 4784593"/>
              <a:gd name="connsiteY7" fmla="*/ 806182 h 4954554"/>
              <a:gd name="connsiteX8" fmla="*/ 2673549 w 4784593"/>
              <a:gd name="connsiteY8" fmla="*/ 326 h 4954554"/>
              <a:gd name="connsiteX0" fmla="*/ 2649000 w 4760044"/>
              <a:gd name="connsiteY0" fmla="*/ 326 h 4964273"/>
              <a:gd name="connsiteX1" fmla="*/ 3964140 w 4760044"/>
              <a:gd name="connsiteY1" fmla="*/ 591130 h 4964273"/>
              <a:gd name="connsiteX2" fmla="*/ 4735908 w 4760044"/>
              <a:gd name="connsiteY2" fmla="*/ 1906232 h 4964273"/>
              <a:gd name="connsiteX3" fmla="*/ 4451030 w 4760044"/>
              <a:gd name="connsiteY3" fmla="*/ 3809413 h 4964273"/>
              <a:gd name="connsiteX4" fmla="*/ 3419865 w 4760044"/>
              <a:gd name="connsiteY4" fmla="*/ 4845181 h 4964273"/>
              <a:gd name="connsiteX5" fmla="*/ 1074535 w 4760044"/>
              <a:gd name="connsiteY5" fmla="*/ 4657562 h 4964273"/>
              <a:gd name="connsiteX6" fmla="*/ 33359 w 4760044"/>
              <a:gd name="connsiteY6" fmla="*/ 2995991 h 4964273"/>
              <a:gd name="connsiteX7" fmla="*/ 592137 w 4760044"/>
              <a:gd name="connsiteY7" fmla="*/ 806182 h 4964273"/>
              <a:gd name="connsiteX8" fmla="*/ 2649000 w 4760044"/>
              <a:gd name="connsiteY8" fmla="*/ 326 h 4964273"/>
              <a:gd name="connsiteX0" fmla="*/ 2649000 w 4468508"/>
              <a:gd name="connsiteY0" fmla="*/ 326 h 4964273"/>
              <a:gd name="connsiteX1" fmla="*/ 3964140 w 4468508"/>
              <a:gd name="connsiteY1" fmla="*/ 591130 h 4964273"/>
              <a:gd name="connsiteX2" fmla="*/ 4451030 w 4468508"/>
              <a:gd name="connsiteY2" fmla="*/ 3809413 h 4964273"/>
              <a:gd name="connsiteX3" fmla="*/ 3419865 w 4468508"/>
              <a:gd name="connsiteY3" fmla="*/ 4845181 h 4964273"/>
              <a:gd name="connsiteX4" fmla="*/ 1074535 w 4468508"/>
              <a:gd name="connsiteY4" fmla="*/ 4657562 h 4964273"/>
              <a:gd name="connsiteX5" fmla="*/ 33359 w 4468508"/>
              <a:gd name="connsiteY5" fmla="*/ 2995991 h 4964273"/>
              <a:gd name="connsiteX6" fmla="*/ 592137 w 4468508"/>
              <a:gd name="connsiteY6" fmla="*/ 806182 h 4964273"/>
              <a:gd name="connsiteX7" fmla="*/ 2649000 w 4468508"/>
              <a:gd name="connsiteY7" fmla="*/ 326 h 4964273"/>
              <a:gd name="connsiteX0" fmla="*/ 2788684 w 4608192"/>
              <a:gd name="connsiteY0" fmla="*/ 326 h 4845177"/>
              <a:gd name="connsiteX1" fmla="*/ 4103824 w 4608192"/>
              <a:gd name="connsiteY1" fmla="*/ 591130 h 4845177"/>
              <a:gd name="connsiteX2" fmla="*/ 4590714 w 4608192"/>
              <a:gd name="connsiteY2" fmla="*/ 3809413 h 4845177"/>
              <a:gd name="connsiteX3" fmla="*/ 3559549 w 4608192"/>
              <a:gd name="connsiteY3" fmla="*/ 4845181 h 4845177"/>
              <a:gd name="connsiteX4" fmla="*/ 173043 w 4608192"/>
              <a:gd name="connsiteY4" fmla="*/ 2995991 h 4845177"/>
              <a:gd name="connsiteX5" fmla="*/ 731821 w 4608192"/>
              <a:gd name="connsiteY5" fmla="*/ 806182 h 4845177"/>
              <a:gd name="connsiteX6" fmla="*/ 2788684 w 4608192"/>
              <a:gd name="connsiteY6" fmla="*/ 326 h 4845177"/>
              <a:gd name="connsiteX0" fmla="*/ 2788684 w 4656382"/>
              <a:gd name="connsiteY0" fmla="*/ 326 h 4593408"/>
              <a:gd name="connsiteX1" fmla="*/ 4103824 w 4656382"/>
              <a:gd name="connsiteY1" fmla="*/ 591130 h 4593408"/>
              <a:gd name="connsiteX2" fmla="*/ 4590714 w 4656382"/>
              <a:gd name="connsiteY2" fmla="*/ 3809413 h 4593408"/>
              <a:gd name="connsiteX3" fmla="*/ 2737164 w 4656382"/>
              <a:gd name="connsiteY3" fmla="*/ 4593410 h 4593408"/>
              <a:gd name="connsiteX4" fmla="*/ 173043 w 4656382"/>
              <a:gd name="connsiteY4" fmla="*/ 2995991 h 4593408"/>
              <a:gd name="connsiteX5" fmla="*/ 731821 w 4656382"/>
              <a:gd name="connsiteY5" fmla="*/ 806182 h 4593408"/>
              <a:gd name="connsiteX6" fmla="*/ 2788684 w 4656382"/>
              <a:gd name="connsiteY6" fmla="*/ 326 h 4593408"/>
              <a:gd name="connsiteX0" fmla="*/ 2788684 w 4720632"/>
              <a:gd name="connsiteY0" fmla="*/ 326 h 4593408"/>
              <a:gd name="connsiteX1" fmla="*/ 4103824 w 4720632"/>
              <a:gd name="connsiteY1" fmla="*/ 591130 h 4593408"/>
              <a:gd name="connsiteX2" fmla="*/ 4661706 w 4720632"/>
              <a:gd name="connsiteY2" fmla="*/ 3597011 h 4593408"/>
              <a:gd name="connsiteX3" fmla="*/ 2737164 w 4720632"/>
              <a:gd name="connsiteY3" fmla="*/ 4593410 h 4593408"/>
              <a:gd name="connsiteX4" fmla="*/ 173043 w 4720632"/>
              <a:gd name="connsiteY4" fmla="*/ 2995991 h 4593408"/>
              <a:gd name="connsiteX5" fmla="*/ 731821 w 4720632"/>
              <a:gd name="connsiteY5" fmla="*/ 806182 h 4593408"/>
              <a:gd name="connsiteX6" fmla="*/ 2788684 w 4720632"/>
              <a:gd name="connsiteY6" fmla="*/ 326 h 4593408"/>
              <a:gd name="connsiteX0" fmla="*/ 2615637 w 4547585"/>
              <a:gd name="connsiteY0" fmla="*/ 326 h 4593408"/>
              <a:gd name="connsiteX1" fmla="*/ 3930777 w 4547585"/>
              <a:gd name="connsiteY1" fmla="*/ 591130 h 4593408"/>
              <a:gd name="connsiteX2" fmla="*/ 4488659 w 4547585"/>
              <a:gd name="connsiteY2" fmla="*/ 3597011 h 4593408"/>
              <a:gd name="connsiteX3" fmla="*/ 2564117 w 4547585"/>
              <a:gd name="connsiteY3" fmla="*/ 4593410 h 4593408"/>
              <a:gd name="connsiteX4" fmla="*/ -4 w 4547585"/>
              <a:gd name="connsiteY4" fmla="*/ 2995991 h 4593408"/>
              <a:gd name="connsiteX5" fmla="*/ 2615637 w 4547585"/>
              <a:gd name="connsiteY5" fmla="*/ 326 h 4593408"/>
              <a:gd name="connsiteX0" fmla="*/ 1599114 w 4547585"/>
              <a:gd name="connsiteY0" fmla="*/ 673 h 4392722"/>
              <a:gd name="connsiteX1" fmla="*/ 3930777 w 4547585"/>
              <a:gd name="connsiteY1" fmla="*/ 390444 h 4392722"/>
              <a:gd name="connsiteX2" fmla="*/ 4488659 w 4547585"/>
              <a:gd name="connsiteY2" fmla="*/ 3396325 h 4392722"/>
              <a:gd name="connsiteX3" fmla="*/ 2564117 w 4547585"/>
              <a:gd name="connsiteY3" fmla="*/ 4392724 h 4392722"/>
              <a:gd name="connsiteX4" fmla="*/ -4 w 4547585"/>
              <a:gd name="connsiteY4" fmla="*/ 2795305 h 4392722"/>
              <a:gd name="connsiteX5" fmla="*/ 1599114 w 4547585"/>
              <a:gd name="connsiteY5" fmla="*/ 673 h 4392722"/>
              <a:gd name="connsiteX0" fmla="*/ 1599114 w 4556102"/>
              <a:gd name="connsiteY0" fmla="*/ 673 h 4345138"/>
              <a:gd name="connsiteX1" fmla="*/ 3930777 w 4556102"/>
              <a:gd name="connsiteY1" fmla="*/ 390444 h 4345138"/>
              <a:gd name="connsiteX2" fmla="*/ 4488659 w 4556102"/>
              <a:gd name="connsiteY2" fmla="*/ 3396325 h 4345138"/>
              <a:gd name="connsiteX3" fmla="*/ 2425030 w 4556102"/>
              <a:gd name="connsiteY3" fmla="*/ 4345136 h 4345138"/>
              <a:gd name="connsiteX4" fmla="*/ -4 w 4556102"/>
              <a:gd name="connsiteY4" fmla="*/ 2795305 h 4345138"/>
              <a:gd name="connsiteX5" fmla="*/ 1599114 w 4556102"/>
              <a:gd name="connsiteY5" fmla="*/ 673 h 4345138"/>
              <a:gd name="connsiteX0" fmla="*/ 1308676 w 4265664"/>
              <a:gd name="connsiteY0" fmla="*/ 673 h 4345138"/>
              <a:gd name="connsiteX1" fmla="*/ 3640339 w 4265664"/>
              <a:gd name="connsiteY1" fmla="*/ 390444 h 4345138"/>
              <a:gd name="connsiteX2" fmla="*/ 4198221 w 4265664"/>
              <a:gd name="connsiteY2" fmla="*/ 3396325 h 4345138"/>
              <a:gd name="connsiteX3" fmla="*/ 2134592 w 4265664"/>
              <a:gd name="connsiteY3" fmla="*/ 4345136 h 4345138"/>
              <a:gd name="connsiteX4" fmla="*/ 2 w 4265664"/>
              <a:gd name="connsiteY4" fmla="*/ 2737868 h 4345138"/>
              <a:gd name="connsiteX5" fmla="*/ 1308676 w 4265664"/>
              <a:gd name="connsiteY5" fmla="*/ 673 h 4345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65664" h="4345138">
                <a:moveTo>
                  <a:pt x="1308676" y="673"/>
                </a:moveTo>
                <a:cubicBezTo>
                  <a:pt x="1850442" y="-12337"/>
                  <a:pt x="3307336" y="165670"/>
                  <a:pt x="3640339" y="390444"/>
                </a:cubicBezTo>
                <a:cubicBezTo>
                  <a:pt x="3940677" y="1025292"/>
                  <a:pt x="4449179" y="2737210"/>
                  <a:pt x="4198221" y="3396325"/>
                </a:cubicBezTo>
                <a:cubicBezTo>
                  <a:pt x="3947263" y="4055440"/>
                  <a:pt x="2447418" y="4230167"/>
                  <a:pt x="2134592" y="4345136"/>
                </a:cubicBezTo>
                <a:cubicBezTo>
                  <a:pt x="1398314" y="4209566"/>
                  <a:pt x="471290" y="3411035"/>
                  <a:pt x="2" y="2737868"/>
                </a:cubicBezTo>
                <a:cubicBezTo>
                  <a:pt x="8589" y="1972354"/>
                  <a:pt x="653546" y="401483"/>
                  <a:pt x="1308676" y="673"/>
                </a:cubicBezTo>
                <a:close/>
              </a:path>
            </a:pathLst>
          </a:cu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Shape 15">
            <a:extLst>
              <a:ext uri="{FF2B5EF4-FFF2-40B4-BE49-F238E27FC236}">
                <a16:creationId xmlns:a16="http://schemas.microsoft.com/office/drawing/2014/main" id="{93CC0718-47AC-74FB-B46C-05A00B222C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353843">
            <a:off x="608361" y="1755755"/>
            <a:ext cx="1649345" cy="553473"/>
          </a:xfrm>
          <a:custGeom>
            <a:avLst/>
            <a:gdLst>
              <a:gd name="connsiteX0" fmla="*/ 77764 w 3260328"/>
              <a:gd name="connsiteY0" fmla="*/ 1037700 h 2099765"/>
              <a:gd name="connsiteX1" fmla="*/ 6059 w 3260328"/>
              <a:gd name="connsiteY1" fmla="*/ 999637 h 2099765"/>
              <a:gd name="connsiteX2" fmla="*/ 0 w 3260328"/>
              <a:gd name="connsiteY2" fmla="*/ 995566 h 2099765"/>
              <a:gd name="connsiteX3" fmla="*/ 724367 w 3260328"/>
              <a:gd name="connsiteY3" fmla="*/ 21583 h 2099765"/>
              <a:gd name="connsiteX4" fmla="*/ 782350 w 3260328"/>
              <a:gd name="connsiteY4" fmla="*/ 0 h 2099765"/>
              <a:gd name="connsiteX5" fmla="*/ 3260328 w 3260328"/>
              <a:gd name="connsiteY5" fmla="*/ 974255 h 2099765"/>
              <a:gd name="connsiteX6" fmla="*/ 3003455 w 3260328"/>
              <a:gd name="connsiteY6" fmla="*/ 2099765 h 2099765"/>
              <a:gd name="connsiteX7" fmla="*/ 1122761 w 3260328"/>
              <a:gd name="connsiteY7" fmla="*/ 1327497 h 2099765"/>
              <a:gd name="connsiteX8" fmla="*/ 77764 w 3260328"/>
              <a:gd name="connsiteY8" fmla="*/ 1037700 h 2099765"/>
              <a:gd name="connsiteX0" fmla="*/ 71705 w 3254269"/>
              <a:gd name="connsiteY0" fmla="*/ 1037700 h 2099765"/>
              <a:gd name="connsiteX1" fmla="*/ 0 w 3254269"/>
              <a:gd name="connsiteY1" fmla="*/ 999637 h 2099765"/>
              <a:gd name="connsiteX2" fmla="*/ 80319 w 3254269"/>
              <a:gd name="connsiteY2" fmla="*/ 867591 h 2099765"/>
              <a:gd name="connsiteX3" fmla="*/ 718308 w 3254269"/>
              <a:gd name="connsiteY3" fmla="*/ 21583 h 2099765"/>
              <a:gd name="connsiteX4" fmla="*/ 776291 w 3254269"/>
              <a:gd name="connsiteY4" fmla="*/ 0 h 2099765"/>
              <a:gd name="connsiteX5" fmla="*/ 3254269 w 3254269"/>
              <a:gd name="connsiteY5" fmla="*/ 974255 h 2099765"/>
              <a:gd name="connsiteX6" fmla="*/ 2997396 w 3254269"/>
              <a:gd name="connsiteY6" fmla="*/ 2099765 h 2099765"/>
              <a:gd name="connsiteX7" fmla="*/ 1116702 w 3254269"/>
              <a:gd name="connsiteY7" fmla="*/ 1327497 h 2099765"/>
              <a:gd name="connsiteX8" fmla="*/ 71705 w 3254269"/>
              <a:gd name="connsiteY8" fmla="*/ 1037700 h 2099765"/>
              <a:gd name="connsiteX0" fmla="*/ 224731 w 3254269"/>
              <a:gd name="connsiteY0" fmla="*/ 1104531 h 2099765"/>
              <a:gd name="connsiteX1" fmla="*/ 0 w 3254269"/>
              <a:gd name="connsiteY1" fmla="*/ 999637 h 2099765"/>
              <a:gd name="connsiteX2" fmla="*/ 80319 w 3254269"/>
              <a:gd name="connsiteY2" fmla="*/ 867591 h 2099765"/>
              <a:gd name="connsiteX3" fmla="*/ 718308 w 3254269"/>
              <a:gd name="connsiteY3" fmla="*/ 21583 h 2099765"/>
              <a:gd name="connsiteX4" fmla="*/ 776291 w 3254269"/>
              <a:gd name="connsiteY4" fmla="*/ 0 h 2099765"/>
              <a:gd name="connsiteX5" fmla="*/ 3254269 w 3254269"/>
              <a:gd name="connsiteY5" fmla="*/ 974255 h 2099765"/>
              <a:gd name="connsiteX6" fmla="*/ 2997396 w 3254269"/>
              <a:gd name="connsiteY6" fmla="*/ 2099765 h 2099765"/>
              <a:gd name="connsiteX7" fmla="*/ 1116702 w 3254269"/>
              <a:gd name="connsiteY7" fmla="*/ 1327497 h 2099765"/>
              <a:gd name="connsiteX8" fmla="*/ 224731 w 3254269"/>
              <a:gd name="connsiteY8" fmla="*/ 1104531 h 2099765"/>
              <a:gd name="connsiteX0" fmla="*/ 182169 w 3211707"/>
              <a:gd name="connsiteY0" fmla="*/ 1104531 h 2099765"/>
              <a:gd name="connsiteX1" fmla="*/ 37757 w 3211707"/>
              <a:gd name="connsiteY1" fmla="*/ 867591 h 2099765"/>
              <a:gd name="connsiteX2" fmla="*/ 675746 w 3211707"/>
              <a:gd name="connsiteY2" fmla="*/ 21583 h 2099765"/>
              <a:gd name="connsiteX3" fmla="*/ 733729 w 3211707"/>
              <a:gd name="connsiteY3" fmla="*/ 0 h 2099765"/>
              <a:gd name="connsiteX4" fmla="*/ 3211707 w 3211707"/>
              <a:gd name="connsiteY4" fmla="*/ 974255 h 2099765"/>
              <a:gd name="connsiteX5" fmla="*/ 2954834 w 3211707"/>
              <a:gd name="connsiteY5" fmla="*/ 2099765 h 2099765"/>
              <a:gd name="connsiteX6" fmla="*/ 1074140 w 3211707"/>
              <a:gd name="connsiteY6" fmla="*/ 1327497 h 2099765"/>
              <a:gd name="connsiteX7" fmla="*/ 182169 w 3211707"/>
              <a:gd name="connsiteY7" fmla="*/ 1104531 h 2099765"/>
              <a:gd name="connsiteX0" fmla="*/ 138006 w 3231017"/>
              <a:gd name="connsiteY0" fmla="*/ 977672 h 2099765"/>
              <a:gd name="connsiteX1" fmla="*/ 57067 w 3231017"/>
              <a:gd name="connsiteY1" fmla="*/ 867591 h 2099765"/>
              <a:gd name="connsiteX2" fmla="*/ 695056 w 3231017"/>
              <a:gd name="connsiteY2" fmla="*/ 21583 h 2099765"/>
              <a:gd name="connsiteX3" fmla="*/ 753039 w 3231017"/>
              <a:gd name="connsiteY3" fmla="*/ 0 h 2099765"/>
              <a:gd name="connsiteX4" fmla="*/ 3231017 w 3231017"/>
              <a:gd name="connsiteY4" fmla="*/ 974255 h 2099765"/>
              <a:gd name="connsiteX5" fmla="*/ 2974144 w 3231017"/>
              <a:gd name="connsiteY5" fmla="*/ 2099765 h 2099765"/>
              <a:gd name="connsiteX6" fmla="*/ 1093450 w 3231017"/>
              <a:gd name="connsiteY6" fmla="*/ 1327497 h 2099765"/>
              <a:gd name="connsiteX7" fmla="*/ 138006 w 3231017"/>
              <a:gd name="connsiteY7" fmla="*/ 977672 h 2099765"/>
              <a:gd name="connsiteX0" fmla="*/ 95473 w 3188484"/>
              <a:gd name="connsiteY0" fmla="*/ 977672 h 2099765"/>
              <a:gd name="connsiteX1" fmla="*/ 103577 w 3188484"/>
              <a:gd name="connsiteY1" fmla="*/ 722766 h 2099765"/>
              <a:gd name="connsiteX2" fmla="*/ 652523 w 3188484"/>
              <a:gd name="connsiteY2" fmla="*/ 21583 h 2099765"/>
              <a:gd name="connsiteX3" fmla="*/ 710506 w 3188484"/>
              <a:gd name="connsiteY3" fmla="*/ 0 h 2099765"/>
              <a:gd name="connsiteX4" fmla="*/ 3188484 w 3188484"/>
              <a:gd name="connsiteY4" fmla="*/ 974255 h 2099765"/>
              <a:gd name="connsiteX5" fmla="*/ 2931611 w 3188484"/>
              <a:gd name="connsiteY5" fmla="*/ 2099765 h 2099765"/>
              <a:gd name="connsiteX6" fmla="*/ 1050917 w 3188484"/>
              <a:gd name="connsiteY6" fmla="*/ 1327497 h 2099765"/>
              <a:gd name="connsiteX7" fmla="*/ 95473 w 3188484"/>
              <a:gd name="connsiteY7" fmla="*/ 977672 h 2099765"/>
              <a:gd name="connsiteX0" fmla="*/ 92795 w 3185806"/>
              <a:gd name="connsiteY0" fmla="*/ 977672 h 2099765"/>
              <a:gd name="connsiteX1" fmla="*/ 108517 w 3185806"/>
              <a:gd name="connsiteY1" fmla="*/ 762633 h 2099765"/>
              <a:gd name="connsiteX2" fmla="*/ 649845 w 3185806"/>
              <a:gd name="connsiteY2" fmla="*/ 21583 h 2099765"/>
              <a:gd name="connsiteX3" fmla="*/ 707828 w 3185806"/>
              <a:gd name="connsiteY3" fmla="*/ 0 h 2099765"/>
              <a:gd name="connsiteX4" fmla="*/ 3185806 w 3185806"/>
              <a:gd name="connsiteY4" fmla="*/ 974255 h 2099765"/>
              <a:gd name="connsiteX5" fmla="*/ 2928933 w 3185806"/>
              <a:gd name="connsiteY5" fmla="*/ 2099765 h 2099765"/>
              <a:gd name="connsiteX6" fmla="*/ 1048239 w 3185806"/>
              <a:gd name="connsiteY6" fmla="*/ 1327497 h 2099765"/>
              <a:gd name="connsiteX7" fmla="*/ 92795 w 3185806"/>
              <a:gd name="connsiteY7" fmla="*/ 977672 h 2099765"/>
              <a:gd name="connsiteX0" fmla="*/ 92795 w 3185806"/>
              <a:gd name="connsiteY0" fmla="*/ 977672 h 1873776"/>
              <a:gd name="connsiteX1" fmla="*/ 108517 w 3185806"/>
              <a:gd name="connsiteY1" fmla="*/ 762633 h 1873776"/>
              <a:gd name="connsiteX2" fmla="*/ 649845 w 3185806"/>
              <a:gd name="connsiteY2" fmla="*/ 21583 h 1873776"/>
              <a:gd name="connsiteX3" fmla="*/ 707828 w 3185806"/>
              <a:gd name="connsiteY3" fmla="*/ 0 h 1873776"/>
              <a:gd name="connsiteX4" fmla="*/ 3185806 w 3185806"/>
              <a:gd name="connsiteY4" fmla="*/ 974255 h 1873776"/>
              <a:gd name="connsiteX5" fmla="*/ 3037775 w 3185806"/>
              <a:gd name="connsiteY5" fmla="*/ 1873776 h 1873776"/>
              <a:gd name="connsiteX6" fmla="*/ 1048239 w 3185806"/>
              <a:gd name="connsiteY6" fmla="*/ 1327497 h 1873776"/>
              <a:gd name="connsiteX7" fmla="*/ 92795 w 3185806"/>
              <a:gd name="connsiteY7" fmla="*/ 977672 h 1873776"/>
              <a:gd name="connsiteX0" fmla="*/ 92795 w 3185806"/>
              <a:gd name="connsiteY0" fmla="*/ 977672 h 1873776"/>
              <a:gd name="connsiteX1" fmla="*/ 108517 w 3185806"/>
              <a:gd name="connsiteY1" fmla="*/ 762633 h 1873776"/>
              <a:gd name="connsiteX2" fmla="*/ 649845 w 3185806"/>
              <a:gd name="connsiteY2" fmla="*/ 21583 h 1873776"/>
              <a:gd name="connsiteX3" fmla="*/ 707828 w 3185806"/>
              <a:gd name="connsiteY3" fmla="*/ 0 h 1873776"/>
              <a:gd name="connsiteX4" fmla="*/ 3185806 w 3185806"/>
              <a:gd name="connsiteY4" fmla="*/ 974255 h 1873776"/>
              <a:gd name="connsiteX5" fmla="*/ 3037775 w 3185806"/>
              <a:gd name="connsiteY5" fmla="*/ 1873776 h 1873776"/>
              <a:gd name="connsiteX6" fmla="*/ 1229887 w 3185806"/>
              <a:gd name="connsiteY6" fmla="*/ 1323405 h 1873776"/>
              <a:gd name="connsiteX7" fmla="*/ 92795 w 3185806"/>
              <a:gd name="connsiteY7" fmla="*/ 977672 h 1873776"/>
              <a:gd name="connsiteX0" fmla="*/ 92795 w 3185806"/>
              <a:gd name="connsiteY0" fmla="*/ 1034597 h 1930701"/>
              <a:gd name="connsiteX1" fmla="*/ 108517 w 3185806"/>
              <a:gd name="connsiteY1" fmla="*/ 819558 h 1930701"/>
              <a:gd name="connsiteX2" fmla="*/ 523031 w 3185806"/>
              <a:gd name="connsiteY2" fmla="*/ 0 h 1930701"/>
              <a:gd name="connsiteX3" fmla="*/ 707828 w 3185806"/>
              <a:gd name="connsiteY3" fmla="*/ 56925 h 1930701"/>
              <a:gd name="connsiteX4" fmla="*/ 3185806 w 3185806"/>
              <a:gd name="connsiteY4" fmla="*/ 1031180 h 1930701"/>
              <a:gd name="connsiteX5" fmla="*/ 3037775 w 3185806"/>
              <a:gd name="connsiteY5" fmla="*/ 1930701 h 1930701"/>
              <a:gd name="connsiteX6" fmla="*/ 1229887 w 3185806"/>
              <a:gd name="connsiteY6" fmla="*/ 1380330 h 1930701"/>
              <a:gd name="connsiteX7" fmla="*/ 92795 w 3185806"/>
              <a:gd name="connsiteY7" fmla="*/ 1034597 h 1930701"/>
              <a:gd name="connsiteX0" fmla="*/ 92795 w 3150904"/>
              <a:gd name="connsiteY0" fmla="*/ 1034597 h 1930701"/>
              <a:gd name="connsiteX1" fmla="*/ 108517 w 3150904"/>
              <a:gd name="connsiteY1" fmla="*/ 819558 h 1930701"/>
              <a:gd name="connsiteX2" fmla="*/ 523031 w 3150904"/>
              <a:gd name="connsiteY2" fmla="*/ 0 h 1930701"/>
              <a:gd name="connsiteX3" fmla="*/ 707828 w 3150904"/>
              <a:gd name="connsiteY3" fmla="*/ 56925 h 1930701"/>
              <a:gd name="connsiteX4" fmla="*/ 3150904 w 3150904"/>
              <a:gd name="connsiteY4" fmla="*/ 1207826 h 1930701"/>
              <a:gd name="connsiteX5" fmla="*/ 3037775 w 3150904"/>
              <a:gd name="connsiteY5" fmla="*/ 1930701 h 1930701"/>
              <a:gd name="connsiteX6" fmla="*/ 1229887 w 3150904"/>
              <a:gd name="connsiteY6" fmla="*/ 1380330 h 1930701"/>
              <a:gd name="connsiteX7" fmla="*/ 92795 w 3150904"/>
              <a:gd name="connsiteY7" fmla="*/ 1034597 h 1930701"/>
              <a:gd name="connsiteX0" fmla="*/ 92795 w 3150904"/>
              <a:gd name="connsiteY0" fmla="*/ 1034597 h 1931283"/>
              <a:gd name="connsiteX1" fmla="*/ 108517 w 3150904"/>
              <a:gd name="connsiteY1" fmla="*/ 819558 h 1931283"/>
              <a:gd name="connsiteX2" fmla="*/ 523031 w 3150904"/>
              <a:gd name="connsiteY2" fmla="*/ 0 h 1931283"/>
              <a:gd name="connsiteX3" fmla="*/ 707828 w 3150904"/>
              <a:gd name="connsiteY3" fmla="*/ 56925 h 1931283"/>
              <a:gd name="connsiteX4" fmla="*/ 3150904 w 3150904"/>
              <a:gd name="connsiteY4" fmla="*/ 1207826 h 1931283"/>
              <a:gd name="connsiteX5" fmla="*/ 3037775 w 3150904"/>
              <a:gd name="connsiteY5" fmla="*/ 1930701 h 1931283"/>
              <a:gd name="connsiteX6" fmla="*/ 1229887 w 3150904"/>
              <a:gd name="connsiteY6" fmla="*/ 1380330 h 1931283"/>
              <a:gd name="connsiteX7" fmla="*/ 92795 w 3150904"/>
              <a:gd name="connsiteY7" fmla="*/ 1034597 h 1931283"/>
              <a:gd name="connsiteX0" fmla="*/ 92795 w 3150904"/>
              <a:gd name="connsiteY0" fmla="*/ 1034597 h 1931283"/>
              <a:gd name="connsiteX1" fmla="*/ 108517 w 3150904"/>
              <a:gd name="connsiteY1" fmla="*/ 819558 h 1931283"/>
              <a:gd name="connsiteX2" fmla="*/ 523031 w 3150904"/>
              <a:gd name="connsiteY2" fmla="*/ 0 h 1931283"/>
              <a:gd name="connsiteX3" fmla="*/ 707828 w 3150904"/>
              <a:gd name="connsiteY3" fmla="*/ 56925 h 1931283"/>
              <a:gd name="connsiteX4" fmla="*/ 3150904 w 3150904"/>
              <a:gd name="connsiteY4" fmla="*/ 1207826 h 1931283"/>
              <a:gd name="connsiteX5" fmla="*/ 3037775 w 3150904"/>
              <a:gd name="connsiteY5" fmla="*/ 1930701 h 1931283"/>
              <a:gd name="connsiteX6" fmla="*/ 1229887 w 3150904"/>
              <a:gd name="connsiteY6" fmla="*/ 1380330 h 1931283"/>
              <a:gd name="connsiteX7" fmla="*/ 92795 w 3150904"/>
              <a:gd name="connsiteY7" fmla="*/ 1034597 h 1931283"/>
              <a:gd name="connsiteX0" fmla="*/ 92795 w 3150904"/>
              <a:gd name="connsiteY0" fmla="*/ 1098133 h 1994819"/>
              <a:gd name="connsiteX1" fmla="*/ 108517 w 3150904"/>
              <a:gd name="connsiteY1" fmla="*/ 883094 h 1994819"/>
              <a:gd name="connsiteX2" fmla="*/ 453022 w 3150904"/>
              <a:gd name="connsiteY2" fmla="*/ 0 h 1994819"/>
              <a:gd name="connsiteX3" fmla="*/ 707828 w 3150904"/>
              <a:gd name="connsiteY3" fmla="*/ 120461 h 1994819"/>
              <a:gd name="connsiteX4" fmla="*/ 3150904 w 3150904"/>
              <a:gd name="connsiteY4" fmla="*/ 1271362 h 1994819"/>
              <a:gd name="connsiteX5" fmla="*/ 3037775 w 3150904"/>
              <a:gd name="connsiteY5" fmla="*/ 1994237 h 1994819"/>
              <a:gd name="connsiteX6" fmla="*/ 1229887 w 3150904"/>
              <a:gd name="connsiteY6" fmla="*/ 1443866 h 1994819"/>
              <a:gd name="connsiteX7" fmla="*/ 92795 w 3150904"/>
              <a:gd name="connsiteY7" fmla="*/ 1098133 h 1994819"/>
              <a:gd name="connsiteX0" fmla="*/ 59173 w 3117282"/>
              <a:gd name="connsiteY0" fmla="*/ 1098133 h 1994819"/>
              <a:gd name="connsiteX1" fmla="*/ 74895 w 3117282"/>
              <a:gd name="connsiteY1" fmla="*/ 883094 h 1994819"/>
              <a:gd name="connsiteX2" fmla="*/ 419400 w 3117282"/>
              <a:gd name="connsiteY2" fmla="*/ 0 h 1994819"/>
              <a:gd name="connsiteX3" fmla="*/ 674206 w 3117282"/>
              <a:gd name="connsiteY3" fmla="*/ 120461 h 1994819"/>
              <a:gd name="connsiteX4" fmla="*/ 3117282 w 3117282"/>
              <a:gd name="connsiteY4" fmla="*/ 1271362 h 1994819"/>
              <a:gd name="connsiteX5" fmla="*/ 3004153 w 3117282"/>
              <a:gd name="connsiteY5" fmla="*/ 1994237 h 1994819"/>
              <a:gd name="connsiteX6" fmla="*/ 1196265 w 3117282"/>
              <a:gd name="connsiteY6" fmla="*/ 1443866 h 1994819"/>
              <a:gd name="connsiteX7" fmla="*/ 59173 w 3117282"/>
              <a:gd name="connsiteY7" fmla="*/ 1098133 h 1994819"/>
              <a:gd name="connsiteX0" fmla="*/ 33984 w 3092093"/>
              <a:gd name="connsiteY0" fmla="*/ 1098133 h 1994819"/>
              <a:gd name="connsiteX1" fmla="*/ 49706 w 3092093"/>
              <a:gd name="connsiteY1" fmla="*/ 883094 h 1994819"/>
              <a:gd name="connsiteX2" fmla="*/ 394211 w 3092093"/>
              <a:gd name="connsiteY2" fmla="*/ 0 h 1994819"/>
              <a:gd name="connsiteX3" fmla="*/ 649017 w 3092093"/>
              <a:gd name="connsiteY3" fmla="*/ 120461 h 1994819"/>
              <a:gd name="connsiteX4" fmla="*/ 3092093 w 3092093"/>
              <a:gd name="connsiteY4" fmla="*/ 1271362 h 1994819"/>
              <a:gd name="connsiteX5" fmla="*/ 2978964 w 3092093"/>
              <a:gd name="connsiteY5" fmla="*/ 1994237 h 1994819"/>
              <a:gd name="connsiteX6" fmla="*/ 1171076 w 3092093"/>
              <a:gd name="connsiteY6" fmla="*/ 1443866 h 1994819"/>
              <a:gd name="connsiteX7" fmla="*/ 33984 w 3092093"/>
              <a:gd name="connsiteY7" fmla="*/ 1098133 h 1994819"/>
              <a:gd name="connsiteX0" fmla="*/ 77623 w 3074229"/>
              <a:gd name="connsiteY0" fmla="*/ 1127420 h 1994819"/>
              <a:gd name="connsiteX1" fmla="*/ 31842 w 3074229"/>
              <a:gd name="connsiteY1" fmla="*/ 883094 h 1994819"/>
              <a:gd name="connsiteX2" fmla="*/ 376347 w 3074229"/>
              <a:gd name="connsiteY2" fmla="*/ 0 h 1994819"/>
              <a:gd name="connsiteX3" fmla="*/ 631153 w 3074229"/>
              <a:gd name="connsiteY3" fmla="*/ 120461 h 1994819"/>
              <a:gd name="connsiteX4" fmla="*/ 3074229 w 3074229"/>
              <a:gd name="connsiteY4" fmla="*/ 1271362 h 1994819"/>
              <a:gd name="connsiteX5" fmla="*/ 2961100 w 3074229"/>
              <a:gd name="connsiteY5" fmla="*/ 1994237 h 1994819"/>
              <a:gd name="connsiteX6" fmla="*/ 1153212 w 3074229"/>
              <a:gd name="connsiteY6" fmla="*/ 1443866 h 1994819"/>
              <a:gd name="connsiteX7" fmla="*/ 77623 w 3074229"/>
              <a:gd name="connsiteY7" fmla="*/ 1127420 h 1994819"/>
              <a:gd name="connsiteX0" fmla="*/ 32339 w 3028945"/>
              <a:gd name="connsiteY0" fmla="*/ 1127420 h 1994819"/>
              <a:gd name="connsiteX1" fmla="*/ 50981 w 3028945"/>
              <a:gd name="connsiteY1" fmla="*/ 937929 h 1994819"/>
              <a:gd name="connsiteX2" fmla="*/ 331063 w 3028945"/>
              <a:gd name="connsiteY2" fmla="*/ 0 h 1994819"/>
              <a:gd name="connsiteX3" fmla="*/ 585869 w 3028945"/>
              <a:gd name="connsiteY3" fmla="*/ 120461 h 1994819"/>
              <a:gd name="connsiteX4" fmla="*/ 3028945 w 3028945"/>
              <a:gd name="connsiteY4" fmla="*/ 1271362 h 1994819"/>
              <a:gd name="connsiteX5" fmla="*/ 2915816 w 3028945"/>
              <a:gd name="connsiteY5" fmla="*/ 1994237 h 1994819"/>
              <a:gd name="connsiteX6" fmla="*/ 1107928 w 3028945"/>
              <a:gd name="connsiteY6" fmla="*/ 1443866 h 1994819"/>
              <a:gd name="connsiteX7" fmla="*/ 32339 w 3028945"/>
              <a:gd name="connsiteY7" fmla="*/ 1127420 h 1994819"/>
              <a:gd name="connsiteX0" fmla="*/ 32339 w 3028945"/>
              <a:gd name="connsiteY0" fmla="*/ 1127420 h 1994720"/>
              <a:gd name="connsiteX1" fmla="*/ 50981 w 3028945"/>
              <a:gd name="connsiteY1" fmla="*/ 937929 h 1994720"/>
              <a:gd name="connsiteX2" fmla="*/ 331063 w 3028945"/>
              <a:gd name="connsiteY2" fmla="*/ 0 h 1994720"/>
              <a:gd name="connsiteX3" fmla="*/ 585869 w 3028945"/>
              <a:gd name="connsiteY3" fmla="*/ 120461 h 1994720"/>
              <a:gd name="connsiteX4" fmla="*/ 3028945 w 3028945"/>
              <a:gd name="connsiteY4" fmla="*/ 1271362 h 1994720"/>
              <a:gd name="connsiteX5" fmla="*/ 2915816 w 3028945"/>
              <a:gd name="connsiteY5" fmla="*/ 1994237 h 1994720"/>
              <a:gd name="connsiteX6" fmla="*/ 1107928 w 3028945"/>
              <a:gd name="connsiteY6" fmla="*/ 1443866 h 1994720"/>
              <a:gd name="connsiteX7" fmla="*/ 32339 w 3028945"/>
              <a:gd name="connsiteY7" fmla="*/ 1127420 h 1994720"/>
              <a:gd name="connsiteX0" fmla="*/ 32339 w 3028945"/>
              <a:gd name="connsiteY0" fmla="*/ 1127420 h 1994720"/>
              <a:gd name="connsiteX1" fmla="*/ 50981 w 3028945"/>
              <a:gd name="connsiteY1" fmla="*/ 937929 h 1994720"/>
              <a:gd name="connsiteX2" fmla="*/ 331063 w 3028945"/>
              <a:gd name="connsiteY2" fmla="*/ 0 h 1994720"/>
              <a:gd name="connsiteX3" fmla="*/ 585869 w 3028945"/>
              <a:gd name="connsiteY3" fmla="*/ 120461 h 1994720"/>
              <a:gd name="connsiteX4" fmla="*/ 3028945 w 3028945"/>
              <a:gd name="connsiteY4" fmla="*/ 1271362 h 1994720"/>
              <a:gd name="connsiteX5" fmla="*/ 2915816 w 3028945"/>
              <a:gd name="connsiteY5" fmla="*/ 1994237 h 1994720"/>
              <a:gd name="connsiteX6" fmla="*/ 1107928 w 3028945"/>
              <a:gd name="connsiteY6" fmla="*/ 1443866 h 1994720"/>
              <a:gd name="connsiteX7" fmla="*/ 32339 w 3028945"/>
              <a:gd name="connsiteY7" fmla="*/ 1127420 h 1994720"/>
              <a:gd name="connsiteX0" fmla="*/ 32339 w 3028945"/>
              <a:gd name="connsiteY0" fmla="*/ 1127420 h 1887171"/>
              <a:gd name="connsiteX1" fmla="*/ 50981 w 3028945"/>
              <a:gd name="connsiteY1" fmla="*/ 937929 h 1887171"/>
              <a:gd name="connsiteX2" fmla="*/ 331063 w 3028945"/>
              <a:gd name="connsiteY2" fmla="*/ 0 h 1887171"/>
              <a:gd name="connsiteX3" fmla="*/ 585869 w 3028945"/>
              <a:gd name="connsiteY3" fmla="*/ 120461 h 1887171"/>
              <a:gd name="connsiteX4" fmla="*/ 3028945 w 3028945"/>
              <a:gd name="connsiteY4" fmla="*/ 1271362 h 1887171"/>
              <a:gd name="connsiteX5" fmla="*/ 2950602 w 3028945"/>
              <a:gd name="connsiteY5" fmla="*/ 1886587 h 1887171"/>
              <a:gd name="connsiteX6" fmla="*/ 1107928 w 3028945"/>
              <a:gd name="connsiteY6" fmla="*/ 1443866 h 1887171"/>
              <a:gd name="connsiteX7" fmla="*/ 32339 w 3028945"/>
              <a:gd name="connsiteY7" fmla="*/ 1127420 h 1887171"/>
              <a:gd name="connsiteX0" fmla="*/ 32339 w 3028945"/>
              <a:gd name="connsiteY0" fmla="*/ 1127420 h 1887171"/>
              <a:gd name="connsiteX1" fmla="*/ 50981 w 3028945"/>
              <a:gd name="connsiteY1" fmla="*/ 937929 h 1887171"/>
              <a:gd name="connsiteX2" fmla="*/ 331063 w 3028945"/>
              <a:gd name="connsiteY2" fmla="*/ 0 h 1887171"/>
              <a:gd name="connsiteX3" fmla="*/ 585869 w 3028945"/>
              <a:gd name="connsiteY3" fmla="*/ 120461 h 1887171"/>
              <a:gd name="connsiteX4" fmla="*/ 3028945 w 3028945"/>
              <a:gd name="connsiteY4" fmla="*/ 1271362 h 1887171"/>
              <a:gd name="connsiteX5" fmla="*/ 2950602 w 3028945"/>
              <a:gd name="connsiteY5" fmla="*/ 1886587 h 1887171"/>
              <a:gd name="connsiteX6" fmla="*/ 1107928 w 3028945"/>
              <a:gd name="connsiteY6" fmla="*/ 1443866 h 1887171"/>
              <a:gd name="connsiteX7" fmla="*/ 32339 w 3028945"/>
              <a:gd name="connsiteY7" fmla="*/ 1127420 h 1887171"/>
              <a:gd name="connsiteX0" fmla="*/ 32339 w 3028945"/>
              <a:gd name="connsiteY0" fmla="*/ 1127420 h 1887171"/>
              <a:gd name="connsiteX1" fmla="*/ 50981 w 3028945"/>
              <a:gd name="connsiteY1" fmla="*/ 937929 h 1887171"/>
              <a:gd name="connsiteX2" fmla="*/ 331063 w 3028945"/>
              <a:gd name="connsiteY2" fmla="*/ 0 h 1887171"/>
              <a:gd name="connsiteX3" fmla="*/ 585869 w 3028945"/>
              <a:gd name="connsiteY3" fmla="*/ 120461 h 1887171"/>
              <a:gd name="connsiteX4" fmla="*/ 3028945 w 3028945"/>
              <a:gd name="connsiteY4" fmla="*/ 1271362 h 1887171"/>
              <a:gd name="connsiteX5" fmla="*/ 2950602 w 3028945"/>
              <a:gd name="connsiteY5" fmla="*/ 1886587 h 1887171"/>
              <a:gd name="connsiteX6" fmla="*/ 32339 w 3028945"/>
              <a:gd name="connsiteY6" fmla="*/ 1127420 h 1887171"/>
              <a:gd name="connsiteX0" fmla="*/ 32339 w 3028945"/>
              <a:gd name="connsiteY0" fmla="*/ 1127420 h 1958009"/>
              <a:gd name="connsiteX1" fmla="*/ 50981 w 3028945"/>
              <a:gd name="connsiteY1" fmla="*/ 937929 h 1958009"/>
              <a:gd name="connsiteX2" fmla="*/ 331063 w 3028945"/>
              <a:gd name="connsiteY2" fmla="*/ 0 h 1958009"/>
              <a:gd name="connsiteX3" fmla="*/ 585869 w 3028945"/>
              <a:gd name="connsiteY3" fmla="*/ 120461 h 1958009"/>
              <a:gd name="connsiteX4" fmla="*/ 3028945 w 3028945"/>
              <a:gd name="connsiteY4" fmla="*/ 1271362 h 1958009"/>
              <a:gd name="connsiteX5" fmla="*/ 2923217 w 3028945"/>
              <a:gd name="connsiteY5" fmla="*/ 1957497 h 1958009"/>
              <a:gd name="connsiteX6" fmla="*/ 32339 w 3028945"/>
              <a:gd name="connsiteY6" fmla="*/ 1127420 h 1958009"/>
              <a:gd name="connsiteX0" fmla="*/ 32339 w 3157543"/>
              <a:gd name="connsiteY0" fmla="*/ 1127420 h 2042457"/>
              <a:gd name="connsiteX1" fmla="*/ 50981 w 3157543"/>
              <a:gd name="connsiteY1" fmla="*/ 937929 h 2042457"/>
              <a:gd name="connsiteX2" fmla="*/ 331063 w 3157543"/>
              <a:gd name="connsiteY2" fmla="*/ 0 h 2042457"/>
              <a:gd name="connsiteX3" fmla="*/ 585869 w 3157543"/>
              <a:gd name="connsiteY3" fmla="*/ 120461 h 2042457"/>
              <a:gd name="connsiteX4" fmla="*/ 3028945 w 3157543"/>
              <a:gd name="connsiteY4" fmla="*/ 1271362 h 2042457"/>
              <a:gd name="connsiteX5" fmla="*/ 3154325 w 3157543"/>
              <a:gd name="connsiteY5" fmla="*/ 2042008 h 2042457"/>
              <a:gd name="connsiteX6" fmla="*/ 32339 w 3157543"/>
              <a:gd name="connsiteY6" fmla="*/ 1127420 h 2042457"/>
              <a:gd name="connsiteX0" fmla="*/ 32339 w 3189668"/>
              <a:gd name="connsiteY0" fmla="*/ 1127420 h 2042464"/>
              <a:gd name="connsiteX1" fmla="*/ 50981 w 3189668"/>
              <a:gd name="connsiteY1" fmla="*/ 937929 h 2042464"/>
              <a:gd name="connsiteX2" fmla="*/ 331063 w 3189668"/>
              <a:gd name="connsiteY2" fmla="*/ 0 h 2042464"/>
              <a:gd name="connsiteX3" fmla="*/ 585869 w 3189668"/>
              <a:gd name="connsiteY3" fmla="*/ 120461 h 2042464"/>
              <a:gd name="connsiteX4" fmla="*/ 3189668 w 3189668"/>
              <a:gd name="connsiteY4" fmla="*/ 1280753 h 2042464"/>
              <a:gd name="connsiteX5" fmla="*/ 3154325 w 3189668"/>
              <a:gd name="connsiteY5" fmla="*/ 2042008 h 2042464"/>
              <a:gd name="connsiteX6" fmla="*/ 32339 w 3189668"/>
              <a:gd name="connsiteY6" fmla="*/ 1127420 h 2042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89668" h="2042464">
                <a:moveTo>
                  <a:pt x="32339" y="1127420"/>
                </a:moveTo>
                <a:cubicBezTo>
                  <a:pt x="4130" y="1083353"/>
                  <a:pt x="-31282" y="1118420"/>
                  <a:pt x="50981" y="937929"/>
                </a:cubicBezTo>
                <a:lnTo>
                  <a:pt x="331063" y="0"/>
                </a:lnTo>
                <a:lnTo>
                  <a:pt x="585869" y="120461"/>
                </a:lnTo>
                <a:cubicBezTo>
                  <a:pt x="1400228" y="504095"/>
                  <a:pt x="3111625" y="1193396"/>
                  <a:pt x="3189668" y="1280753"/>
                </a:cubicBezTo>
                <a:cubicBezTo>
                  <a:pt x="3181687" y="1414762"/>
                  <a:pt x="3182079" y="2062050"/>
                  <a:pt x="3154325" y="2042008"/>
                </a:cubicBezTo>
                <a:cubicBezTo>
                  <a:pt x="2654891" y="2018018"/>
                  <a:pt x="515609" y="1285530"/>
                  <a:pt x="32339" y="1127420"/>
                </a:cubicBezTo>
                <a:close/>
              </a:path>
            </a:pathLst>
          </a:cu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9" name="Freeform: Shape 17">
            <a:extLst>
              <a:ext uri="{FF2B5EF4-FFF2-40B4-BE49-F238E27FC236}">
                <a16:creationId xmlns:a16="http://schemas.microsoft.com/office/drawing/2014/main" id="{84F457BF-A226-2572-F20A-07DDBEFFE1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353843">
            <a:off x="614873" y="1755756"/>
            <a:ext cx="1649345" cy="553473"/>
          </a:xfrm>
          <a:custGeom>
            <a:avLst/>
            <a:gdLst>
              <a:gd name="connsiteX0" fmla="*/ 77764 w 3260328"/>
              <a:gd name="connsiteY0" fmla="*/ 1037700 h 2099765"/>
              <a:gd name="connsiteX1" fmla="*/ 6059 w 3260328"/>
              <a:gd name="connsiteY1" fmla="*/ 999637 h 2099765"/>
              <a:gd name="connsiteX2" fmla="*/ 0 w 3260328"/>
              <a:gd name="connsiteY2" fmla="*/ 995566 h 2099765"/>
              <a:gd name="connsiteX3" fmla="*/ 724367 w 3260328"/>
              <a:gd name="connsiteY3" fmla="*/ 21583 h 2099765"/>
              <a:gd name="connsiteX4" fmla="*/ 782350 w 3260328"/>
              <a:gd name="connsiteY4" fmla="*/ 0 h 2099765"/>
              <a:gd name="connsiteX5" fmla="*/ 3260328 w 3260328"/>
              <a:gd name="connsiteY5" fmla="*/ 974255 h 2099765"/>
              <a:gd name="connsiteX6" fmla="*/ 3003455 w 3260328"/>
              <a:gd name="connsiteY6" fmla="*/ 2099765 h 2099765"/>
              <a:gd name="connsiteX7" fmla="*/ 1122761 w 3260328"/>
              <a:gd name="connsiteY7" fmla="*/ 1327497 h 2099765"/>
              <a:gd name="connsiteX8" fmla="*/ 77764 w 3260328"/>
              <a:gd name="connsiteY8" fmla="*/ 1037700 h 2099765"/>
              <a:gd name="connsiteX0" fmla="*/ 71705 w 3254269"/>
              <a:gd name="connsiteY0" fmla="*/ 1037700 h 2099765"/>
              <a:gd name="connsiteX1" fmla="*/ 0 w 3254269"/>
              <a:gd name="connsiteY1" fmla="*/ 999637 h 2099765"/>
              <a:gd name="connsiteX2" fmla="*/ 80319 w 3254269"/>
              <a:gd name="connsiteY2" fmla="*/ 867591 h 2099765"/>
              <a:gd name="connsiteX3" fmla="*/ 718308 w 3254269"/>
              <a:gd name="connsiteY3" fmla="*/ 21583 h 2099765"/>
              <a:gd name="connsiteX4" fmla="*/ 776291 w 3254269"/>
              <a:gd name="connsiteY4" fmla="*/ 0 h 2099765"/>
              <a:gd name="connsiteX5" fmla="*/ 3254269 w 3254269"/>
              <a:gd name="connsiteY5" fmla="*/ 974255 h 2099765"/>
              <a:gd name="connsiteX6" fmla="*/ 2997396 w 3254269"/>
              <a:gd name="connsiteY6" fmla="*/ 2099765 h 2099765"/>
              <a:gd name="connsiteX7" fmla="*/ 1116702 w 3254269"/>
              <a:gd name="connsiteY7" fmla="*/ 1327497 h 2099765"/>
              <a:gd name="connsiteX8" fmla="*/ 71705 w 3254269"/>
              <a:gd name="connsiteY8" fmla="*/ 1037700 h 2099765"/>
              <a:gd name="connsiteX0" fmla="*/ 224731 w 3254269"/>
              <a:gd name="connsiteY0" fmla="*/ 1104531 h 2099765"/>
              <a:gd name="connsiteX1" fmla="*/ 0 w 3254269"/>
              <a:gd name="connsiteY1" fmla="*/ 999637 h 2099765"/>
              <a:gd name="connsiteX2" fmla="*/ 80319 w 3254269"/>
              <a:gd name="connsiteY2" fmla="*/ 867591 h 2099765"/>
              <a:gd name="connsiteX3" fmla="*/ 718308 w 3254269"/>
              <a:gd name="connsiteY3" fmla="*/ 21583 h 2099765"/>
              <a:gd name="connsiteX4" fmla="*/ 776291 w 3254269"/>
              <a:gd name="connsiteY4" fmla="*/ 0 h 2099765"/>
              <a:gd name="connsiteX5" fmla="*/ 3254269 w 3254269"/>
              <a:gd name="connsiteY5" fmla="*/ 974255 h 2099765"/>
              <a:gd name="connsiteX6" fmla="*/ 2997396 w 3254269"/>
              <a:gd name="connsiteY6" fmla="*/ 2099765 h 2099765"/>
              <a:gd name="connsiteX7" fmla="*/ 1116702 w 3254269"/>
              <a:gd name="connsiteY7" fmla="*/ 1327497 h 2099765"/>
              <a:gd name="connsiteX8" fmla="*/ 224731 w 3254269"/>
              <a:gd name="connsiteY8" fmla="*/ 1104531 h 2099765"/>
              <a:gd name="connsiteX0" fmla="*/ 182169 w 3211707"/>
              <a:gd name="connsiteY0" fmla="*/ 1104531 h 2099765"/>
              <a:gd name="connsiteX1" fmla="*/ 37757 w 3211707"/>
              <a:gd name="connsiteY1" fmla="*/ 867591 h 2099765"/>
              <a:gd name="connsiteX2" fmla="*/ 675746 w 3211707"/>
              <a:gd name="connsiteY2" fmla="*/ 21583 h 2099765"/>
              <a:gd name="connsiteX3" fmla="*/ 733729 w 3211707"/>
              <a:gd name="connsiteY3" fmla="*/ 0 h 2099765"/>
              <a:gd name="connsiteX4" fmla="*/ 3211707 w 3211707"/>
              <a:gd name="connsiteY4" fmla="*/ 974255 h 2099765"/>
              <a:gd name="connsiteX5" fmla="*/ 2954834 w 3211707"/>
              <a:gd name="connsiteY5" fmla="*/ 2099765 h 2099765"/>
              <a:gd name="connsiteX6" fmla="*/ 1074140 w 3211707"/>
              <a:gd name="connsiteY6" fmla="*/ 1327497 h 2099765"/>
              <a:gd name="connsiteX7" fmla="*/ 182169 w 3211707"/>
              <a:gd name="connsiteY7" fmla="*/ 1104531 h 2099765"/>
              <a:gd name="connsiteX0" fmla="*/ 138006 w 3231017"/>
              <a:gd name="connsiteY0" fmla="*/ 977672 h 2099765"/>
              <a:gd name="connsiteX1" fmla="*/ 57067 w 3231017"/>
              <a:gd name="connsiteY1" fmla="*/ 867591 h 2099765"/>
              <a:gd name="connsiteX2" fmla="*/ 695056 w 3231017"/>
              <a:gd name="connsiteY2" fmla="*/ 21583 h 2099765"/>
              <a:gd name="connsiteX3" fmla="*/ 753039 w 3231017"/>
              <a:gd name="connsiteY3" fmla="*/ 0 h 2099765"/>
              <a:gd name="connsiteX4" fmla="*/ 3231017 w 3231017"/>
              <a:gd name="connsiteY4" fmla="*/ 974255 h 2099765"/>
              <a:gd name="connsiteX5" fmla="*/ 2974144 w 3231017"/>
              <a:gd name="connsiteY5" fmla="*/ 2099765 h 2099765"/>
              <a:gd name="connsiteX6" fmla="*/ 1093450 w 3231017"/>
              <a:gd name="connsiteY6" fmla="*/ 1327497 h 2099765"/>
              <a:gd name="connsiteX7" fmla="*/ 138006 w 3231017"/>
              <a:gd name="connsiteY7" fmla="*/ 977672 h 2099765"/>
              <a:gd name="connsiteX0" fmla="*/ 95473 w 3188484"/>
              <a:gd name="connsiteY0" fmla="*/ 977672 h 2099765"/>
              <a:gd name="connsiteX1" fmla="*/ 103577 w 3188484"/>
              <a:gd name="connsiteY1" fmla="*/ 722766 h 2099765"/>
              <a:gd name="connsiteX2" fmla="*/ 652523 w 3188484"/>
              <a:gd name="connsiteY2" fmla="*/ 21583 h 2099765"/>
              <a:gd name="connsiteX3" fmla="*/ 710506 w 3188484"/>
              <a:gd name="connsiteY3" fmla="*/ 0 h 2099765"/>
              <a:gd name="connsiteX4" fmla="*/ 3188484 w 3188484"/>
              <a:gd name="connsiteY4" fmla="*/ 974255 h 2099765"/>
              <a:gd name="connsiteX5" fmla="*/ 2931611 w 3188484"/>
              <a:gd name="connsiteY5" fmla="*/ 2099765 h 2099765"/>
              <a:gd name="connsiteX6" fmla="*/ 1050917 w 3188484"/>
              <a:gd name="connsiteY6" fmla="*/ 1327497 h 2099765"/>
              <a:gd name="connsiteX7" fmla="*/ 95473 w 3188484"/>
              <a:gd name="connsiteY7" fmla="*/ 977672 h 2099765"/>
              <a:gd name="connsiteX0" fmla="*/ 92795 w 3185806"/>
              <a:gd name="connsiteY0" fmla="*/ 977672 h 2099765"/>
              <a:gd name="connsiteX1" fmla="*/ 108517 w 3185806"/>
              <a:gd name="connsiteY1" fmla="*/ 762633 h 2099765"/>
              <a:gd name="connsiteX2" fmla="*/ 649845 w 3185806"/>
              <a:gd name="connsiteY2" fmla="*/ 21583 h 2099765"/>
              <a:gd name="connsiteX3" fmla="*/ 707828 w 3185806"/>
              <a:gd name="connsiteY3" fmla="*/ 0 h 2099765"/>
              <a:gd name="connsiteX4" fmla="*/ 3185806 w 3185806"/>
              <a:gd name="connsiteY4" fmla="*/ 974255 h 2099765"/>
              <a:gd name="connsiteX5" fmla="*/ 2928933 w 3185806"/>
              <a:gd name="connsiteY5" fmla="*/ 2099765 h 2099765"/>
              <a:gd name="connsiteX6" fmla="*/ 1048239 w 3185806"/>
              <a:gd name="connsiteY6" fmla="*/ 1327497 h 2099765"/>
              <a:gd name="connsiteX7" fmla="*/ 92795 w 3185806"/>
              <a:gd name="connsiteY7" fmla="*/ 977672 h 2099765"/>
              <a:gd name="connsiteX0" fmla="*/ 92795 w 3185806"/>
              <a:gd name="connsiteY0" fmla="*/ 977672 h 1873776"/>
              <a:gd name="connsiteX1" fmla="*/ 108517 w 3185806"/>
              <a:gd name="connsiteY1" fmla="*/ 762633 h 1873776"/>
              <a:gd name="connsiteX2" fmla="*/ 649845 w 3185806"/>
              <a:gd name="connsiteY2" fmla="*/ 21583 h 1873776"/>
              <a:gd name="connsiteX3" fmla="*/ 707828 w 3185806"/>
              <a:gd name="connsiteY3" fmla="*/ 0 h 1873776"/>
              <a:gd name="connsiteX4" fmla="*/ 3185806 w 3185806"/>
              <a:gd name="connsiteY4" fmla="*/ 974255 h 1873776"/>
              <a:gd name="connsiteX5" fmla="*/ 3037775 w 3185806"/>
              <a:gd name="connsiteY5" fmla="*/ 1873776 h 1873776"/>
              <a:gd name="connsiteX6" fmla="*/ 1048239 w 3185806"/>
              <a:gd name="connsiteY6" fmla="*/ 1327497 h 1873776"/>
              <a:gd name="connsiteX7" fmla="*/ 92795 w 3185806"/>
              <a:gd name="connsiteY7" fmla="*/ 977672 h 1873776"/>
              <a:gd name="connsiteX0" fmla="*/ 92795 w 3185806"/>
              <a:gd name="connsiteY0" fmla="*/ 977672 h 1873776"/>
              <a:gd name="connsiteX1" fmla="*/ 108517 w 3185806"/>
              <a:gd name="connsiteY1" fmla="*/ 762633 h 1873776"/>
              <a:gd name="connsiteX2" fmla="*/ 649845 w 3185806"/>
              <a:gd name="connsiteY2" fmla="*/ 21583 h 1873776"/>
              <a:gd name="connsiteX3" fmla="*/ 707828 w 3185806"/>
              <a:gd name="connsiteY3" fmla="*/ 0 h 1873776"/>
              <a:gd name="connsiteX4" fmla="*/ 3185806 w 3185806"/>
              <a:gd name="connsiteY4" fmla="*/ 974255 h 1873776"/>
              <a:gd name="connsiteX5" fmla="*/ 3037775 w 3185806"/>
              <a:gd name="connsiteY5" fmla="*/ 1873776 h 1873776"/>
              <a:gd name="connsiteX6" fmla="*/ 1229887 w 3185806"/>
              <a:gd name="connsiteY6" fmla="*/ 1323405 h 1873776"/>
              <a:gd name="connsiteX7" fmla="*/ 92795 w 3185806"/>
              <a:gd name="connsiteY7" fmla="*/ 977672 h 1873776"/>
              <a:gd name="connsiteX0" fmla="*/ 92795 w 3185806"/>
              <a:gd name="connsiteY0" fmla="*/ 1034597 h 1930701"/>
              <a:gd name="connsiteX1" fmla="*/ 108517 w 3185806"/>
              <a:gd name="connsiteY1" fmla="*/ 819558 h 1930701"/>
              <a:gd name="connsiteX2" fmla="*/ 523031 w 3185806"/>
              <a:gd name="connsiteY2" fmla="*/ 0 h 1930701"/>
              <a:gd name="connsiteX3" fmla="*/ 707828 w 3185806"/>
              <a:gd name="connsiteY3" fmla="*/ 56925 h 1930701"/>
              <a:gd name="connsiteX4" fmla="*/ 3185806 w 3185806"/>
              <a:gd name="connsiteY4" fmla="*/ 1031180 h 1930701"/>
              <a:gd name="connsiteX5" fmla="*/ 3037775 w 3185806"/>
              <a:gd name="connsiteY5" fmla="*/ 1930701 h 1930701"/>
              <a:gd name="connsiteX6" fmla="*/ 1229887 w 3185806"/>
              <a:gd name="connsiteY6" fmla="*/ 1380330 h 1930701"/>
              <a:gd name="connsiteX7" fmla="*/ 92795 w 3185806"/>
              <a:gd name="connsiteY7" fmla="*/ 1034597 h 1930701"/>
              <a:gd name="connsiteX0" fmla="*/ 92795 w 3150904"/>
              <a:gd name="connsiteY0" fmla="*/ 1034597 h 1930701"/>
              <a:gd name="connsiteX1" fmla="*/ 108517 w 3150904"/>
              <a:gd name="connsiteY1" fmla="*/ 819558 h 1930701"/>
              <a:gd name="connsiteX2" fmla="*/ 523031 w 3150904"/>
              <a:gd name="connsiteY2" fmla="*/ 0 h 1930701"/>
              <a:gd name="connsiteX3" fmla="*/ 707828 w 3150904"/>
              <a:gd name="connsiteY3" fmla="*/ 56925 h 1930701"/>
              <a:gd name="connsiteX4" fmla="*/ 3150904 w 3150904"/>
              <a:gd name="connsiteY4" fmla="*/ 1207826 h 1930701"/>
              <a:gd name="connsiteX5" fmla="*/ 3037775 w 3150904"/>
              <a:gd name="connsiteY5" fmla="*/ 1930701 h 1930701"/>
              <a:gd name="connsiteX6" fmla="*/ 1229887 w 3150904"/>
              <a:gd name="connsiteY6" fmla="*/ 1380330 h 1930701"/>
              <a:gd name="connsiteX7" fmla="*/ 92795 w 3150904"/>
              <a:gd name="connsiteY7" fmla="*/ 1034597 h 1930701"/>
              <a:gd name="connsiteX0" fmla="*/ 92795 w 3150904"/>
              <a:gd name="connsiteY0" fmla="*/ 1034597 h 1931283"/>
              <a:gd name="connsiteX1" fmla="*/ 108517 w 3150904"/>
              <a:gd name="connsiteY1" fmla="*/ 819558 h 1931283"/>
              <a:gd name="connsiteX2" fmla="*/ 523031 w 3150904"/>
              <a:gd name="connsiteY2" fmla="*/ 0 h 1931283"/>
              <a:gd name="connsiteX3" fmla="*/ 707828 w 3150904"/>
              <a:gd name="connsiteY3" fmla="*/ 56925 h 1931283"/>
              <a:gd name="connsiteX4" fmla="*/ 3150904 w 3150904"/>
              <a:gd name="connsiteY4" fmla="*/ 1207826 h 1931283"/>
              <a:gd name="connsiteX5" fmla="*/ 3037775 w 3150904"/>
              <a:gd name="connsiteY5" fmla="*/ 1930701 h 1931283"/>
              <a:gd name="connsiteX6" fmla="*/ 1229887 w 3150904"/>
              <a:gd name="connsiteY6" fmla="*/ 1380330 h 1931283"/>
              <a:gd name="connsiteX7" fmla="*/ 92795 w 3150904"/>
              <a:gd name="connsiteY7" fmla="*/ 1034597 h 1931283"/>
              <a:gd name="connsiteX0" fmla="*/ 92795 w 3150904"/>
              <a:gd name="connsiteY0" fmla="*/ 1034597 h 1931283"/>
              <a:gd name="connsiteX1" fmla="*/ 108517 w 3150904"/>
              <a:gd name="connsiteY1" fmla="*/ 819558 h 1931283"/>
              <a:gd name="connsiteX2" fmla="*/ 523031 w 3150904"/>
              <a:gd name="connsiteY2" fmla="*/ 0 h 1931283"/>
              <a:gd name="connsiteX3" fmla="*/ 707828 w 3150904"/>
              <a:gd name="connsiteY3" fmla="*/ 56925 h 1931283"/>
              <a:gd name="connsiteX4" fmla="*/ 3150904 w 3150904"/>
              <a:gd name="connsiteY4" fmla="*/ 1207826 h 1931283"/>
              <a:gd name="connsiteX5" fmla="*/ 3037775 w 3150904"/>
              <a:gd name="connsiteY5" fmla="*/ 1930701 h 1931283"/>
              <a:gd name="connsiteX6" fmla="*/ 1229887 w 3150904"/>
              <a:gd name="connsiteY6" fmla="*/ 1380330 h 1931283"/>
              <a:gd name="connsiteX7" fmla="*/ 92795 w 3150904"/>
              <a:gd name="connsiteY7" fmla="*/ 1034597 h 1931283"/>
              <a:gd name="connsiteX0" fmla="*/ 92795 w 3150904"/>
              <a:gd name="connsiteY0" fmla="*/ 1098133 h 1994819"/>
              <a:gd name="connsiteX1" fmla="*/ 108517 w 3150904"/>
              <a:gd name="connsiteY1" fmla="*/ 883094 h 1994819"/>
              <a:gd name="connsiteX2" fmla="*/ 453022 w 3150904"/>
              <a:gd name="connsiteY2" fmla="*/ 0 h 1994819"/>
              <a:gd name="connsiteX3" fmla="*/ 707828 w 3150904"/>
              <a:gd name="connsiteY3" fmla="*/ 120461 h 1994819"/>
              <a:gd name="connsiteX4" fmla="*/ 3150904 w 3150904"/>
              <a:gd name="connsiteY4" fmla="*/ 1271362 h 1994819"/>
              <a:gd name="connsiteX5" fmla="*/ 3037775 w 3150904"/>
              <a:gd name="connsiteY5" fmla="*/ 1994237 h 1994819"/>
              <a:gd name="connsiteX6" fmla="*/ 1229887 w 3150904"/>
              <a:gd name="connsiteY6" fmla="*/ 1443866 h 1994819"/>
              <a:gd name="connsiteX7" fmla="*/ 92795 w 3150904"/>
              <a:gd name="connsiteY7" fmla="*/ 1098133 h 1994819"/>
              <a:gd name="connsiteX0" fmla="*/ 59173 w 3117282"/>
              <a:gd name="connsiteY0" fmla="*/ 1098133 h 1994819"/>
              <a:gd name="connsiteX1" fmla="*/ 74895 w 3117282"/>
              <a:gd name="connsiteY1" fmla="*/ 883094 h 1994819"/>
              <a:gd name="connsiteX2" fmla="*/ 419400 w 3117282"/>
              <a:gd name="connsiteY2" fmla="*/ 0 h 1994819"/>
              <a:gd name="connsiteX3" fmla="*/ 674206 w 3117282"/>
              <a:gd name="connsiteY3" fmla="*/ 120461 h 1994819"/>
              <a:gd name="connsiteX4" fmla="*/ 3117282 w 3117282"/>
              <a:gd name="connsiteY4" fmla="*/ 1271362 h 1994819"/>
              <a:gd name="connsiteX5" fmla="*/ 3004153 w 3117282"/>
              <a:gd name="connsiteY5" fmla="*/ 1994237 h 1994819"/>
              <a:gd name="connsiteX6" fmla="*/ 1196265 w 3117282"/>
              <a:gd name="connsiteY6" fmla="*/ 1443866 h 1994819"/>
              <a:gd name="connsiteX7" fmla="*/ 59173 w 3117282"/>
              <a:gd name="connsiteY7" fmla="*/ 1098133 h 1994819"/>
              <a:gd name="connsiteX0" fmla="*/ 33984 w 3092093"/>
              <a:gd name="connsiteY0" fmla="*/ 1098133 h 1994819"/>
              <a:gd name="connsiteX1" fmla="*/ 49706 w 3092093"/>
              <a:gd name="connsiteY1" fmla="*/ 883094 h 1994819"/>
              <a:gd name="connsiteX2" fmla="*/ 394211 w 3092093"/>
              <a:gd name="connsiteY2" fmla="*/ 0 h 1994819"/>
              <a:gd name="connsiteX3" fmla="*/ 649017 w 3092093"/>
              <a:gd name="connsiteY3" fmla="*/ 120461 h 1994819"/>
              <a:gd name="connsiteX4" fmla="*/ 3092093 w 3092093"/>
              <a:gd name="connsiteY4" fmla="*/ 1271362 h 1994819"/>
              <a:gd name="connsiteX5" fmla="*/ 2978964 w 3092093"/>
              <a:gd name="connsiteY5" fmla="*/ 1994237 h 1994819"/>
              <a:gd name="connsiteX6" fmla="*/ 1171076 w 3092093"/>
              <a:gd name="connsiteY6" fmla="*/ 1443866 h 1994819"/>
              <a:gd name="connsiteX7" fmla="*/ 33984 w 3092093"/>
              <a:gd name="connsiteY7" fmla="*/ 1098133 h 1994819"/>
              <a:gd name="connsiteX0" fmla="*/ 77623 w 3074229"/>
              <a:gd name="connsiteY0" fmla="*/ 1127420 h 1994819"/>
              <a:gd name="connsiteX1" fmla="*/ 31842 w 3074229"/>
              <a:gd name="connsiteY1" fmla="*/ 883094 h 1994819"/>
              <a:gd name="connsiteX2" fmla="*/ 376347 w 3074229"/>
              <a:gd name="connsiteY2" fmla="*/ 0 h 1994819"/>
              <a:gd name="connsiteX3" fmla="*/ 631153 w 3074229"/>
              <a:gd name="connsiteY3" fmla="*/ 120461 h 1994819"/>
              <a:gd name="connsiteX4" fmla="*/ 3074229 w 3074229"/>
              <a:gd name="connsiteY4" fmla="*/ 1271362 h 1994819"/>
              <a:gd name="connsiteX5" fmla="*/ 2961100 w 3074229"/>
              <a:gd name="connsiteY5" fmla="*/ 1994237 h 1994819"/>
              <a:gd name="connsiteX6" fmla="*/ 1153212 w 3074229"/>
              <a:gd name="connsiteY6" fmla="*/ 1443866 h 1994819"/>
              <a:gd name="connsiteX7" fmla="*/ 77623 w 3074229"/>
              <a:gd name="connsiteY7" fmla="*/ 1127420 h 1994819"/>
              <a:gd name="connsiteX0" fmla="*/ 32339 w 3028945"/>
              <a:gd name="connsiteY0" fmla="*/ 1127420 h 1994819"/>
              <a:gd name="connsiteX1" fmla="*/ 50981 w 3028945"/>
              <a:gd name="connsiteY1" fmla="*/ 937929 h 1994819"/>
              <a:gd name="connsiteX2" fmla="*/ 331063 w 3028945"/>
              <a:gd name="connsiteY2" fmla="*/ 0 h 1994819"/>
              <a:gd name="connsiteX3" fmla="*/ 585869 w 3028945"/>
              <a:gd name="connsiteY3" fmla="*/ 120461 h 1994819"/>
              <a:gd name="connsiteX4" fmla="*/ 3028945 w 3028945"/>
              <a:gd name="connsiteY4" fmla="*/ 1271362 h 1994819"/>
              <a:gd name="connsiteX5" fmla="*/ 2915816 w 3028945"/>
              <a:gd name="connsiteY5" fmla="*/ 1994237 h 1994819"/>
              <a:gd name="connsiteX6" fmla="*/ 1107928 w 3028945"/>
              <a:gd name="connsiteY6" fmla="*/ 1443866 h 1994819"/>
              <a:gd name="connsiteX7" fmla="*/ 32339 w 3028945"/>
              <a:gd name="connsiteY7" fmla="*/ 1127420 h 1994819"/>
              <a:gd name="connsiteX0" fmla="*/ 32339 w 3028945"/>
              <a:gd name="connsiteY0" fmla="*/ 1127420 h 1994720"/>
              <a:gd name="connsiteX1" fmla="*/ 50981 w 3028945"/>
              <a:gd name="connsiteY1" fmla="*/ 937929 h 1994720"/>
              <a:gd name="connsiteX2" fmla="*/ 331063 w 3028945"/>
              <a:gd name="connsiteY2" fmla="*/ 0 h 1994720"/>
              <a:gd name="connsiteX3" fmla="*/ 585869 w 3028945"/>
              <a:gd name="connsiteY3" fmla="*/ 120461 h 1994720"/>
              <a:gd name="connsiteX4" fmla="*/ 3028945 w 3028945"/>
              <a:gd name="connsiteY4" fmla="*/ 1271362 h 1994720"/>
              <a:gd name="connsiteX5" fmla="*/ 2915816 w 3028945"/>
              <a:gd name="connsiteY5" fmla="*/ 1994237 h 1994720"/>
              <a:gd name="connsiteX6" fmla="*/ 1107928 w 3028945"/>
              <a:gd name="connsiteY6" fmla="*/ 1443866 h 1994720"/>
              <a:gd name="connsiteX7" fmla="*/ 32339 w 3028945"/>
              <a:gd name="connsiteY7" fmla="*/ 1127420 h 1994720"/>
              <a:gd name="connsiteX0" fmla="*/ 32339 w 3028945"/>
              <a:gd name="connsiteY0" fmla="*/ 1127420 h 1994720"/>
              <a:gd name="connsiteX1" fmla="*/ 50981 w 3028945"/>
              <a:gd name="connsiteY1" fmla="*/ 937929 h 1994720"/>
              <a:gd name="connsiteX2" fmla="*/ 331063 w 3028945"/>
              <a:gd name="connsiteY2" fmla="*/ 0 h 1994720"/>
              <a:gd name="connsiteX3" fmla="*/ 585869 w 3028945"/>
              <a:gd name="connsiteY3" fmla="*/ 120461 h 1994720"/>
              <a:gd name="connsiteX4" fmla="*/ 3028945 w 3028945"/>
              <a:gd name="connsiteY4" fmla="*/ 1271362 h 1994720"/>
              <a:gd name="connsiteX5" fmla="*/ 2915816 w 3028945"/>
              <a:gd name="connsiteY5" fmla="*/ 1994237 h 1994720"/>
              <a:gd name="connsiteX6" fmla="*/ 1107928 w 3028945"/>
              <a:gd name="connsiteY6" fmla="*/ 1443866 h 1994720"/>
              <a:gd name="connsiteX7" fmla="*/ 32339 w 3028945"/>
              <a:gd name="connsiteY7" fmla="*/ 1127420 h 1994720"/>
              <a:gd name="connsiteX0" fmla="*/ 32339 w 3028945"/>
              <a:gd name="connsiteY0" fmla="*/ 1127420 h 1887171"/>
              <a:gd name="connsiteX1" fmla="*/ 50981 w 3028945"/>
              <a:gd name="connsiteY1" fmla="*/ 937929 h 1887171"/>
              <a:gd name="connsiteX2" fmla="*/ 331063 w 3028945"/>
              <a:gd name="connsiteY2" fmla="*/ 0 h 1887171"/>
              <a:gd name="connsiteX3" fmla="*/ 585869 w 3028945"/>
              <a:gd name="connsiteY3" fmla="*/ 120461 h 1887171"/>
              <a:gd name="connsiteX4" fmla="*/ 3028945 w 3028945"/>
              <a:gd name="connsiteY4" fmla="*/ 1271362 h 1887171"/>
              <a:gd name="connsiteX5" fmla="*/ 2950602 w 3028945"/>
              <a:gd name="connsiteY5" fmla="*/ 1886587 h 1887171"/>
              <a:gd name="connsiteX6" fmla="*/ 1107928 w 3028945"/>
              <a:gd name="connsiteY6" fmla="*/ 1443866 h 1887171"/>
              <a:gd name="connsiteX7" fmla="*/ 32339 w 3028945"/>
              <a:gd name="connsiteY7" fmla="*/ 1127420 h 1887171"/>
              <a:gd name="connsiteX0" fmla="*/ 32339 w 3028945"/>
              <a:gd name="connsiteY0" fmla="*/ 1127420 h 1887171"/>
              <a:gd name="connsiteX1" fmla="*/ 50981 w 3028945"/>
              <a:gd name="connsiteY1" fmla="*/ 937929 h 1887171"/>
              <a:gd name="connsiteX2" fmla="*/ 331063 w 3028945"/>
              <a:gd name="connsiteY2" fmla="*/ 0 h 1887171"/>
              <a:gd name="connsiteX3" fmla="*/ 585869 w 3028945"/>
              <a:gd name="connsiteY3" fmla="*/ 120461 h 1887171"/>
              <a:gd name="connsiteX4" fmla="*/ 3028945 w 3028945"/>
              <a:gd name="connsiteY4" fmla="*/ 1271362 h 1887171"/>
              <a:gd name="connsiteX5" fmla="*/ 2950602 w 3028945"/>
              <a:gd name="connsiteY5" fmla="*/ 1886587 h 1887171"/>
              <a:gd name="connsiteX6" fmla="*/ 1107928 w 3028945"/>
              <a:gd name="connsiteY6" fmla="*/ 1443866 h 1887171"/>
              <a:gd name="connsiteX7" fmla="*/ 32339 w 3028945"/>
              <a:gd name="connsiteY7" fmla="*/ 1127420 h 1887171"/>
              <a:gd name="connsiteX0" fmla="*/ 32339 w 3028945"/>
              <a:gd name="connsiteY0" fmla="*/ 1127420 h 1887171"/>
              <a:gd name="connsiteX1" fmla="*/ 50981 w 3028945"/>
              <a:gd name="connsiteY1" fmla="*/ 937929 h 1887171"/>
              <a:gd name="connsiteX2" fmla="*/ 331063 w 3028945"/>
              <a:gd name="connsiteY2" fmla="*/ 0 h 1887171"/>
              <a:gd name="connsiteX3" fmla="*/ 585869 w 3028945"/>
              <a:gd name="connsiteY3" fmla="*/ 120461 h 1887171"/>
              <a:gd name="connsiteX4" fmla="*/ 3028945 w 3028945"/>
              <a:gd name="connsiteY4" fmla="*/ 1271362 h 1887171"/>
              <a:gd name="connsiteX5" fmla="*/ 2950602 w 3028945"/>
              <a:gd name="connsiteY5" fmla="*/ 1886587 h 1887171"/>
              <a:gd name="connsiteX6" fmla="*/ 32339 w 3028945"/>
              <a:gd name="connsiteY6" fmla="*/ 1127420 h 1887171"/>
              <a:gd name="connsiteX0" fmla="*/ 32339 w 3028945"/>
              <a:gd name="connsiteY0" fmla="*/ 1127420 h 1958009"/>
              <a:gd name="connsiteX1" fmla="*/ 50981 w 3028945"/>
              <a:gd name="connsiteY1" fmla="*/ 937929 h 1958009"/>
              <a:gd name="connsiteX2" fmla="*/ 331063 w 3028945"/>
              <a:gd name="connsiteY2" fmla="*/ 0 h 1958009"/>
              <a:gd name="connsiteX3" fmla="*/ 585869 w 3028945"/>
              <a:gd name="connsiteY3" fmla="*/ 120461 h 1958009"/>
              <a:gd name="connsiteX4" fmla="*/ 3028945 w 3028945"/>
              <a:gd name="connsiteY4" fmla="*/ 1271362 h 1958009"/>
              <a:gd name="connsiteX5" fmla="*/ 2923217 w 3028945"/>
              <a:gd name="connsiteY5" fmla="*/ 1957497 h 1958009"/>
              <a:gd name="connsiteX6" fmla="*/ 32339 w 3028945"/>
              <a:gd name="connsiteY6" fmla="*/ 1127420 h 1958009"/>
              <a:gd name="connsiteX0" fmla="*/ 32339 w 3157543"/>
              <a:gd name="connsiteY0" fmla="*/ 1127420 h 2042457"/>
              <a:gd name="connsiteX1" fmla="*/ 50981 w 3157543"/>
              <a:gd name="connsiteY1" fmla="*/ 937929 h 2042457"/>
              <a:gd name="connsiteX2" fmla="*/ 331063 w 3157543"/>
              <a:gd name="connsiteY2" fmla="*/ 0 h 2042457"/>
              <a:gd name="connsiteX3" fmla="*/ 585869 w 3157543"/>
              <a:gd name="connsiteY3" fmla="*/ 120461 h 2042457"/>
              <a:gd name="connsiteX4" fmla="*/ 3028945 w 3157543"/>
              <a:gd name="connsiteY4" fmla="*/ 1271362 h 2042457"/>
              <a:gd name="connsiteX5" fmla="*/ 3154325 w 3157543"/>
              <a:gd name="connsiteY5" fmla="*/ 2042008 h 2042457"/>
              <a:gd name="connsiteX6" fmla="*/ 32339 w 3157543"/>
              <a:gd name="connsiteY6" fmla="*/ 1127420 h 2042457"/>
              <a:gd name="connsiteX0" fmla="*/ 32339 w 3189668"/>
              <a:gd name="connsiteY0" fmla="*/ 1127420 h 2042464"/>
              <a:gd name="connsiteX1" fmla="*/ 50981 w 3189668"/>
              <a:gd name="connsiteY1" fmla="*/ 937929 h 2042464"/>
              <a:gd name="connsiteX2" fmla="*/ 331063 w 3189668"/>
              <a:gd name="connsiteY2" fmla="*/ 0 h 2042464"/>
              <a:gd name="connsiteX3" fmla="*/ 585869 w 3189668"/>
              <a:gd name="connsiteY3" fmla="*/ 120461 h 2042464"/>
              <a:gd name="connsiteX4" fmla="*/ 3189668 w 3189668"/>
              <a:gd name="connsiteY4" fmla="*/ 1280753 h 2042464"/>
              <a:gd name="connsiteX5" fmla="*/ 3154325 w 3189668"/>
              <a:gd name="connsiteY5" fmla="*/ 2042008 h 2042464"/>
              <a:gd name="connsiteX6" fmla="*/ 32339 w 3189668"/>
              <a:gd name="connsiteY6" fmla="*/ 1127420 h 2042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89668" h="2042464">
                <a:moveTo>
                  <a:pt x="32339" y="1127420"/>
                </a:moveTo>
                <a:cubicBezTo>
                  <a:pt x="4130" y="1083353"/>
                  <a:pt x="-31282" y="1118420"/>
                  <a:pt x="50981" y="937929"/>
                </a:cubicBezTo>
                <a:lnTo>
                  <a:pt x="331063" y="0"/>
                </a:lnTo>
                <a:lnTo>
                  <a:pt x="585869" y="120461"/>
                </a:lnTo>
                <a:cubicBezTo>
                  <a:pt x="1400228" y="504095"/>
                  <a:pt x="3111625" y="1193396"/>
                  <a:pt x="3189668" y="1280753"/>
                </a:cubicBezTo>
                <a:cubicBezTo>
                  <a:pt x="3181687" y="1414762"/>
                  <a:pt x="3182079" y="2062050"/>
                  <a:pt x="3154325" y="2042008"/>
                </a:cubicBezTo>
                <a:cubicBezTo>
                  <a:pt x="2654891" y="2018018"/>
                  <a:pt x="515609" y="1285530"/>
                  <a:pt x="32339" y="1127420"/>
                </a:cubicBezTo>
                <a:close/>
              </a:path>
            </a:pathLst>
          </a:custGeom>
          <a:solidFill>
            <a:schemeClr val="accent4">
              <a:lumMod val="40000"/>
              <a:lumOff val="60000"/>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C9EDAD6E-3513-14C8-536A-BF91B1E342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0287450" y="1711171"/>
            <a:ext cx="523984" cy="492306"/>
          </a:xfrm>
          <a:custGeom>
            <a:avLst/>
            <a:gdLst>
              <a:gd name="connsiteX0" fmla="*/ 845218 w 2601267"/>
              <a:gd name="connsiteY0" fmla="*/ 6508 h 3247197"/>
              <a:gd name="connsiteX1" fmla="*/ 666313 w 2601267"/>
              <a:gd name="connsiteY1" fmla="*/ 158908 h 3247197"/>
              <a:gd name="connsiteX2" fmla="*/ 778957 w 2601267"/>
              <a:gd name="connsiteY2" fmla="*/ 3213534 h 3247197"/>
              <a:gd name="connsiteX3" fmla="*/ 1415061 w 2601267"/>
              <a:gd name="connsiteY3" fmla="*/ 3240039 h 3247197"/>
              <a:gd name="connsiteX4" fmla="*/ 1965026 w 2601267"/>
              <a:gd name="connsiteY4" fmla="*/ 2994874 h 3247197"/>
              <a:gd name="connsiteX5" fmla="*/ 2521618 w 2601267"/>
              <a:gd name="connsiteY5" fmla="*/ 2179865 h 3247197"/>
              <a:gd name="connsiteX6" fmla="*/ 2601131 w 2601267"/>
              <a:gd name="connsiteY6" fmla="*/ 1722665 h 3247197"/>
              <a:gd name="connsiteX7" fmla="*/ 2501739 w 2601267"/>
              <a:gd name="connsiteY7" fmla="*/ 1238960 h 3247197"/>
              <a:gd name="connsiteX8" fmla="*/ 2276452 w 2601267"/>
              <a:gd name="connsiteY8" fmla="*/ 801639 h 3247197"/>
              <a:gd name="connsiteX9" fmla="*/ 1627096 w 2601267"/>
              <a:gd name="connsiteY9" fmla="*/ 198665 h 3247197"/>
              <a:gd name="connsiteX10" fmla="*/ 1415061 w 2601267"/>
              <a:gd name="connsiteY10" fmla="*/ 132404 h 3247197"/>
              <a:gd name="connsiteX11" fmla="*/ 1189774 w 2601267"/>
              <a:gd name="connsiteY11" fmla="*/ 79395 h 3247197"/>
              <a:gd name="connsiteX12" fmla="*/ 1024122 w 2601267"/>
              <a:gd name="connsiteY12" fmla="*/ 46265 h 3247197"/>
              <a:gd name="connsiteX13" fmla="*/ 878348 w 2601267"/>
              <a:gd name="connsiteY13" fmla="*/ 52891 h 3247197"/>
              <a:gd name="connsiteX14" fmla="*/ 818713 w 2601267"/>
              <a:gd name="connsiteY14" fmla="*/ 26387 h 3247197"/>
              <a:gd name="connsiteX15" fmla="*/ 845218 w 2601267"/>
              <a:gd name="connsiteY15" fmla="*/ 6508 h 3247197"/>
              <a:gd name="connsiteX0" fmla="*/ 1205667 w 2961716"/>
              <a:gd name="connsiteY0" fmla="*/ 75319 h 3445468"/>
              <a:gd name="connsiteX1" fmla="*/ 72605 w 2961716"/>
              <a:gd name="connsiteY1" fmla="*/ 1175249 h 3445468"/>
              <a:gd name="connsiteX2" fmla="*/ 1139406 w 2961716"/>
              <a:gd name="connsiteY2" fmla="*/ 3282345 h 3445468"/>
              <a:gd name="connsiteX3" fmla="*/ 1775510 w 2961716"/>
              <a:gd name="connsiteY3" fmla="*/ 3308850 h 3445468"/>
              <a:gd name="connsiteX4" fmla="*/ 2325475 w 2961716"/>
              <a:gd name="connsiteY4" fmla="*/ 3063685 h 3445468"/>
              <a:gd name="connsiteX5" fmla="*/ 2882067 w 2961716"/>
              <a:gd name="connsiteY5" fmla="*/ 2248676 h 3445468"/>
              <a:gd name="connsiteX6" fmla="*/ 2961580 w 2961716"/>
              <a:gd name="connsiteY6" fmla="*/ 1791476 h 3445468"/>
              <a:gd name="connsiteX7" fmla="*/ 2862188 w 2961716"/>
              <a:gd name="connsiteY7" fmla="*/ 1307771 h 3445468"/>
              <a:gd name="connsiteX8" fmla="*/ 2636901 w 2961716"/>
              <a:gd name="connsiteY8" fmla="*/ 870450 h 3445468"/>
              <a:gd name="connsiteX9" fmla="*/ 1987545 w 2961716"/>
              <a:gd name="connsiteY9" fmla="*/ 267476 h 3445468"/>
              <a:gd name="connsiteX10" fmla="*/ 1775510 w 2961716"/>
              <a:gd name="connsiteY10" fmla="*/ 201215 h 3445468"/>
              <a:gd name="connsiteX11" fmla="*/ 1550223 w 2961716"/>
              <a:gd name="connsiteY11" fmla="*/ 148206 h 3445468"/>
              <a:gd name="connsiteX12" fmla="*/ 1384571 w 2961716"/>
              <a:gd name="connsiteY12" fmla="*/ 115076 h 3445468"/>
              <a:gd name="connsiteX13" fmla="*/ 1238797 w 2961716"/>
              <a:gd name="connsiteY13" fmla="*/ 121702 h 3445468"/>
              <a:gd name="connsiteX14" fmla="*/ 1179162 w 2961716"/>
              <a:gd name="connsiteY14" fmla="*/ 95198 h 3445468"/>
              <a:gd name="connsiteX15" fmla="*/ 1205667 w 2961716"/>
              <a:gd name="connsiteY15" fmla="*/ 75319 h 3445468"/>
              <a:gd name="connsiteX0" fmla="*/ 1237442 w 2993491"/>
              <a:gd name="connsiteY0" fmla="*/ 75319 h 3308850"/>
              <a:gd name="connsiteX1" fmla="*/ 104380 w 2993491"/>
              <a:gd name="connsiteY1" fmla="*/ 1175249 h 3308850"/>
              <a:gd name="connsiteX2" fmla="*/ 243528 w 2993491"/>
              <a:gd name="connsiteY2" fmla="*/ 2878153 h 3308850"/>
              <a:gd name="connsiteX3" fmla="*/ 1807285 w 2993491"/>
              <a:gd name="connsiteY3" fmla="*/ 3308850 h 3308850"/>
              <a:gd name="connsiteX4" fmla="*/ 2357250 w 2993491"/>
              <a:gd name="connsiteY4" fmla="*/ 3063685 h 3308850"/>
              <a:gd name="connsiteX5" fmla="*/ 2913842 w 2993491"/>
              <a:gd name="connsiteY5" fmla="*/ 2248676 h 3308850"/>
              <a:gd name="connsiteX6" fmla="*/ 2993355 w 2993491"/>
              <a:gd name="connsiteY6" fmla="*/ 1791476 h 3308850"/>
              <a:gd name="connsiteX7" fmla="*/ 2893963 w 2993491"/>
              <a:gd name="connsiteY7" fmla="*/ 1307771 h 3308850"/>
              <a:gd name="connsiteX8" fmla="*/ 2668676 w 2993491"/>
              <a:gd name="connsiteY8" fmla="*/ 870450 h 3308850"/>
              <a:gd name="connsiteX9" fmla="*/ 2019320 w 2993491"/>
              <a:gd name="connsiteY9" fmla="*/ 267476 h 3308850"/>
              <a:gd name="connsiteX10" fmla="*/ 1807285 w 2993491"/>
              <a:gd name="connsiteY10" fmla="*/ 201215 h 3308850"/>
              <a:gd name="connsiteX11" fmla="*/ 1581998 w 2993491"/>
              <a:gd name="connsiteY11" fmla="*/ 148206 h 3308850"/>
              <a:gd name="connsiteX12" fmla="*/ 1416346 w 2993491"/>
              <a:gd name="connsiteY12" fmla="*/ 115076 h 3308850"/>
              <a:gd name="connsiteX13" fmla="*/ 1270572 w 2993491"/>
              <a:gd name="connsiteY13" fmla="*/ 121702 h 3308850"/>
              <a:gd name="connsiteX14" fmla="*/ 1210937 w 2993491"/>
              <a:gd name="connsiteY14" fmla="*/ 95198 h 3308850"/>
              <a:gd name="connsiteX15" fmla="*/ 1237442 w 2993491"/>
              <a:gd name="connsiteY15" fmla="*/ 75319 h 3308850"/>
              <a:gd name="connsiteX0" fmla="*/ 1209047 w 2991601"/>
              <a:gd name="connsiteY0" fmla="*/ 0 h 3213652"/>
              <a:gd name="connsiteX1" fmla="*/ 102490 w 2991601"/>
              <a:gd name="connsiteY1" fmla="*/ 1080051 h 3213652"/>
              <a:gd name="connsiteX2" fmla="*/ 241638 w 2991601"/>
              <a:gd name="connsiteY2" fmla="*/ 2782955 h 3213652"/>
              <a:gd name="connsiteX3" fmla="*/ 1805395 w 2991601"/>
              <a:gd name="connsiteY3" fmla="*/ 3213652 h 3213652"/>
              <a:gd name="connsiteX4" fmla="*/ 2355360 w 2991601"/>
              <a:gd name="connsiteY4" fmla="*/ 2968487 h 3213652"/>
              <a:gd name="connsiteX5" fmla="*/ 2911952 w 2991601"/>
              <a:gd name="connsiteY5" fmla="*/ 2153478 h 3213652"/>
              <a:gd name="connsiteX6" fmla="*/ 2991465 w 2991601"/>
              <a:gd name="connsiteY6" fmla="*/ 1696278 h 3213652"/>
              <a:gd name="connsiteX7" fmla="*/ 2892073 w 2991601"/>
              <a:gd name="connsiteY7" fmla="*/ 1212573 h 3213652"/>
              <a:gd name="connsiteX8" fmla="*/ 2666786 w 2991601"/>
              <a:gd name="connsiteY8" fmla="*/ 775252 h 3213652"/>
              <a:gd name="connsiteX9" fmla="*/ 2017430 w 2991601"/>
              <a:gd name="connsiteY9" fmla="*/ 172278 h 3213652"/>
              <a:gd name="connsiteX10" fmla="*/ 1805395 w 2991601"/>
              <a:gd name="connsiteY10" fmla="*/ 106017 h 3213652"/>
              <a:gd name="connsiteX11" fmla="*/ 1580108 w 2991601"/>
              <a:gd name="connsiteY11" fmla="*/ 53008 h 3213652"/>
              <a:gd name="connsiteX12" fmla="*/ 1414456 w 2991601"/>
              <a:gd name="connsiteY12" fmla="*/ 19878 h 3213652"/>
              <a:gd name="connsiteX13" fmla="*/ 1268682 w 2991601"/>
              <a:gd name="connsiteY13" fmla="*/ 26504 h 3213652"/>
              <a:gd name="connsiteX14" fmla="*/ 1209047 w 2991601"/>
              <a:gd name="connsiteY14" fmla="*/ 0 h 3213652"/>
              <a:gd name="connsiteX0" fmla="*/ 564076 w 2949603"/>
              <a:gd name="connsiteY0" fmla="*/ 153160 h 3201160"/>
              <a:gd name="connsiteX1" fmla="*/ 60492 w 2949603"/>
              <a:gd name="connsiteY1" fmla="*/ 1067559 h 3201160"/>
              <a:gd name="connsiteX2" fmla="*/ 199640 w 2949603"/>
              <a:gd name="connsiteY2" fmla="*/ 2770463 h 3201160"/>
              <a:gd name="connsiteX3" fmla="*/ 1763397 w 2949603"/>
              <a:gd name="connsiteY3" fmla="*/ 3201160 h 3201160"/>
              <a:gd name="connsiteX4" fmla="*/ 2313362 w 2949603"/>
              <a:gd name="connsiteY4" fmla="*/ 2955995 h 3201160"/>
              <a:gd name="connsiteX5" fmla="*/ 2869954 w 2949603"/>
              <a:gd name="connsiteY5" fmla="*/ 2140986 h 3201160"/>
              <a:gd name="connsiteX6" fmla="*/ 2949467 w 2949603"/>
              <a:gd name="connsiteY6" fmla="*/ 1683786 h 3201160"/>
              <a:gd name="connsiteX7" fmla="*/ 2850075 w 2949603"/>
              <a:gd name="connsiteY7" fmla="*/ 1200081 h 3201160"/>
              <a:gd name="connsiteX8" fmla="*/ 2624788 w 2949603"/>
              <a:gd name="connsiteY8" fmla="*/ 762760 h 3201160"/>
              <a:gd name="connsiteX9" fmla="*/ 1975432 w 2949603"/>
              <a:gd name="connsiteY9" fmla="*/ 159786 h 3201160"/>
              <a:gd name="connsiteX10" fmla="*/ 1763397 w 2949603"/>
              <a:gd name="connsiteY10" fmla="*/ 93525 h 3201160"/>
              <a:gd name="connsiteX11" fmla="*/ 1538110 w 2949603"/>
              <a:gd name="connsiteY11" fmla="*/ 40516 h 3201160"/>
              <a:gd name="connsiteX12" fmla="*/ 1372458 w 2949603"/>
              <a:gd name="connsiteY12" fmla="*/ 7386 h 3201160"/>
              <a:gd name="connsiteX13" fmla="*/ 1226684 w 2949603"/>
              <a:gd name="connsiteY13" fmla="*/ 14012 h 3201160"/>
              <a:gd name="connsiteX14" fmla="*/ 564076 w 2949603"/>
              <a:gd name="connsiteY14" fmla="*/ 153160 h 3201160"/>
              <a:gd name="connsiteX0" fmla="*/ 564076 w 2949538"/>
              <a:gd name="connsiteY0" fmla="*/ 153160 h 3201160"/>
              <a:gd name="connsiteX1" fmla="*/ 60492 w 2949538"/>
              <a:gd name="connsiteY1" fmla="*/ 1067559 h 3201160"/>
              <a:gd name="connsiteX2" fmla="*/ 199640 w 2949538"/>
              <a:gd name="connsiteY2" fmla="*/ 2770463 h 3201160"/>
              <a:gd name="connsiteX3" fmla="*/ 1763397 w 2949538"/>
              <a:gd name="connsiteY3" fmla="*/ 3201160 h 3201160"/>
              <a:gd name="connsiteX4" fmla="*/ 2313362 w 2949538"/>
              <a:gd name="connsiteY4" fmla="*/ 2955995 h 3201160"/>
              <a:gd name="connsiteX5" fmla="*/ 2869954 w 2949538"/>
              <a:gd name="connsiteY5" fmla="*/ 2140986 h 3201160"/>
              <a:gd name="connsiteX6" fmla="*/ 2949467 w 2949538"/>
              <a:gd name="connsiteY6" fmla="*/ 1683786 h 3201160"/>
              <a:gd name="connsiteX7" fmla="*/ 2855983 w 2949538"/>
              <a:gd name="connsiteY7" fmla="*/ 1085218 h 3201160"/>
              <a:gd name="connsiteX8" fmla="*/ 2624788 w 2949538"/>
              <a:gd name="connsiteY8" fmla="*/ 762760 h 3201160"/>
              <a:gd name="connsiteX9" fmla="*/ 1975432 w 2949538"/>
              <a:gd name="connsiteY9" fmla="*/ 159786 h 3201160"/>
              <a:gd name="connsiteX10" fmla="*/ 1763397 w 2949538"/>
              <a:gd name="connsiteY10" fmla="*/ 93525 h 3201160"/>
              <a:gd name="connsiteX11" fmla="*/ 1538110 w 2949538"/>
              <a:gd name="connsiteY11" fmla="*/ 40516 h 3201160"/>
              <a:gd name="connsiteX12" fmla="*/ 1372458 w 2949538"/>
              <a:gd name="connsiteY12" fmla="*/ 7386 h 3201160"/>
              <a:gd name="connsiteX13" fmla="*/ 1226684 w 2949538"/>
              <a:gd name="connsiteY13" fmla="*/ 14012 h 3201160"/>
              <a:gd name="connsiteX14" fmla="*/ 564076 w 2949538"/>
              <a:gd name="connsiteY14" fmla="*/ 153160 h 3201160"/>
              <a:gd name="connsiteX0" fmla="*/ 564076 w 2949538"/>
              <a:gd name="connsiteY0" fmla="*/ 153160 h 3201160"/>
              <a:gd name="connsiteX1" fmla="*/ 60492 w 2949538"/>
              <a:gd name="connsiteY1" fmla="*/ 1067559 h 3201160"/>
              <a:gd name="connsiteX2" fmla="*/ 199640 w 2949538"/>
              <a:gd name="connsiteY2" fmla="*/ 2770463 h 3201160"/>
              <a:gd name="connsiteX3" fmla="*/ 1763397 w 2949538"/>
              <a:gd name="connsiteY3" fmla="*/ 3201160 h 3201160"/>
              <a:gd name="connsiteX4" fmla="*/ 2313362 w 2949538"/>
              <a:gd name="connsiteY4" fmla="*/ 2955995 h 3201160"/>
              <a:gd name="connsiteX5" fmla="*/ 2869954 w 2949538"/>
              <a:gd name="connsiteY5" fmla="*/ 2140986 h 3201160"/>
              <a:gd name="connsiteX6" fmla="*/ 2949467 w 2949538"/>
              <a:gd name="connsiteY6" fmla="*/ 1683786 h 3201160"/>
              <a:gd name="connsiteX7" fmla="*/ 2855983 w 2949538"/>
              <a:gd name="connsiteY7" fmla="*/ 1085218 h 3201160"/>
              <a:gd name="connsiteX8" fmla="*/ 2595248 w 2949538"/>
              <a:gd name="connsiteY8" fmla="*/ 653943 h 3201160"/>
              <a:gd name="connsiteX9" fmla="*/ 1975432 w 2949538"/>
              <a:gd name="connsiteY9" fmla="*/ 159786 h 3201160"/>
              <a:gd name="connsiteX10" fmla="*/ 1763397 w 2949538"/>
              <a:gd name="connsiteY10" fmla="*/ 93525 h 3201160"/>
              <a:gd name="connsiteX11" fmla="*/ 1538110 w 2949538"/>
              <a:gd name="connsiteY11" fmla="*/ 40516 h 3201160"/>
              <a:gd name="connsiteX12" fmla="*/ 1372458 w 2949538"/>
              <a:gd name="connsiteY12" fmla="*/ 7386 h 3201160"/>
              <a:gd name="connsiteX13" fmla="*/ 1226684 w 2949538"/>
              <a:gd name="connsiteY13" fmla="*/ 14012 h 3201160"/>
              <a:gd name="connsiteX14" fmla="*/ 564076 w 2949538"/>
              <a:gd name="connsiteY14" fmla="*/ 153160 h 3201160"/>
              <a:gd name="connsiteX0" fmla="*/ 564076 w 2949538"/>
              <a:gd name="connsiteY0" fmla="*/ 144905 h 3192905"/>
              <a:gd name="connsiteX1" fmla="*/ 60492 w 2949538"/>
              <a:gd name="connsiteY1" fmla="*/ 1059304 h 3192905"/>
              <a:gd name="connsiteX2" fmla="*/ 199640 w 2949538"/>
              <a:gd name="connsiteY2" fmla="*/ 2762208 h 3192905"/>
              <a:gd name="connsiteX3" fmla="*/ 1763397 w 2949538"/>
              <a:gd name="connsiteY3" fmla="*/ 3192905 h 3192905"/>
              <a:gd name="connsiteX4" fmla="*/ 2313362 w 2949538"/>
              <a:gd name="connsiteY4" fmla="*/ 2947740 h 3192905"/>
              <a:gd name="connsiteX5" fmla="*/ 2869954 w 2949538"/>
              <a:gd name="connsiteY5" fmla="*/ 2132731 h 3192905"/>
              <a:gd name="connsiteX6" fmla="*/ 2949467 w 2949538"/>
              <a:gd name="connsiteY6" fmla="*/ 1675531 h 3192905"/>
              <a:gd name="connsiteX7" fmla="*/ 2855983 w 2949538"/>
              <a:gd name="connsiteY7" fmla="*/ 1076963 h 3192905"/>
              <a:gd name="connsiteX8" fmla="*/ 2595248 w 2949538"/>
              <a:gd name="connsiteY8" fmla="*/ 645688 h 3192905"/>
              <a:gd name="connsiteX9" fmla="*/ 1975432 w 2949538"/>
              <a:gd name="connsiteY9" fmla="*/ 151531 h 3192905"/>
              <a:gd name="connsiteX10" fmla="*/ 1763397 w 2949538"/>
              <a:gd name="connsiteY10" fmla="*/ 85270 h 3192905"/>
              <a:gd name="connsiteX11" fmla="*/ 1538110 w 2949538"/>
              <a:gd name="connsiteY11" fmla="*/ 32261 h 3192905"/>
              <a:gd name="connsiteX12" fmla="*/ 1226684 w 2949538"/>
              <a:gd name="connsiteY12" fmla="*/ 5757 h 3192905"/>
              <a:gd name="connsiteX13" fmla="*/ 564076 w 2949538"/>
              <a:gd name="connsiteY13" fmla="*/ 144905 h 3192905"/>
              <a:gd name="connsiteX0" fmla="*/ 564076 w 2949538"/>
              <a:gd name="connsiteY0" fmla="*/ 146377 h 3194377"/>
              <a:gd name="connsiteX1" fmla="*/ 60492 w 2949538"/>
              <a:gd name="connsiteY1" fmla="*/ 1060776 h 3194377"/>
              <a:gd name="connsiteX2" fmla="*/ 199640 w 2949538"/>
              <a:gd name="connsiteY2" fmla="*/ 2763680 h 3194377"/>
              <a:gd name="connsiteX3" fmla="*/ 1763397 w 2949538"/>
              <a:gd name="connsiteY3" fmla="*/ 3194377 h 3194377"/>
              <a:gd name="connsiteX4" fmla="*/ 2313362 w 2949538"/>
              <a:gd name="connsiteY4" fmla="*/ 2949212 h 3194377"/>
              <a:gd name="connsiteX5" fmla="*/ 2869954 w 2949538"/>
              <a:gd name="connsiteY5" fmla="*/ 2134203 h 3194377"/>
              <a:gd name="connsiteX6" fmla="*/ 2949467 w 2949538"/>
              <a:gd name="connsiteY6" fmla="*/ 1677003 h 3194377"/>
              <a:gd name="connsiteX7" fmla="*/ 2855983 w 2949538"/>
              <a:gd name="connsiteY7" fmla="*/ 1078435 h 3194377"/>
              <a:gd name="connsiteX8" fmla="*/ 2595248 w 2949538"/>
              <a:gd name="connsiteY8" fmla="*/ 647160 h 3194377"/>
              <a:gd name="connsiteX9" fmla="*/ 1975432 w 2949538"/>
              <a:gd name="connsiteY9" fmla="*/ 153003 h 3194377"/>
              <a:gd name="connsiteX10" fmla="*/ 1538110 w 2949538"/>
              <a:gd name="connsiteY10" fmla="*/ 33733 h 3194377"/>
              <a:gd name="connsiteX11" fmla="*/ 1226684 w 2949538"/>
              <a:gd name="connsiteY11" fmla="*/ 7229 h 3194377"/>
              <a:gd name="connsiteX12" fmla="*/ 564076 w 2949538"/>
              <a:gd name="connsiteY12" fmla="*/ 146377 h 3194377"/>
              <a:gd name="connsiteX0" fmla="*/ 564076 w 2949538"/>
              <a:gd name="connsiteY0" fmla="*/ 146377 h 3194377"/>
              <a:gd name="connsiteX1" fmla="*/ 60492 w 2949538"/>
              <a:gd name="connsiteY1" fmla="*/ 1060776 h 3194377"/>
              <a:gd name="connsiteX2" fmla="*/ 199640 w 2949538"/>
              <a:gd name="connsiteY2" fmla="*/ 2763680 h 3194377"/>
              <a:gd name="connsiteX3" fmla="*/ 1763397 w 2949538"/>
              <a:gd name="connsiteY3" fmla="*/ 3194377 h 3194377"/>
              <a:gd name="connsiteX4" fmla="*/ 2313362 w 2949538"/>
              <a:gd name="connsiteY4" fmla="*/ 2949212 h 3194377"/>
              <a:gd name="connsiteX5" fmla="*/ 2869954 w 2949538"/>
              <a:gd name="connsiteY5" fmla="*/ 2134203 h 3194377"/>
              <a:gd name="connsiteX6" fmla="*/ 2949467 w 2949538"/>
              <a:gd name="connsiteY6" fmla="*/ 1677003 h 3194377"/>
              <a:gd name="connsiteX7" fmla="*/ 2855983 w 2949538"/>
              <a:gd name="connsiteY7" fmla="*/ 1078435 h 3194377"/>
              <a:gd name="connsiteX8" fmla="*/ 2595248 w 2949538"/>
              <a:gd name="connsiteY8" fmla="*/ 647160 h 3194377"/>
              <a:gd name="connsiteX9" fmla="*/ 1975432 w 2949538"/>
              <a:gd name="connsiteY9" fmla="*/ 153003 h 3194377"/>
              <a:gd name="connsiteX10" fmla="*/ 1538110 w 2949538"/>
              <a:gd name="connsiteY10" fmla="*/ 33733 h 3194377"/>
              <a:gd name="connsiteX11" fmla="*/ 1226684 w 2949538"/>
              <a:gd name="connsiteY11" fmla="*/ 7229 h 3194377"/>
              <a:gd name="connsiteX12" fmla="*/ 564076 w 2949538"/>
              <a:gd name="connsiteY12" fmla="*/ 146377 h 3194377"/>
              <a:gd name="connsiteX0" fmla="*/ 678882 w 3064344"/>
              <a:gd name="connsiteY0" fmla="*/ 146377 h 3194377"/>
              <a:gd name="connsiteX1" fmla="*/ 23660 w 3064344"/>
              <a:gd name="connsiteY1" fmla="*/ 1451714 h 3194377"/>
              <a:gd name="connsiteX2" fmla="*/ 314446 w 3064344"/>
              <a:gd name="connsiteY2" fmla="*/ 2763680 h 3194377"/>
              <a:gd name="connsiteX3" fmla="*/ 1878203 w 3064344"/>
              <a:gd name="connsiteY3" fmla="*/ 3194377 h 3194377"/>
              <a:gd name="connsiteX4" fmla="*/ 2428168 w 3064344"/>
              <a:gd name="connsiteY4" fmla="*/ 2949212 h 3194377"/>
              <a:gd name="connsiteX5" fmla="*/ 2984760 w 3064344"/>
              <a:gd name="connsiteY5" fmla="*/ 2134203 h 3194377"/>
              <a:gd name="connsiteX6" fmla="*/ 3064273 w 3064344"/>
              <a:gd name="connsiteY6" fmla="*/ 1677003 h 3194377"/>
              <a:gd name="connsiteX7" fmla="*/ 2970789 w 3064344"/>
              <a:gd name="connsiteY7" fmla="*/ 1078435 h 3194377"/>
              <a:gd name="connsiteX8" fmla="*/ 2710054 w 3064344"/>
              <a:gd name="connsiteY8" fmla="*/ 647160 h 3194377"/>
              <a:gd name="connsiteX9" fmla="*/ 2090238 w 3064344"/>
              <a:gd name="connsiteY9" fmla="*/ 153003 h 3194377"/>
              <a:gd name="connsiteX10" fmla="*/ 1652916 w 3064344"/>
              <a:gd name="connsiteY10" fmla="*/ 33733 h 3194377"/>
              <a:gd name="connsiteX11" fmla="*/ 1341490 w 3064344"/>
              <a:gd name="connsiteY11" fmla="*/ 7229 h 3194377"/>
              <a:gd name="connsiteX12" fmla="*/ 678882 w 3064344"/>
              <a:gd name="connsiteY12" fmla="*/ 146377 h 3194377"/>
              <a:gd name="connsiteX0" fmla="*/ 655721 w 3041183"/>
              <a:gd name="connsiteY0" fmla="*/ 146377 h 3194377"/>
              <a:gd name="connsiteX1" fmla="*/ 499 w 3041183"/>
              <a:gd name="connsiteY1" fmla="*/ 1451714 h 3194377"/>
              <a:gd name="connsiteX2" fmla="*/ 291285 w 3041183"/>
              <a:gd name="connsiteY2" fmla="*/ 2763680 h 3194377"/>
              <a:gd name="connsiteX3" fmla="*/ 1855042 w 3041183"/>
              <a:gd name="connsiteY3" fmla="*/ 3194377 h 3194377"/>
              <a:gd name="connsiteX4" fmla="*/ 2405007 w 3041183"/>
              <a:gd name="connsiteY4" fmla="*/ 2949212 h 3194377"/>
              <a:gd name="connsiteX5" fmla="*/ 2961599 w 3041183"/>
              <a:gd name="connsiteY5" fmla="*/ 2134203 h 3194377"/>
              <a:gd name="connsiteX6" fmla="*/ 3041112 w 3041183"/>
              <a:gd name="connsiteY6" fmla="*/ 1677003 h 3194377"/>
              <a:gd name="connsiteX7" fmla="*/ 2947628 w 3041183"/>
              <a:gd name="connsiteY7" fmla="*/ 1078435 h 3194377"/>
              <a:gd name="connsiteX8" fmla="*/ 2686893 w 3041183"/>
              <a:gd name="connsiteY8" fmla="*/ 647160 h 3194377"/>
              <a:gd name="connsiteX9" fmla="*/ 2067077 w 3041183"/>
              <a:gd name="connsiteY9" fmla="*/ 153003 h 3194377"/>
              <a:gd name="connsiteX10" fmla="*/ 1629755 w 3041183"/>
              <a:gd name="connsiteY10" fmla="*/ 33733 h 3194377"/>
              <a:gd name="connsiteX11" fmla="*/ 1318329 w 3041183"/>
              <a:gd name="connsiteY11" fmla="*/ 7229 h 3194377"/>
              <a:gd name="connsiteX12" fmla="*/ 655721 w 3041183"/>
              <a:gd name="connsiteY12" fmla="*/ 146377 h 3194377"/>
              <a:gd name="connsiteX0" fmla="*/ 655720 w 3041182"/>
              <a:gd name="connsiteY0" fmla="*/ 146377 h 3162134"/>
              <a:gd name="connsiteX1" fmla="*/ 498 w 3041182"/>
              <a:gd name="connsiteY1" fmla="*/ 1451714 h 3162134"/>
              <a:gd name="connsiteX2" fmla="*/ 291284 w 3041182"/>
              <a:gd name="connsiteY2" fmla="*/ 2763680 h 3162134"/>
              <a:gd name="connsiteX3" fmla="*/ 1593121 w 3041182"/>
              <a:gd name="connsiteY3" fmla="*/ 3162134 h 3162134"/>
              <a:gd name="connsiteX4" fmla="*/ 2405006 w 3041182"/>
              <a:gd name="connsiteY4" fmla="*/ 2949212 h 3162134"/>
              <a:gd name="connsiteX5" fmla="*/ 2961598 w 3041182"/>
              <a:gd name="connsiteY5" fmla="*/ 2134203 h 3162134"/>
              <a:gd name="connsiteX6" fmla="*/ 3041111 w 3041182"/>
              <a:gd name="connsiteY6" fmla="*/ 1677003 h 3162134"/>
              <a:gd name="connsiteX7" fmla="*/ 2947627 w 3041182"/>
              <a:gd name="connsiteY7" fmla="*/ 1078435 h 3162134"/>
              <a:gd name="connsiteX8" fmla="*/ 2686892 w 3041182"/>
              <a:gd name="connsiteY8" fmla="*/ 647160 h 3162134"/>
              <a:gd name="connsiteX9" fmla="*/ 2067076 w 3041182"/>
              <a:gd name="connsiteY9" fmla="*/ 153003 h 3162134"/>
              <a:gd name="connsiteX10" fmla="*/ 1629754 w 3041182"/>
              <a:gd name="connsiteY10" fmla="*/ 33733 h 3162134"/>
              <a:gd name="connsiteX11" fmla="*/ 1318328 w 3041182"/>
              <a:gd name="connsiteY11" fmla="*/ 7229 h 3162134"/>
              <a:gd name="connsiteX12" fmla="*/ 655720 w 3041182"/>
              <a:gd name="connsiteY12" fmla="*/ 146377 h 3162134"/>
              <a:gd name="connsiteX0" fmla="*/ 655720 w 3041182"/>
              <a:gd name="connsiteY0" fmla="*/ 146377 h 3162134"/>
              <a:gd name="connsiteX1" fmla="*/ 498 w 3041182"/>
              <a:gd name="connsiteY1" fmla="*/ 1451714 h 3162134"/>
              <a:gd name="connsiteX2" fmla="*/ 291284 w 3041182"/>
              <a:gd name="connsiteY2" fmla="*/ 2763680 h 3162134"/>
              <a:gd name="connsiteX3" fmla="*/ 1593121 w 3041182"/>
              <a:gd name="connsiteY3" fmla="*/ 3162134 h 3162134"/>
              <a:gd name="connsiteX4" fmla="*/ 2405006 w 3041182"/>
              <a:gd name="connsiteY4" fmla="*/ 2949212 h 3162134"/>
              <a:gd name="connsiteX5" fmla="*/ 2961598 w 3041182"/>
              <a:gd name="connsiteY5" fmla="*/ 2134203 h 3162134"/>
              <a:gd name="connsiteX6" fmla="*/ 3041111 w 3041182"/>
              <a:gd name="connsiteY6" fmla="*/ 1677003 h 3162134"/>
              <a:gd name="connsiteX7" fmla="*/ 2947627 w 3041182"/>
              <a:gd name="connsiteY7" fmla="*/ 1078435 h 3162134"/>
              <a:gd name="connsiteX8" fmla="*/ 2686892 w 3041182"/>
              <a:gd name="connsiteY8" fmla="*/ 647160 h 3162134"/>
              <a:gd name="connsiteX9" fmla="*/ 2067076 w 3041182"/>
              <a:gd name="connsiteY9" fmla="*/ 153003 h 3162134"/>
              <a:gd name="connsiteX10" fmla="*/ 1629754 w 3041182"/>
              <a:gd name="connsiteY10" fmla="*/ 33733 h 3162134"/>
              <a:gd name="connsiteX11" fmla="*/ 1318328 w 3041182"/>
              <a:gd name="connsiteY11" fmla="*/ 7229 h 3162134"/>
              <a:gd name="connsiteX12" fmla="*/ 655720 w 3041182"/>
              <a:gd name="connsiteY12" fmla="*/ 146377 h 3162134"/>
              <a:gd name="connsiteX0" fmla="*/ 655720 w 3041182"/>
              <a:gd name="connsiteY0" fmla="*/ 146377 h 3162134"/>
              <a:gd name="connsiteX1" fmla="*/ 498 w 3041182"/>
              <a:gd name="connsiteY1" fmla="*/ 1451714 h 3162134"/>
              <a:gd name="connsiteX2" fmla="*/ 291284 w 3041182"/>
              <a:gd name="connsiteY2" fmla="*/ 2763680 h 3162134"/>
              <a:gd name="connsiteX3" fmla="*/ 1593121 w 3041182"/>
              <a:gd name="connsiteY3" fmla="*/ 3162134 h 3162134"/>
              <a:gd name="connsiteX4" fmla="*/ 2405006 w 3041182"/>
              <a:gd name="connsiteY4" fmla="*/ 2896817 h 3162134"/>
              <a:gd name="connsiteX5" fmla="*/ 2961598 w 3041182"/>
              <a:gd name="connsiteY5" fmla="*/ 2134203 h 3162134"/>
              <a:gd name="connsiteX6" fmla="*/ 3041111 w 3041182"/>
              <a:gd name="connsiteY6" fmla="*/ 1677003 h 3162134"/>
              <a:gd name="connsiteX7" fmla="*/ 2947627 w 3041182"/>
              <a:gd name="connsiteY7" fmla="*/ 1078435 h 3162134"/>
              <a:gd name="connsiteX8" fmla="*/ 2686892 w 3041182"/>
              <a:gd name="connsiteY8" fmla="*/ 647160 h 3162134"/>
              <a:gd name="connsiteX9" fmla="*/ 2067076 w 3041182"/>
              <a:gd name="connsiteY9" fmla="*/ 153003 h 3162134"/>
              <a:gd name="connsiteX10" fmla="*/ 1629754 w 3041182"/>
              <a:gd name="connsiteY10" fmla="*/ 33733 h 3162134"/>
              <a:gd name="connsiteX11" fmla="*/ 1318328 w 3041182"/>
              <a:gd name="connsiteY11" fmla="*/ 7229 h 3162134"/>
              <a:gd name="connsiteX12" fmla="*/ 655720 w 3041182"/>
              <a:gd name="connsiteY12" fmla="*/ 146377 h 3162134"/>
              <a:gd name="connsiteX0" fmla="*/ 655720 w 3041182"/>
              <a:gd name="connsiteY0" fmla="*/ 146377 h 3109741"/>
              <a:gd name="connsiteX1" fmla="*/ 498 w 3041182"/>
              <a:gd name="connsiteY1" fmla="*/ 1451714 h 3109741"/>
              <a:gd name="connsiteX2" fmla="*/ 291284 w 3041182"/>
              <a:gd name="connsiteY2" fmla="*/ 2763680 h 3109741"/>
              <a:gd name="connsiteX3" fmla="*/ 1518287 w 3041182"/>
              <a:gd name="connsiteY3" fmla="*/ 3109741 h 3109741"/>
              <a:gd name="connsiteX4" fmla="*/ 2405006 w 3041182"/>
              <a:gd name="connsiteY4" fmla="*/ 2896817 h 3109741"/>
              <a:gd name="connsiteX5" fmla="*/ 2961598 w 3041182"/>
              <a:gd name="connsiteY5" fmla="*/ 2134203 h 3109741"/>
              <a:gd name="connsiteX6" fmla="*/ 3041111 w 3041182"/>
              <a:gd name="connsiteY6" fmla="*/ 1677003 h 3109741"/>
              <a:gd name="connsiteX7" fmla="*/ 2947627 w 3041182"/>
              <a:gd name="connsiteY7" fmla="*/ 1078435 h 3109741"/>
              <a:gd name="connsiteX8" fmla="*/ 2686892 w 3041182"/>
              <a:gd name="connsiteY8" fmla="*/ 647160 h 3109741"/>
              <a:gd name="connsiteX9" fmla="*/ 2067076 w 3041182"/>
              <a:gd name="connsiteY9" fmla="*/ 153003 h 3109741"/>
              <a:gd name="connsiteX10" fmla="*/ 1629754 w 3041182"/>
              <a:gd name="connsiteY10" fmla="*/ 33733 h 3109741"/>
              <a:gd name="connsiteX11" fmla="*/ 1318328 w 3041182"/>
              <a:gd name="connsiteY11" fmla="*/ 7229 h 3109741"/>
              <a:gd name="connsiteX12" fmla="*/ 655720 w 3041182"/>
              <a:gd name="connsiteY12" fmla="*/ 146377 h 3109741"/>
              <a:gd name="connsiteX0" fmla="*/ 683078 w 3068540"/>
              <a:gd name="connsiteY0" fmla="*/ 146377 h 3109741"/>
              <a:gd name="connsiteX1" fmla="*/ 27856 w 3068540"/>
              <a:gd name="connsiteY1" fmla="*/ 1451714 h 3109741"/>
              <a:gd name="connsiteX2" fmla="*/ 265470 w 3068540"/>
              <a:gd name="connsiteY2" fmla="*/ 2550075 h 3109741"/>
              <a:gd name="connsiteX3" fmla="*/ 1545645 w 3068540"/>
              <a:gd name="connsiteY3" fmla="*/ 3109741 h 3109741"/>
              <a:gd name="connsiteX4" fmla="*/ 2432364 w 3068540"/>
              <a:gd name="connsiteY4" fmla="*/ 2896817 h 3109741"/>
              <a:gd name="connsiteX5" fmla="*/ 2988956 w 3068540"/>
              <a:gd name="connsiteY5" fmla="*/ 2134203 h 3109741"/>
              <a:gd name="connsiteX6" fmla="*/ 3068469 w 3068540"/>
              <a:gd name="connsiteY6" fmla="*/ 1677003 h 3109741"/>
              <a:gd name="connsiteX7" fmla="*/ 2974985 w 3068540"/>
              <a:gd name="connsiteY7" fmla="*/ 1078435 h 3109741"/>
              <a:gd name="connsiteX8" fmla="*/ 2714250 w 3068540"/>
              <a:gd name="connsiteY8" fmla="*/ 647160 h 3109741"/>
              <a:gd name="connsiteX9" fmla="*/ 2094434 w 3068540"/>
              <a:gd name="connsiteY9" fmla="*/ 153003 h 3109741"/>
              <a:gd name="connsiteX10" fmla="*/ 1657112 w 3068540"/>
              <a:gd name="connsiteY10" fmla="*/ 33733 h 3109741"/>
              <a:gd name="connsiteX11" fmla="*/ 1345686 w 3068540"/>
              <a:gd name="connsiteY11" fmla="*/ 7229 h 3109741"/>
              <a:gd name="connsiteX12" fmla="*/ 683078 w 3068540"/>
              <a:gd name="connsiteY12" fmla="*/ 146377 h 3109741"/>
              <a:gd name="connsiteX0" fmla="*/ 683078 w 3068540"/>
              <a:gd name="connsiteY0" fmla="*/ 146377 h 3112185"/>
              <a:gd name="connsiteX1" fmla="*/ 27856 w 3068540"/>
              <a:gd name="connsiteY1" fmla="*/ 1451714 h 3112185"/>
              <a:gd name="connsiteX2" fmla="*/ 265470 w 3068540"/>
              <a:gd name="connsiteY2" fmla="*/ 2550075 h 3112185"/>
              <a:gd name="connsiteX3" fmla="*/ 1545645 w 3068540"/>
              <a:gd name="connsiteY3" fmla="*/ 3109741 h 3112185"/>
              <a:gd name="connsiteX4" fmla="*/ 2432364 w 3068540"/>
              <a:gd name="connsiteY4" fmla="*/ 2896817 h 3112185"/>
              <a:gd name="connsiteX5" fmla="*/ 2988956 w 3068540"/>
              <a:gd name="connsiteY5" fmla="*/ 2134203 h 3112185"/>
              <a:gd name="connsiteX6" fmla="*/ 3068469 w 3068540"/>
              <a:gd name="connsiteY6" fmla="*/ 1677003 h 3112185"/>
              <a:gd name="connsiteX7" fmla="*/ 2974985 w 3068540"/>
              <a:gd name="connsiteY7" fmla="*/ 1078435 h 3112185"/>
              <a:gd name="connsiteX8" fmla="*/ 2714250 w 3068540"/>
              <a:gd name="connsiteY8" fmla="*/ 647160 h 3112185"/>
              <a:gd name="connsiteX9" fmla="*/ 2094434 w 3068540"/>
              <a:gd name="connsiteY9" fmla="*/ 153003 h 3112185"/>
              <a:gd name="connsiteX10" fmla="*/ 1657112 w 3068540"/>
              <a:gd name="connsiteY10" fmla="*/ 33733 h 3112185"/>
              <a:gd name="connsiteX11" fmla="*/ 1345686 w 3068540"/>
              <a:gd name="connsiteY11" fmla="*/ 7229 h 3112185"/>
              <a:gd name="connsiteX12" fmla="*/ 683078 w 3068540"/>
              <a:gd name="connsiteY12" fmla="*/ 146377 h 3112185"/>
              <a:gd name="connsiteX0" fmla="*/ 683078 w 3068540"/>
              <a:gd name="connsiteY0" fmla="*/ 146377 h 3112185"/>
              <a:gd name="connsiteX1" fmla="*/ 27856 w 3068540"/>
              <a:gd name="connsiteY1" fmla="*/ 1451714 h 3112185"/>
              <a:gd name="connsiteX2" fmla="*/ 265470 w 3068540"/>
              <a:gd name="connsiteY2" fmla="*/ 2550075 h 3112185"/>
              <a:gd name="connsiteX3" fmla="*/ 1545645 w 3068540"/>
              <a:gd name="connsiteY3" fmla="*/ 3109741 h 3112185"/>
              <a:gd name="connsiteX4" fmla="*/ 2432364 w 3068540"/>
              <a:gd name="connsiteY4" fmla="*/ 2896817 h 3112185"/>
              <a:gd name="connsiteX5" fmla="*/ 2988956 w 3068540"/>
              <a:gd name="connsiteY5" fmla="*/ 2134203 h 3112185"/>
              <a:gd name="connsiteX6" fmla="*/ 3068469 w 3068540"/>
              <a:gd name="connsiteY6" fmla="*/ 1677003 h 3112185"/>
              <a:gd name="connsiteX7" fmla="*/ 2974985 w 3068540"/>
              <a:gd name="connsiteY7" fmla="*/ 1078435 h 3112185"/>
              <a:gd name="connsiteX8" fmla="*/ 2714250 w 3068540"/>
              <a:gd name="connsiteY8" fmla="*/ 647160 h 3112185"/>
              <a:gd name="connsiteX9" fmla="*/ 2094434 w 3068540"/>
              <a:gd name="connsiteY9" fmla="*/ 153003 h 3112185"/>
              <a:gd name="connsiteX10" fmla="*/ 1657112 w 3068540"/>
              <a:gd name="connsiteY10" fmla="*/ 33733 h 3112185"/>
              <a:gd name="connsiteX11" fmla="*/ 1345686 w 3068540"/>
              <a:gd name="connsiteY11" fmla="*/ 7229 h 3112185"/>
              <a:gd name="connsiteX12" fmla="*/ 683078 w 3068540"/>
              <a:gd name="connsiteY12" fmla="*/ 146377 h 3112185"/>
              <a:gd name="connsiteX0" fmla="*/ 683078 w 3068540"/>
              <a:gd name="connsiteY0" fmla="*/ 143148 h 3108956"/>
              <a:gd name="connsiteX1" fmla="*/ 27856 w 3068540"/>
              <a:gd name="connsiteY1" fmla="*/ 1448485 h 3108956"/>
              <a:gd name="connsiteX2" fmla="*/ 265470 w 3068540"/>
              <a:gd name="connsiteY2" fmla="*/ 2546846 h 3108956"/>
              <a:gd name="connsiteX3" fmla="*/ 1545645 w 3068540"/>
              <a:gd name="connsiteY3" fmla="*/ 3106512 h 3108956"/>
              <a:gd name="connsiteX4" fmla="*/ 2432364 w 3068540"/>
              <a:gd name="connsiteY4" fmla="*/ 2893588 h 3108956"/>
              <a:gd name="connsiteX5" fmla="*/ 2988956 w 3068540"/>
              <a:gd name="connsiteY5" fmla="*/ 2130974 h 3108956"/>
              <a:gd name="connsiteX6" fmla="*/ 3068469 w 3068540"/>
              <a:gd name="connsiteY6" fmla="*/ 1673774 h 3108956"/>
              <a:gd name="connsiteX7" fmla="*/ 2974985 w 3068540"/>
              <a:gd name="connsiteY7" fmla="*/ 1075206 h 3108956"/>
              <a:gd name="connsiteX8" fmla="*/ 2714250 w 3068540"/>
              <a:gd name="connsiteY8" fmla="*/ 643931 h 3108956"/>
              <a:gd name="connsiteX9" fmla="*/ 2094434 w 3068540"/>
              <a:gd name="connsiteY9" fmla="*/ 149774 h 3108956"/>
              <a:gd name="connsiteX10" fmla="*/ 1345686 w 3068540"/>
              <a:gd name="connsiteY10" fmla="*/ 4000 h 3108956"/>
              <a:gd name="connsiteX11" fmla="*/ 683078 w 3068540"/>
              <a:gd name="connsiteY11" fmla="*/ 143148 h 3108956"/>
              <a:gd name="connsiteX0" fmla="*/ 683078 w 3082038"/>
              <a:gd name="connsiteY0" fmla="*/ 143148 h 3108956"/>
              <a:gd name="connsiteX1" fmla="*/ 27856 w 3082038"/>
              <a:gd name="connsiteY1" fmla="*/ 1448485 h 3108956"/>
              <a:gd name="connsiteX2" fmla="*/ 265470 w 3082038"/>
              <a:gd name="connsiteY2" fmla="*/ 2546846 h 3108956"/>
              <a:gd name="connsiteX3" fmla="*/ 1545645 w 3082038"/>
              <a:gd name="connsiteY3" fmla="*/ 3106512 h 3108956"/>
              <a:gd name="connsiteX4" fmla="*/ 2432364 w 3082038"/>
              <a:gd name="connsiteY4" fmla="*/ 2893588 h 3108956"/>
              <a:gd name="connsiteX5" fmla="*/ 2988956 w 3082038"/>
              <a:gd name="connsiteY5" fmla="*/ 2130974 h 3108956"/>
              <a:gd name="connsiteX6" fmla="*/ 3068469 w 3082038"/>
              <a:gd name="connsiteY6" fmla="*/ 1673774 h 3108956"/>
              <a:gd name="connsiteX7" fmla="*/ 2974985 w 3082038"/>
              <a:gd name="connsiteY7" fmla="*/ 1075206 h 3108956"/>
              <a:gd name="connsiteX8" fmla="*/ 2094434 w 3082038"/>
              <a:gd name="connsiteY8" fmla="*/ 149774 h 3108956"/>
              <a:gd name="connsiteX9" fmla="*/ 1345686 w 3082038"/>
              <a:gd name="connsiteY9" fmla="*/ 4000 h 3108956"/>
              <a:gd name="connsiteX10" fmla="*/ 683078 w 3082038"/>
              <a:gd name="connsiteY10" fmla="*/ 143148 h 3108956"/>
              <a:gd name="connsiteX0" fmla="*/ 683078 w 3082038"/>
              <a:gd name="connsiteY0" fmla="*/ 137480 h 3103288"/>
              <a:gd name="connsiteX1" fmla="*/ 27856 w 3082038"/>
              <a:gd name="connsiteY1" fmla="*/ 1442817 h 3103288"/>
              <a:gd name="connsiteX2" fmla="*/ 265470 w 3082038"/>
              <a:gd name="connsiteY2" fmla="*/ 2541178 h 3103288"/>
              <a:gd name="connsiteX3" fmla="*/ 1545645 w 3082038"/>
              <a:gd name="connsiteY3" fmla="*/ 3100844 h 3103288"/>
              <a:gd name="connsiteX4" fmla="*/ 2432364 w 3082038"/>
              <a:gd name="connsiteY4" fmla="*/ 2887920 h 3103288"/>
              <a:gd name="connsiteX5" fmla="*/ 2988956 w 3082038"/>
              <a:gd name="connsiteY5" fmla="*/ 2125306 h 3103288"/>
              <a:gd name="connsiteX6" fmla="*/ 3068469 w 3082038"/>
              <a:gd name="connsiteY6" fmla="*/ 1668106 h 3103288"/>
              <a:gd name="connsiteX7" fmla="*/ 2974985 w 3082038"/>
              <a:gd name="connsiteY7" fmla="*/ 1069538 h 3103288"/>
              <a:gd name="connsiteX8" fmla="*/ 2094434 w 3082038"/>
              <a:gd name="connsiteY8" fmla="*/ 144106 h 3103288"/>
              <a:gd name="connsiteX9" fmla="*/ 683078 w 3082038"/>
              <a:gd name="connsiteY9" fmla="*/ 137480 h 3103288"/>
              <a:gd name="connsiteX0" fmla="*/ 683078 w 3082038"/>
              <a:gd name="connsiteY0" fmla="*/ 137480 h 3103288"/>
              <a:gd name="connsiteX1" fmla="*/ 27856 w 3082038"/>
              <a:gd name="connsiteY1" fmla="*/ 1442817 h 3103288"/>
              <a:gd name="connsiteX2" fmla="*/ 265470 w 3082038"/>
              <a:gd name="connsiteY2" fmla="*/ 2541178 h 3103288"/>
              <a:gd name="connsiteX3" fmla="*/ 1545645 w 3082038"/>
              <a:gd name="connsiteY3" fmla="*/ 3100844 h 3103288"/>
              <a:gd name="connsiteX4" fmla="*/ 2432364 w 3082038"/>
              <a:gd name="connsiteY4" fmla="*/ 2887920 h 3103288"/>
              <a:gd name="connsiteX5" fmla="*/ 3068469 w 3082038"/>
              <a:gd name="connsiteY5" fmla="*/ 1668106 h 3103288"/>
              <a:gd name="connsiteX6" fmla="*/ 2974985 w 3082038"/>
              <a:gd name="connsiteY6" fmla="*/ 1069538 h 3103288"/>
              <a:gd name="connsiteX7" fmla="*/ 2094434 w 3082038"/>
              <a:gd name="connsiteY7" fmla="*/ 144106 h 3103288"/>
              <a:gd name="connsiteX8" fmla="*/ 683078 w 3082038"/>
              <a:gd name="connsiteY8" fmla="*/ 137480 h 3103288"/>
              <a:gd name="connsiteX0" fmla="*/ 683078 w 2980867"/>
              <a:gd name="connsiteY0" fmla="*/ 137480 h 3121480"/>
              <a:gd name="connsiteX1" fmla="*/ 27856 w 2980867"/>
              <a:gd name="connsiteY1" fmla="*/ 1442817 h 3121480"/>
              <a:gd name="connsiteX2" fmla="*/ 265470 w 2980867"/>
              <a:gd name="connsiteY2" fmla="*/ 2541178 h 3121480"/>
              <a:gd name="connsiteX3" fmla="*/ 1545645 w 2980867"/>
              <a:gd name="connsiteY3" fmla="*/ 3100844 h 3121480"/>
              <a:gd name="connsiteX4" fmla="*/ 2432364 w 2980867"/>
              <a:gd name="connsiteY4" fmla="*/ 2887920 h 3121480"/>
              <a:gd name="connsiteX5" fmla="*/ 2974985 w 2980867"/>
              <a:gd name="connsiteY5" fmla="*/ 1069538 h 3121480"/>
              <a:gd name="connsiteX6" fmla="*/ 2094434 w 2980867"/>
              <a:gd name="connsiteY6" fmla="*/ 144106 h 3121480"/>
              <a:gd name="connsiteX7" fmla="*/ 683078 w 2980867"/>
              <a:gd name="connsiteY7" fmla="*/ 137480 h 3121480"/>
              <a:gd name="connsiteX0" fmla="*/ 683078 w 2992555"/>
              <a:gd name="connsiteY0" fmla="*/ 137480 h 3103288"/>
              <a:gd name="connsiteX1" fmla="*/ 27856 w 2992555"/>
              <a:gd name="connsiteY1" fmla="*/ 1442817 h 3103288"/>
              <a:gd name="connsiteX2" fmla="*/ 265470 w 2992555"/>
              <a:gd name="connsiteY2" fmla="*/ 2541178 h 3103288"/>
              <a:gd name="connsiteX3" fmla="*/ 1545645 w 2992555"/>
              <a:gd name="connsiteY3" fmla="*/ 3100844 h 3103288"/>
              <a:gd name="connsiteX4" fmla="*/ 2593572 w 2992555"/>
              <a:gd name="connsiteY4" fmla="*/ 2617316 h 3103288"/>
              <a:gd name="connsiteX5" fmla="*/ 2974985 w 2992555"/>
              <a:gd name="connsiteY5" fmla="*/ 1069538 h 3103288"/>
              <a:gd name="connsiteX6" fmla="*/ 2094434 w 2992555"/>
              <a:gd name="connsiteY6" fmla="*/ 144106 h 3103288"/>
              <a:gd name="connsiteX7" fmla="*/ 683078 w 2992555"/>
              <a:gd name="connsiteY7" fmla="*/ 137480 h 3103288"/>
              <a:gd name="connsiteX0" fmla="*/ 663919 w 2973396"/>
              <a:gd name="connsiteY0" fmla="*/ 130849 h 3096776"/>
              <a:gd name="connsiteX1" fmla="*/ 31428 w 2973396"/>
              <a:gd name="connsiteY1" fmla="*/ 1337983 h 3096776"/>
              <a:gd name="connsiteX2" fmla="*/ 246311 w 2973396"/>
              <a:gd name="connsiteY2" fmla="*/ 2534547 h 3096776"/>
              <a:gd name="connsiteX3" fmla="*/ 1526486 w 2973396"/>
              <a:gd name="connsiteY3" fmla="*/ 3094213 h 3096776"/>
              <a:gd name="connsiteX4" fmla="*/ 2574413 w 2973396"/>
              <a:gd name="connsiteY4" fmla="*/ 2610685 h 3096776"/>
              <a:gd name="connsiteX5" fmla="*/ 2955826 w 2973396"/>
              <a:gd name="connsiteY5" fmla="*/ 1062907 h 3096776"/>
              <a:gd name="connsiteX6" fmla="*/ 2075275 w 2973396"/>
              <a:gd name="connsiteY6" fmla="*/ 137475 h 3096776"/>
              <a:gd name="connsiteX7" fmla="*/ 663919 w 2973396"/>
              <a:gd name="connsiteY7" fmla="*/ 130849 h 3096776"/>
              <a:gd name="connsiteX0" fmla="*/ 458657 w 2768134"/>
              <a:gd name="connsiteY0" fmla="*/ 130849 h 3096776"/>
              <a:gd name="connsiteX1" fmla="*/ 41049 w 2768134"/>
              <a:gd name="connsiteY1" fmla="*/ 2534547 h 3096776"/>
              <a:gd name="connsiteX2" fmla="*/ 1321224 w 2768134"/>
              <a:gd name="connsiteY2" fmla="*/ 3094213 h 3096776"/>
              <a:gd name="connsiteX3" fmla="*/ 2369151 w 2768134"/>
              <a:gd name="connsiteY3" fmla="*/ 2610685 h 3096776"/>
              <a:gd name="connsiteX4" fmla="*/ 2750564 w 2768134"/>
              <a:gd name="connsiteY4" fmla="*/ 1062907 h 3096776"/>
              <a:gd name="connsiteX5" fmla="*/ 1870013 w 2768134"/>
              <a:gd name="connsiteY5" fmla="*/ 137475 h 3096776"/>
              <a:gd name="connsiteX6" fmla="*/ 458657 w 2768134"/>
              <a:gd name="connsiteY6" fmla="*/ 130849 h 3096776"/>
              <a:gd name="connsiteX0" fmla="*/ 675582 w 2985059"/>
              <a:gd name="connsiteY0" fmla="*/ 181114 h 3145530"/>
              <a:gd name="connsiteX1" fmla="*/ 27575 w 2985059"/>
              <a:gd name="connsiteY1" fmla="*/ 2111874 h 3145530"/>
              <a:gd name="connsiteX2" fmla="*/ 1538149 w 2985059"/>
              <a:gd name="connsiteY2" fmla="*/ 3144478 h 3145530"/>
              <a:gd name="connsiteX3" fmla="*/ 2586076 w 2985059"/>
              <a:gd name="connsiteY3" fmla="*/ 2660950 h 3145530"/>
              <a:gd name="connsiteX4" fmla="*/ 2967489 w 2985059"/>
              <a:gd name="connsiteY4" fmla="*/ 1113172 h 3145530"/>
              <a:gd name="connsiteX5" fmla="*/ 2086938 w 2985059"/>
              <a:gd name="connsiteY5" fmla="*/ 187740 h 3145530"/>
              <a:gd name="connsiteX6" fmla="*/ 675582 w 2985059"/>
              <a:gd name="connsiteY6" fmla="*/ 181114 h 3145530"/>
              <a:gd name="connsiteX0" fmla="*/ 675582 w 2967491"/>
              <a:gd name="connsiteY0" fmla="*/ 181114 h 3145530"/>
              <a:gd name="connsiteX1" fmla="*/ 27575 w 2967491"/>
              <a:gd name="connsiteY1" fmla="*/ 2111874 h 3145530"/>
              <a:gd name="connsiteX2" fmla="*/ 1538149 w 2967491"/>
              <a:gd name="connsiteY2" fmla="*/ 3144478 h 3145530"/>
              <a:gd name="connsiteX3" fmla="*/ 2967489 w 2967491"/>
              <a:gd name="connsiteY3" fmla="*/ 1113172 h 3145530"/>
              <a:gd name="connsiteX4" fmla="*/ 2086938 w 2967491"/>
              <a:gd name="connsiteY4" fmla="*/ 187740 h 3145530"/>
              <a:gd name="connsiteX5" fmla="*/ 675582 w 2967491"/>
              <a:gd name="connsiteY5" fmla="*/ 181114 h 3145530"/>
              <a:gd name="connsiteX0" fmla="*/ 675582 w 2947582"/>
              <a:gd name="connsiteY0" fmla="*/ 181114 h 3145530"/>
              <a:gd name="connsiteX1" fmla="*/ 27575 w 2947582"/>
              <a:gd name="connsiteY1" fmla="*/ 2111874 h 3145530"/>
              <a:gd name="connsiteX2" fmla="*/ 1538149 w 2947582"/>
              <a:gd name="connsiteY2" fmla="*/ 3144478 h 3145530"/>
              <a:gd name="connsiteX3" fmla="*/ 2947579 w 2947582"/>
              <a:gd name="connsiteY3" fmla="*/ 1549533 h 3145530"/>
              <a:gd name="connsiteX4" fmla="*/ 2086938 w 2947582"/>
              <a:gd name="connsiteY4" fmla="*/ 187740 h 3145530"/>
              <a:gd name="connsiteX5" fmla="*/ 675582 w 2947582"/>
              <a:gd name="connsiteY5" fmla="*/ 181114 h 3145530"/>
              <a:gd name="connsiteX0" fmla="*/ 462543 w 2984386"/>
              <a:gd name="connsiteY0" fmla="*/ 451202 h 3006857"/>
              <a:gd name="connsiteX1" fmla="*/ 64384 w 2984386"/>
              <a:gd name="connsiteY1" fmla="*/ 1972992 h 3006857"/>
              <a:gd name="connsiteX2" fmla="*/ 1574958 w 2984386"/>
              <a:gd name="connsiteY2" fmla="*/ 3005596 h 3006857"/>
              <a:gd name="connsiteX3" fmla="*/ 2984388 w 2984386"/>
              <a:gd name="connsiteY3" fmla="*/ 1410651 h 3006857"/>
              <a:gd name="connsiteX4" fmla="*/ 2123747 w 2984386"/>
              <a:gd name="connsiteY4" fmla="*/ 48858 h 3006857"/>
              <a:gd name="connsiteX5" fmla="*/ 462543 w 2984386"/>
              <a:gd name="connsiteY5" fmla="*/ 451202 h 3006857"/>
              <a:gd name="connsiteX0" fmla="*/ 462543 w 3030594"/>
              <a:gd name="connsiteY0" fmla="*/ 451202 h 3006857"/>
              <a:gd name="connsiteX1" fmla="*/ 64384 w 3030594"/>
              <a:gd name="connsiteY1" fmla="*/ 1972992 h 3006857"/>
              <a:gd name="connsiteX2" fmla="*/ 1574958 w 3030594"/>
              <a:gd name="connsiteY2" fmla="*/ 3005596 h 3006857"/>
              <a:gd name="connsiteX3" fmla="*/ 3030593 w 3030594"/>
              <a:gd name="connsiteY3" fmla="*/ 1598935 h 3006857"/>
              <a:gd name="connsiteX4" fmla="*/ 2123747 w 3030594"/>
              <a:gd name="connsiteY4" fmla="*/ 48858 h 3006857"/>
              <a:gd name="connsiteX5" fmla="*/ 462543 w 3030594"/>
              <a:gd name="connsiteY5" fmla="*/ 451202 h 3006857"/>
              <a:gd name="connsiteX0" fmla="*/ 462543 w 3031074"/>
              <a:gd name="connsiteY0" fmla="*/ 451202 h 3006857"/>
              <a:gd name="connsiteX1" fmla="*/ 64384 w 3031074"/>
              <a:gd name="connsiteY1" fmla="*/ 1972992 h 3006857"/>
              <a:gd name="connsiteX2" fmla="*/ 1574958 w 3031074"/>
              <a:gd name="connsiteY2" fmla="*/ 3005596 h 3006857"/>
              <a:gd name="connsiteX3" fmla="*/ 3030593 w 3031074"/>
              <a:gd name="connsiteY3" fmla="*/ 1598935 h 3006857"/>
              <a:gd name="connsiteX4" fmla="*/ 2123747 w 3031074"/>
              <a:gd name="connsiteY4" fmla="*/ 48858 h 3006857"/>
              <a:gd name="connsiteX5" fmla="*/ 462543 w 3031074"/>
              <a:gd name="connsiteY5" fmla="*/ 451202 h 3006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31074" h="3006857">
                <a:moveTo>
                  <a:pt x="462543" y="451202"/>
                </a:moveTo>
                <a:cubicBezTo>
                  <a:pt x="119316" y="771891"/>
                  <a:pt x="-121018" y="1547260"/>
                  <a:pt x="64384" y="1972992"/>
                </a:cubicBezTo>
                <a:cubicBezTo>
                  <a:pt x="249786" y="2398724"/>
                  <a:pt x="939518" y="3039079"/>
                  <a:pt x="1574958" y="3005596"/>
                </a:cubicBezTo>
                <a:cubicBezTo>
                  <a:pt x="2064944" y="2839146"/>
                  <a:pt x="2939128" y="2091725"/>
                  <a:pt x="3030593" y="1598935"/>
                </a:cubicBezTo>
                <a:cubicBezTo>
                  <a:pt x="3051333" y="958659"/>
                  <a:pt x="2395297" y="227392"/>
                  <a:pt x="2123747" y="48858"/>
                </a:cubicBezTo>
                <a:cubicBezTo>
                  <a:pt x="1741762" y="-106485"/>
                  <a:pt x="805770" y="130513"/>
                  <a:pt x="462543" y="451202"/>
                </a:cubicBezTo>
                <a:close/>
              </a:path>
            </a:pathLst>
          </a:custGeom>
          <a:solidFill>
            <a:schemeClr val="accent4">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a:extLst>
              <a:ext uri="{FF2B5EF4-FFF2-40B4-BE49-F238E27FC236}">
                <a16:creationId xmlns:a16="http://schemas.microsoft.com/office/drawing/2014/main" id="{683B7A7F-047E-CE1B-F285-C1E2827A9D4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49515" y="3438627"/>
            <a:ext cx="1784721" cy="1888725"/>
            <a:chOff x="247501" y="3192554"/>
            <a:chExt cx="1784721" cy="1888725"/>
          </a:xfrm>
        </p:grpSpPr>
        <p:sp>
          <p:nvSpPr>
            <p:cNvPr id="23" name="Freeform: Shape 22">
              <a:extLst>
                <a:ext uri="{FF2B5EF4-FFF2-40B4-BE49-F238E27FC236}">
                  <a16:creationId xmlns:a16="http://schemas.microsoft.com/office/drawing/2014/main" id="{6AC79E94-CF6A-65B4-61DC-EABCC7E1A3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069679">
              <a:off x="247501" y="3192554"/>
              <a:ext cx="1784721" cy="1888725"/>
            </a:xfrm>
            <a:custGeom>
              <a:avLst/>
              <a:gdLst>
                <a:gd name="connsiteX0" fmla="*/ 3418362 w 5421466"/>
                <a:gd name="connsiteY0" fmla="*/ 6148240 h 7017706"/>
                <a:gd name="connsiteX1" fmla="*/ 4455310 w 5421466"/>
                <a:gd name="connsiteY1" fmla="*/ 6044545 h 7017706"/>
                <a:gd name="connsiteX2" fmla="*/ 4455310 w 5421466"/>
                <a:gd name="connsiteY2" fmla="*/ 6035119 h 7017706"/>
                <a:gd name="connsiteX3" fmla="*/ 4172506 w 5421466"/>
                <a:gd name="connsiteY3" fmla="*/ 5431803 h 7017706"/>
                <a:gd name="connsiteX4" fmla="*/ 4181933 w 5421466"/>
                <a:gd name="connsiteY4" fmla="*/ 5337535 h 7017706"/>
                <a:gd name="connsiteX5" fmla="*/ 4596712 w 5421466"/>
                <a:gd name="connsiteY5" fmla="*/ 4932183 h 7017706"/>
                <a:gd name="connsiteX6" fmla="*/ 5058626 w 5421466"/>
                <a:gd name="connsiteY6" fmla="*/ 3800966 h 7017706"/>
                <a:gd name="connsiteX7" fmla="*/ 5416844 w 5421466"/>
                <a:gd name="connsiteY7" fmla="*/ 2735737 h 7017706"/>
                <a:gd name="connsiteX8" fmla="*/ 5209455 w 5421466"/>
                <a:gd name="connsiteY8" fmla="*/ 2801725 h 7017706"/>
                <a:gd name="connsiteX9" fmla="*/ 4493017 w 5421466"/>
                <a:gd name="connsiteY9" fmla="*/ 3169370 h 7017706"/>
                <a:gd name="connsiteX10" fmla="*/ 3691739 w 5421466"/>
                <a:gd name="connsiteY10" fmla="*/ 4074343 h 7017706"/>
                <a:gd name="connsiteX11" fmla="*/ 3757727 w 5421466"/>
                <a:gd name="connsiteY11" fmla="*/ 3546442 h 7017706"/>
                <a:gd name="connsiteX12" fmla="*/ 4087665 w 5421466"/>
                <a:gd name="connsiteY12" fmla="*/ 2009873 h 7017706"/>
                <a:gd name="connsiteX13" fmla="*/ 4285628 w 5421466"/>
                <a:gd name="connsiteY13" fmla="*/ 1302863 h 7017706"/>
                <a:gd name="connsiteX14" fmla="*/ 4313908 w 5421466"/>
                <a:gd name="connsiteY14" fmla="*/ 963498 h 7017706"/>
                <a:gd name="connsiteX15" fmla="*/ 4049958 w 5421466"/>
                <a:gd name="connsiteY15" fmla="*/ 1199168 h 7017706"/>
                <a:gd name="connsiteX16" fmla="*/ 3569191 w 5421466"/>
                <a:gd name="connsiteY16" fmla="*/ 1840191 h 7017706"/>
                <a:gd name="connsiteX17" fmla="*/ 3408935 w 5421466"/>
                <a:gd name="connsiteY17" fmla="*/ 2349238 h 7017706"/>
                <a:gd name="connsiteX18" fmla="*/ 3324094 w 5421466"/>
                <a:gd name="connsiteY18" fmla="*/ 3518162 h 7017706"/>
                <a:gd name="connsiteX19" fmla="*/ 3267533 w 5421466"/>
                <a:gd name="connsiteY19" fmla="*/ 4093197 h 7017706"/>
                <a:gd name="connsiteX20" fmla="*/ 3267533 w 5421466"/>
                <a:gd name="connsiteY20" fmla="*/ 3885807 h 7017706"/>
                <a:gd name="connsiteX21" fmla="*/ 3069570 w 5421466"/>
                <a:gd name="connsiteY21" fmla="*/ 3188224 h 7017706"/>
                <a:gd name="connsiteX22" fmla="*/ 2428547 w 5421466"/>
                <a:gd name="connsiteY22" fmla="*/ 1604521 h 7017706"/>
                <a:gd name="connsiteX23" fmla="*/ 2042048 w 5421466"/>
                <a:gd name="connsiteY23" fmla="*/ 680694 h 7017706"/>
                <a:gd name="connsiteX24" fmla="*/ 1976061 w 5421466"/>
                <a:gd name="connsiteY24" fmla="*/ 237634 h 7017706"/>
                <a:gd name="connsiteX25" fmla="*/ 1853512 w 5421466"/>
                <a:gd name="connsiteY25" fmla="*/ 1964 h 7017706"/>
                <a:gd name="connsiteX26" fmla="*/ 1674403 w 5421466"/>
                <a:gd name="connsiteY26" fmla="*/ 360183 h 7017706"/>
                <a:gd name="connsiteX27" fmla="*/ 1504721 w 5421466"/>
                <a:gd name="connsiteY27" fmla="*/ 1415985 h 7017706"/>
                <a:gd name="connsiteX28" fmla="*/ 1919500 w 5421466"/>
                <a:gd name="connsiteY28" fmla="*/ 2745164 h 7017706"/>
                <a:gd name="connsiteX29" fmla="*/ 2503962 w 5421466"/>
                <a:gd name="connsiteY29" fmla="*/ 3885807 h 7017706"/>
                <a:gd name="connsiteX30" fmla="*/ 2343706 w 5421466"/>
                <a:gd name="connsiteY30" fmla="*/ 3734978 h 7017706"/>
                <a:gd name="connsiteX31" fmla="*/ 1259624 w 5421466"/>
                <a:gd name="connsiteY31" fmla="*/ 2566055 h 7017706"/>
                <a:gd name="connsiteX32" fmla="*/ 760003 w 5421466"/>
                <a:gd name="connsiteY32" fmla="*/ 2019300 h 7017706"/>
                <a:gd name="connsiteX33" fmla="*/ 213248 w 5421466"/>
                <a:gd name="connsiteY33" fmla="*/ 1510253 h 7017706"/>
                <a:gd name="connsiteX34" fmla="*/ 213248 w 5421466"/>
                <a:gd name="connsiteY34" fmla="*/ 1642228 h 7017706"/>
                <a:gd name="connsiteX35" fmla="*/ 694015 w 5421466"/>
                <a:gd name="connsiteY35" fmla="*/ 2980834 h 7017706"/>
                <a:gd name="connsiteX36" fmla="*/ 1287904 w 5421466"/>
                <a:gd name="connsiteY36" fmla="*/ 4102624 h 7017706"/>
                <a:gd name="connsiteX37" fmla="*/ 2042048 w 5421466"/>
                <a:gd name="connsiteY37" fmla="*/ 4715366 h 7017706"/>
                <a:gd name="connsiteX38" fmla="*/ 2984729 w 5421466"/>
                <a:gd name="connsiteY38" fmla="*/ 5026451 h 7017706"/>
                <a:gd name="connsiteX39" fmla="*/ 3003582 w 5421466"/>
                <a:gd name="connsiteY39" fmla="*/ 5026451 h 7017706"/>
                <a:gd name="connsiteX40" fmla="*/ 2315426 w 5421466"/>
                <a:gd name="connsiteY40" fmla="*/ 5092438 h 7017706"/>
                <a:gd name="connsiteX41" fmla="*/ 1495294 w 5421466"/>
                <a:gd name="connsiteY41" fmla="*/ 4922756 h 7017706"/>
                <a:gd name="connsiteX42" fmla="*/ 760003 w 5421466"/>
                <a:gd name="connsiteY42" fmla="*/ 4187465 h 7017706"/>
                <a:gd name="connsiteX43" fmla="*/ 260382 w 5421466"/>
                <a:gd name="connsiteY43" fmla="*/ 3291919 h 7017706"/>
                <a:gd name="connsiteX44" fmla="*/ 5859 w 5421466"/>
                <a:gd name="connsiteY44" fmla="*/ 2924273 h 7017706"/>
                <a:gd name="connsiteX45" fmla="*/ 109554 w 5421466"/>
                <a:gd name="connsiteY45" fmla="*/ 3518162 h 7017706"/>
                <a:gd name="connsiteX46" fmla="*/ 420638 w 5421466"/>
                <a:gd name="connsiteY46" fmla="*/ 4922756 h 7017706"/>
                <a:gd name="connsiteX47" fmla="*/ 910832 w 5421466"/>
                <a:gd name="connsiteY47" fmla="*/ 5544925 h 7017706"/>
                <a:gd name="connsiteX48" fmla="*/ 1523574 w 5421466"/>
                <a:gd name="connsiteY48" fmla="*/ 5761741 h 7017706"/>
                <a:gd name="connsiteX49" fmla="*/ 2287145 w 5421466"/>
                <a:gd name="connsiteY49" fmla="*/ 5724034 h 7017706"/>
                <a:gd name="connsiteX50" fmla="*/ 3720020 w 5421466"/>
                <a:gd name="connsiteY50" fmla="*/ 5516644 h 7017706"/>
                <a:gd name="connsiteX51" fmla="*/ 3701166 w 5421466"/>
                <a:gd name="connsiteY51" fmla="*/ 5563778 h 7017706"/>
                <a:gd name="connsiteX52" fmla="*/ 3503203 w 5421466"/>
                <a:gd name="connsiteY52" fmla="*/ 6129387 h 7017706"/>
                <a:gd name="connsiteX53" fmla="*/ 3456069 w 5421466"/>
                <a:gd name="connsiteY53" fmla="*/ 6091679 h 7017706"/>
                <a:gd name="connsiteX0" fmla="*/ 3418362 w 5421466"/>
                <a:gd name="connsiteY0" fmla="*/ 6148240 h 7017706"/>
                <a:gd name="connsiteX1" fmla="*/ 4455310 w 5421466"/>
                <a:gd name="connsiteY1" fmla="*/ 6044545 h 7017706"/>
                <a:gd name="connsiteX2" fmla="*/ 4455310 w 5421466"/>
                <a:gd name="connsiteY2" fmla="*/ 6035119 h 7017706"/>
                <a:gd name="connsiteX3" fmla="*/ 4172506 w 5421466"/>
                <a:gd name="connsiteY3" fmla="*/ 5431803 h 7017706"/>
                <a:gd name="connsiteX4" fmla="*/ 4181933 w 5421466"/>
                <a:gd name="connsiteY4" fmla="*/ 5337535 h 7017706"/>
                <a:gd name="connsiteX5" fmla="*/ 4596712 w 5421466"/>
                <a:gd name="connsiteY5" fmla="*/ 4932183 h 7017706"/>
                <a:gd name="connsiteX6" fmla="*/ 5058626 w 5421466"/>
                <a:gd name="connsiteY6" fmla="*/ 3800966 h 7017706"/>
                <a:gd name="connsiteX7" fmla="*/ 5416844 w 5421466"/>
                <a:gd name="connsiteY7" fmla="*/ 2735737 h 7017706"/>
                <a:gd name="connsiteX8" fmla="*/ 5209455 w 5421466"/>
                <a:gd name="connsiteY8" fmla="*/ 2801725 h 7017706"/>
                <a:gd name="connsiteX9" fmla="*/ 4493017 w 5421466"/>
                <a:gd name="connsiteY9" fmla="*/ 3169370 h 7017706"/>
                <a:gd name="connsiteX10" fmla="*/ 3691739 w 5421466"/>
                <a:gd name="connsiteY10" fmla="*/ 4074343 h 7017706"/>
                <a:gd name="connsiteX11" fmla="*/ 3757727 w 5421466"/>
                <a:gd name="connsiteY11" fmla="*/ 3546442 h 7017706"/>
                <a:gd name="connsiteX12" fmla="*/ 4087665 w 5421466"/>
                <a:gd name="connsiteY12" fmla="*/ 2009873 h 7017706"/>
                <a:gd name="connsiteX13" fmla="*/ 4285628 w 5421466"/>
                <a:gd name="connsiteY13" fmla="*/ 1302863 h 7017706"/>
                <a:gd name="connsiteX14" fmla="*/ 4313908 w 5421466"/>
                <a:gd name="connsiteY14" fmla="*/ 963498 h 7017706"/>
                <a:gd name="connsiteX15" fmla="*/ 4049958 w 5421466"/>
                <a:gd name="connsiteY15" fmla="*/ 1199168 h 7017706"/>
                <a:gd name="connsiteX16" fmla="*/ 3569191 w 5421466"/>
                <a:gd name="connsiteY16" fmla="*/ 1840191 h 7017706"/>
                <a:gd name="connsiteX17" fmla="*/ 3408935 w 5421466"/>
                <a:gd name="connsiteY17" fmla="*/ 2349238 h 7017706"/>
                <a:gd name="connsiteX18" fmla="*/ 3324094 w 5421466"/>
                <a:gd name="connsiteY18" fmla="*/ 3518162 h 7017706"/>
                <a:gd name="connsiteX19" fmla="*/ 3267533 w 5421466"/>
                <a:gd name="connsiteY19" fmla="*/ 4093197 h 7017706"/>
                <a:gd name="connsiteX20" fmla="*/ 3267533 w 5421466"/>
                <a:gd name="connsiteY20" fmla="*/ 3885807 h 7017706"/>
                <a:gd name="connsiteX21" fmla="*/ 3069570 w 5421466"/>
                <a:gd name="connsiteY21" fmla="*/ 3188224 h 7017706"/>
                <a:gd name="connsiteX22" fmla="*/ 2428547 w 5421466"/>
                <a:gd name="connsiteY22" fmla="*/ 1604521 h 7017706"/>
                <a:gd name="connsiteX23" fmla="*/ 2042048 w 5421466"/>
                <a:gd name="connsiteY23" fmla="*/ 680694 h 7017706"/>
                <a:gd name="connsiteX24" fmla="*/ 1976061 w 5421466"/>
                <a:gd name="connsiteY24" fmla="*/ 237634 h 7017706"/>
                <a:gd name="connsiteX25" fmla="*/ 1853512 w 5421466"/>
                <a:gd name="connsiteY25" fmla="*/ 1964 h 7017706"/>
                <a:gd name="connsiteX26" fmla="*/ 1674403 w 5421466"/>
                <a:gd name="connsiteY26" fmla="*/ 360183 h 7017706"/>
                <a:gd name="connsiteX27" fmla="*/ 1504721 w 5421466"/>
                <a:gd name="connsiteY27" fmla="*/ 1415985 h 7017706"/>
                <a:gd name="connsiteX28" fmla="*/ 1919500 w 5421466"/>
                <a:gd name="connsiteY28" fmla="*/ 2745164 h 7017706"/>
                <a:gd name="connsiteX29" fmla="*/ 2503962 w 5421466"/>
                <a:gd name="connsiteY29" fmla="*/ 3885807 h 7017706"/>
                <a:gd name="connsiteX30" fmla="*/ 2343706 w 5421466"/>
                <a:gd name="connsiteY30" fmla="*/ 3734978 h 7017706"/>
                <a:gd name="connsiteX31" fmla="*/ 1259624 w 5421466"/>
                <a:gd name="connsiteY31" fmla="*/ 2566055 h 7017706"/>
                <a:gd name="connsiteX32" fmla="*/ 760003 w 5421466"/>
                <a:gd name="connsiteY32" fmla="*/ 2019300 h 7017706"/>
                <a:gd name="connsiteX33" fmla="*/ 213248 w 5421466"/>
                <a:gd name="connsiteY33" fmla="*/ 1510253 h 7017706"/>
                <a:gd name="connsiteX34" fmla="*/ 213248 w 5421466"/>
                <a:gd name="connsiteY34" fmla="*/ 1642228 h 7017706"/>
                <a:gd name="connsiteX35" fmla="*/ 694015 w 5421466"/>
                <a:gd name="connsiteY35" fmla="*/ 2980834 h 7017706"/>
                <a:gd name="connsiteX36" fmla="*/ 1287904 w 5421466"/>
                <a:gd name="connsiteY36" fmla="*/ 4102624 h 7017706"/>
                <a:gd name="connsiteX37" fmla="*/ 2042048 w 5421466"/>
                <a:gd name="connsiteY37" fmla="*/ 4715366 h 7017706"/>
                <a:gd name="connsiteX38" fmla="*/ 2984729 w 5421466"/>
                <a:gd name="connsiteY38" fmla="*/ 5026451 h 7017706"/>
                <a:gd name="connsiteX39" fmla="*/ 2315426 w 5421466"/>
                <a:gd name="connsiteY39" fmla="*/ 5092438 h 7017706"/>
                <a:gd name="connsiteX40" fmla="*/ 1495294 w 5421466"/>
                <a:gd name="connsiteY40" fmla="*/ 4922756 h 7017706"/>
                <a:gd name="connsiteX41" fmla="*/ 760003 w 5421466"/>
                <a:gd name="connsiteY41" fmla="*/ 4187465 h 7017706"/>
                <a:gd name="connsiteX42" fmla="*/ 260382 w 5421466"/>
                <a:gd name="connsiteY42" fmla="*/ 3291919 h 7017706"/>
                <a:gd name="connsiteX43" fmla="*/ 5859 w 5421466"/>
                <a:gd name="connsiteY43" fmla="*/ 2924273 h 7017706"/>
                <a:gd name="connsiteX44" fmla="*/ 109554 w 5421466"/>
                <a:gd name="connsiteY44" fmla="*/ 3518162 h 7017706"/>
                <a:gd name="connsiteX45" fmla="*/ 420638 w 5421466"/>
                <a:gd name="connsiteY45" fmla="*/ 4922756 h 7017706"/>
                <a:gd name="connsiteX46" fmla="*/ 910832 w 5421466"/>
                <a:gd name="connsiteY46" fmla="*/ 5544925 h 7017706"/>
                <a:gd name="connsiteX47" fmla="*/ 1523574 w 5421466"/>
                <a:gd name="connsiteY47" fmla="*/ 5761741 h 7017706"/>
                <a:gd name="connsiteX48" fmla="*/ 2287145 w 5421466"/>
                <a:gd name="connsiteY48" fmla="*/ 5724034 h 7017706"/>
                <a:gd name="connsiteX49" fmla="*/ 3720020 w 5421466"/>
                <a:gd name="connsiteY49" fmla="*/ 5516644 h 7017706"/>
                <a:gd name="connsiteX50" fmla="*/ 3701166 w 5421466"/>
                <a:gd name="connsiteY50" fmla="*/ 5563778 h 7017706"/>
                <a:gd name="connsiteX51" fmla="*/ 3503203 w 5421466"/>
                <a:gd name="connsiteY51" fmla="*/ 6129387 h 7017706"/>
                <a:gd name="connsiteX52" fmla="*/ 3456069 w 5421466"/>
                <a:gd name="connsiteY52" fmla="*/ 6091679 h 7017706"/>
                <a:gd name="connsiteX0" fmla="*/ 3418362 w 5421466"/>
                <a:gd name="connsiteY0" fmla="*/ 6148240 h 7017706"/>
                <a:gd name="connsiteX1" fmla="*/ 4455310 w 5421466"/>
                <a:gd name="connsiteY1" fmla="*/ 6044545 h 7017706"/>
                <a:gd name="connsiteX2" fmla="*/ 4455310 w 5421466"/>
                <a:gd name="connsiteY2" fmla="*/ 6035119 h 7017706"/>
                <a:gd name="connsiteX3" fmla="*/ 4172506 w 5421466"/>
                <a:gd name="connsiteY3" fmla="*/ 5431803 h 7017706"/>
                <a:gd name="connsiteX4" fmla="*/ 4181933 w 5421466"/>
                <a:gd name="connsiteY4" fmla="*/ 5337535 h 7017706"/>
                <a:gd name="connsiteX5" fmla="*/ 4596712 w 5421466"/>
                <a:gd name="connsiteY5" fmla="*/ 4932183 h 7017706"/>
                <a:gd name="connsiteX6" fmla="*/ 5058626 w 5421466"/>
                <a:gd name="connsiteY6" fmla="*/ 3800966 h 7017706"/>
                <a:gd name="connsiteX7" fmla="*/ 5416844 w 5421466"/>
                <a:gd name="connsiteY7" fmla="*/ 2735737 h 7017706"/>
                <a:gd name="connsiteX8" fmla="*/ 5209455 w 5421466"/>
                <a:gd name="connsiteY8" fmla="*/ 2801725 h 7017706"/>
                <a:gd name="connsiteX9" fmla="*/ 4493017 w 5421466"/>
                <a:gd name="connsiteY9" fmla="*/ 3169370 h 7017706"/>
                <a:gd name="connsiteX10" fmla="*/ 3691739 w 5421466"/>
                <a:gd name="connsiteY10" fmla="*/ 4074343 h 7017706"/>
                <a:gd name="connsiteX11" fmla="*/ 3757727 w 5421466"/>
                <a:gd name="connsiteY11" fmla="*/ 3546442 h 7017706"/>
                <a:gd name="connsiteX12" fmla="*/ 4087665 w 5421466"/>
                <a:gd name="connsiteY12" fmla="*/ 2009873 h 7017706"/>
                <a:gd name="connsiteX13" fmla="*/ 4285628 w 5421466"/>
                <a:gd name="connsiteY13" fmla="*/ 1302863 h 7017706"/>
                <a:gd name="connsiteX14" fmla="*/ 4313908 w 5421466"/>
                <a:gd name="connsiteY14" fmla="*/ 963498 h 7017706"/>
                <a:gd name="connsiteX15" fmla="*/ 4049958 w 5421466"/>
                <a:gd name="connsiteY15" fmla="*/ 1199168 h 7017706"/>
                <a:gd name="connsiteX16" fmla="*/ 3569191 w 5421466"/>
                <a:gd name="connsiteY16" fmla="*/ 1840191 h 7017706"/>
                <a:gd name="connsiteX17" fmla="*/ 3408935 w 5421466"/>
                <a:gd name="connsiteY17" fmla="*/ 2349238 h 7017706"/>
                <a:gd name="connsiteX18" fmla="*/ 3324094 w 5421466"/>
                <a:gd name="connsiteY18" fmla="*/ 3518162 h 7017706"/>
                <a:gd name="connsiteX19" fmla="*/ 3267533 w 5421466"/>
                <a:gd name="connsiteY19" fmla="*/ 4093197 h 7017706"/>
                <a:gd name="connsiteX20" fmla="*/ 3267533 w 5421466"/>
                <a:gd name="connsiteY20" fmla="*/ 3885807 h 7017706"/>
                <a:gd name="connsiteX21" fmla="*/ 3069570 w 5421466"/>
                <a:gd name="connsiteY21" fmla="*/ 3188224 h 7017706"/>
                <a:gd name="connsiteX22" fmla="*/ 2428547 w 5421466"/>
                <a:gd name="connsiteY22" fmla="*/ 1604521 h 7017706"/>
                <a:gd name="connsiteX23" fmla="*/ 2042048 w 5421466"/>
                <a:gd name="connsiteY23" fmla="*/ 680694 h 7017706"/>
                <a:gd name="connsiteX24" fmla="*/ 1976061 w 5421466"/>
                <a:gd name="connsiteY24" fmla="*/ 237634 h 7017706"/>
                <a:gd name="connsiteX25" fmla="*/ 1853512 w 5421466"/>
                <a:gd name="connsiteY25" fmla="*/ 1964 h 7017706"/>
                <a:gd name="connsiteX26" fmla="*/ 1674403 w 5421466"/>
                <a:gd name="connsiteY26" fmla="*/ 360183 h 7017706"/>
                <a:gd name="connsiteX27" fmla="*/ 1504721 w 5421466"/>
                <a:gd name="connsiteY27" fmla="*/ 1415985 h 7017706"/>
                <a:gd name="connsiteX28" fmla="*/ 1919500 w 5421466"/>
                <a:gd name="connsiteY28" fmla="*/ 2745164 h 7017706"/>
                <a:gd name="connsiteX29" fmla="*/ 2503962 w 5421466"/>
                <a:gd name="connsiteY29" fmla="*/ 3885807 h 7017706"/>
                <a:gd name="connsiteX30" fmla="*/ 2343706 w 5421466"/>
                <a:gd name="connsiteY30" fmla="*/ 3734978 h 7017706"/>
                <a:gd name="connsiteX31" fmla="*/ 1259624 w 5421466"/>
                <a:gd name="connsiteY31" fmla="*/ 2566055 h 7017706"/>
                <a:gd name="connsiteX32" fmla="*/ 760003 w 5421466"/>
                <a:gd name="connsiteY32" fmla="*/ 2019300 h 7017706"/>
                <a:gd name="connsiteX33" fmla="*/ 213248 w 5421466"/>
                <a:gd name="connsiteY33" fmla="*/ 1510253 h 7017706"/>
                <a:gd name="connsiteX34" fmla="*/ 213248 w 5421466"/>
                <a:gd name="connsiteY34" fmla="*/ 1642228 h 7017706"/>
                <a:gd name="connsiteX35" fmla="*/ 694015 w 5421466"/>
                <a:gd name="connsiteY35" fmla="*/ 2980834 h 7017706"/>
                <a:gd name="connsiteX36" fmla="*/ 1287904 w 5421466"/>
                <a:gd name="connsiteY36" fmla="*/ 4102624 h 7017706"/>
                <a:gd name="connsiteX37" fmla="*/ 2042048 w 5421466"/>
                <a:gd name="connsiteY37" fmla="*/ 4715366 h 7017706"/>
                <a:gd name="connsiteX38" fmla="*/ 2984729 w 5421466"/>
                <a:gd name="connsiteY38" fmla="*/ 5026451 h 7017706"/>
                <a:gd name="connsiteX39" fmla="*/ 2315426 w 5421466"/>
                <a:gd name="connsiteY39" fmla="*/ 5092438 h 7017706"/>
                <a:gd name="connsiteX40" fmla="*/ 1495294 w 5421466"/>
                <a:gd name="connsiteY40" fmla="*/ 4922756 h 7017706"/>
                <a:gd name="connsiteX41" fmla="*/ 760003 w 5421466"/>
                <a:gd name="connsiteY41" fmla="*/ 4187465 h 7017706"/>
                <a:gd name="connsiteX42" fmla="*/ 260382 w 5421466"/>
                <a:gd name="connsiteY42" fmla="*/ 3291919 h 7017706"/>
                <a:gd name="connsiteX43" fmla="*/ 5859 w 5421466"/>
                <a:gd name="connsiteY43" fmla="*/ 2924273 h 7017706"/>
                <a:gd name="connsiteX44" fmla="*/ 109554 w 5421466"/>
                <a:gd name="connsiteY44" fmla="*/ 3518162 h 7017706"/>
                <a:gd name="connsiteX45" fmla="*/ 420638 w 5421466"/>
                <a:gd name="connsiteY45" fmla="*/ 4922756 h 7017706"/>
                <a:gd name="connsiteX46" fmla="*/ 910832 w 5421466"/>
                <a:gd name="connsiteY46" fmla="*/ 5544925 h 7017706"/>
                <a:gd name="connsiteX47" fmla="*/ 1523574 w 5421466"/>
                <a:gd name="connsiteY47" fmla="*/ 5761741 h 7017706"/>
                <a:gd name="connsiteX48" fmla="*/ 2287145 w 5421466"/>
                <a:gd name="connsiteY48" fmla="*/ 5724034 h 7017706"/>
                <a:gd name="connsiteX49" fmla="*/ 3720020 w 5421466"/>
                <a:gd name="connsiteY49" fmla="*/ 5516644 h 7017706"/>
                <a:gd name="connsiteX50" fmla="*/ 3701166 w 5421466"/>
                <a:gd name="connsiteY50" fmla="*/ 5563778 h 7017706"/>
                <a:gd name="connsiteX51" fmla="*/ 3503203 w 5421466"/>
                <a:gd name="connsiteY51" fmla="*/ 6129387 h 7017706"/>
                <a:gd name="connsiteX52" fmla="*/ 3456069 w 5421466"/>
                <a:gd name="connsiteY52" fmla="*/ 6091679 h 7017706"/>
                <a:gd name="connsiteX0" fmla="*/ 3418362 w 5421466"/>
                <a:gd name="connsiteY0" fmla="*/ 6148240 h 7017706"/>
                <a:gd name="connsiteX1" fmla="*/ 4455310 w 5421466"/>
                <a:gd name="connsiteY1" fmla="*/ 6044545 h 7017706"/>
                <a:gd name="connsiteX2" fmla="*/ 4455310 w 5421466"/>
                <a:gd name="connsiteY2" fmla="*/ 6035119 h 7017706"/>
                <a:gd name="connsiteX3" fmla="*/ 4172506 w 5421466"/>
                <a:gd name="connsiteY3" fmla="*/ 5431803 h 7017706"/>
                <a:gd name="connsiteX4" fmla="*/ 4181933 w 5421466"/>
                <a:gd name="connsiteY4" fmla="*/ 5337535 h 7017706"/>
                <a:gd name="connsiteX5" fmla="*/ 4596712 w 5421466"/>
                <a:gd name="connsiteY5" fmla="*/ 4932183 h 7017706"/>
                <a:gd name="connsiteX6" fmla="*/ 5058626 w 5421466"/>
                <a:gd name="connsiteY6" fmla="*/ 3800966 h 7017706"/>
                <a:gd name="connsiteX7" fmla="*/ 5416844 w 5421466"/>
                <a:gd name="connsiteY7" fmla="*/ 2735737 h 7017706"/>
                <a:gd name="connsiteX8" fmla="*/ 5209455 w 5421466"/>
                <a:gd name="connsiteY8" fmla="*/ 2801725 h 7017706"/>
                <a:gd name="connsiteX9" fmla="*/ 4493017 w 5421466"/>
                <a:gd name="connsiteY9" fmla="*/ 3169370 h 7017706"/>
                <a:gd name="connsiteX10" fmla="*/ 3691739 w 5421466"/>
                <a:gd name="connsiteY10" fmla="*/ 4074343 h 7017706"/>
                <a:gd name="connsiteX11" fmla="*/ 3757727 w 5421466"/>
                <a:gd name="connsiteY11" fmla="*/ 3546442 h 7017706"/>
                <a:gd name="connsiteX12" fmla="*/ 4087665 w 5421466"/>
                <a:gd name="connsiteY12" fmla="*/ 2009873 h 7017706"/>
                <a:gd name="connsiteX13" fmla="*/ 4285628 w 5421466"/>
                <a:gd name="connsiteY13" fmla="*/ 1302863 h 7017706"/>
                <a:gd name="connsiteX14" fmla="*/ 4313908 w 5421466"/>
                <a:gd name="connsiteY14" fmla="*/ 963498 h 7017706"/>
                <a:gd name="connsiteX15" fmla="*/ 4049958 w 5421466"/>
                <a:gd name="connsiteY15" fmla="*/ 1199168 h 7017706"/>
                <a:gd name="connsiteX16" fmla="*/ 3569191 w 5421466"/>
                <a:gd name="connsiteY16" fmla="*/ 1840191 h 7017706"/>
                <a:gd name="connsiteX17" fmla="*/ 3408935 w 5421466"/>
                <a:gd name="connsiteY17" fmla="*/ 2349238 h 7017706"/>
                <a:gd name="connsiteX18" fmla="*/ 3324094 w 5421466"/>
                <a:gd name="connsiteY18" fmla="*/ 3518162 h 7017706"/>
                <a:gd name="connsiteX19" fmla="*/ 3267533 w 5421466"/>
                <a:gd name="connsiteY19" fmla="*/ 4093197 h 7017706"/>
                <a:gd name="connsiteX20" fmla="*/ 3267533 w 5421466"/>
                <a:gd name="connsiteY20" fmla="*/ 3885807 h 7017706"/>
                <a:gd name="connsiteX21" fmla="*/ 3069570 w 5421466"/>
                <a:gd name="connsiteY21" fmla="*/ 3188224 h 7017706"/>
                <a:gd name="connsiteX22" fmla="*/ 2428547 w 5421466"/>
                <a:gd name="connsiteY22" fmla="*/ 1604521 h 7017706"/>
                <a:gd name="connsiteX23" fmla="*/ 2042048 w 5421466"/>
                <a:gd name="connsiteY23" fmla="*/ 680694 h 7017706"/>
                <a:gd name="connsiteX24" fmla="*/ 1976061 w 5421466"/>
                <a:gd name="connsiteY24" fmla="*/ 237634 h 7017706"/>
                <a:gd name="connsiteX25" fmla="*/ 1853512 w 5421466"/>
                <a:gd name="connsiteY25" fmla="*/ 1964 h 7017706"/>
                <a:gd name="connsiteX26" fmla="*/ 1674403 w 5421466"/>
                <a:gd name="connsiteY26" fmla="*/ 360183 h 7017706"/>
                <a:gd name="connsiteX27" fmla="*/ 1504721 w 5421466"/>
                <a:gd name="connsiteY27" fmla="*/ 1415985 h 7017706"/>
                <a:gd name="connsiteX28" fmla="*/ 1919500 w 5421466"/>
                <a:gd name="connsiteY28" fmla="*/ 2745164 h 7017706"/>
                <a:gd name="connsiteX29" fmla="*/ 2503962 w 5421466"/>
                <a:gd name="connsiteY29" fmla="*/ 3885807 h 7017706"/>
                <a:gd name="connsiteX30" fmla="*/ 2343706 w 5421466"/>
                <a:gd name="connsiteY30" fmla="*/ 3734978 h 7017706"/>
                <a:gd name="connsiteX31" fmla="*/ 1259624 w 5421466"/>
                <a:gd name="connsiteY31" fmla="*/ 2566055 h 7017706"/>
                <a:gd name="connsiteX32" fmla="*/ 760003 w 5421466"/>
                <a:gd name="connsiteY32" fmla="*/ 2019300 h 7017706"/>
                <a:gd name="connsiteX33" fmla="*/ 213248 w 5421466"/>
                <a:gd name="connsiteY33" fmla="*/ 1510253 h 7017706"/>
                <a:gd name="connsiteX34" fmla="*/ 213248 w 5421466"/>
                <a:gd name="connsiteY34" fmla="*/ 1642228 h 7017706"/>
                <a:gd name="connsiteX35" fmla="*/ 694015 w 5421466"/>
                <a:gd name="connsiteY35" fmla="*/ 2980834 h 7017706"/>
                <a:gd name="connsiteX36" fmla="*/ 1287904 w 5421466"/>
                <a:gd name="connsiteY36" fmla="*/ 4102624 h 7017706"/>
                <a:gd name="connsiteX37" fmla="*/ 2042048 w 5421466"/>
                <a:gd name="connsiteY37" fmla="*/ 4715366 h 7017706"/>
                <a:gd name="connsiteX38" fmla="*/ 2984729 w 5421466"/>
                <a:gd name="connsiteY38" fmla="*/ 5026451 h 7017706"/>
                <a:gd name="connsiteX39" fmla="*/ 2315426 w 5421466"/>
                <a:gd name="connsiteY39" fmla="*/ 5092438 h 7017706"/>
                <a:gd name="connsiteX40" fmla="*/ 1495294 w 5421466"/>
                <a:gd name="connsiteY40" fmla="*/ 4922756 h 7017706"/>
                <a:gd name="connsiteX41" fmla="*/ 760003 w 5421466"/>
                <a:gd name="connsiteY41" fmla="*/ 4187465 h 7017706"/>
                <a:gd name="connsiteX42" fmla="*/ 260382 w 5421466"/>
                <a:gd name="connsiteY42" fmla="*/ 3291919 h 7017706"/>
                <a:gd name="connsiteX43" fmla="*/ 5859 w 5421466"/>
                <a:gd name="connsiteY43" fmla="*/ 2924273 h 7017706"/>
                <a:gd name="connsiteX44" fmla="*/ 109554 w 5421466"/>
                <a:gd name="connsiteY44" fmla="*/ 3518162 h 7017706"/>
                <a:gd name="connsiteX45" fmla="*/ 420638 w 5421466"/>
                <a:gd name="connsiteY45" fmla="*/ 4922756 h 7017706"/>
                <a:gd name="connsiteX46" fmla="*/ 910832 w 5421466"/>
                <a:gd name="connsiteY46" fmla="*/ 5544925 h 7017706"/>
                <a:gd name="connsiteX47" fmla="*/ 1523574 w 5421466"/>
                <a:gd name="connsiteY47" fmla="*/ 5761741 h 7017706"/>
                <a:gd name="connsiteX48" fmla="*/ 2287145 w 5421466"/>
                <a:gd name="connsiteY48" fmla="*/ 5724034 h 7017706"/>
                <a:gd name="connsiteX49" fmla="*/ 3609909 w 5421466"/>
                <a:gd name="connsiteY49" fmla="*/ 5516644 h 7017706"/>
                <a:gd name="connsiteX50" fmla="*/ 3701166 w 5421466"/>
                <a:gd name="connsiteY50" fmla="*/ 5563778 h 7017706"/>
                <a:gd name="connsiteX51" fmla="*/ 3503203 w 5421466"/>
                <a:gd name="connsiteY51" fmla="*/ 6129387 h 7017706"/>
                <a:gd name="connsiteX52" fmla="*/ 3456069 w 5421466"/>
                <a:gd name="connsiteY52" fmla="*/ 6091679 h 7017706"/>
                <a:gd name="connsiteX0" fmla="*/ 3418362 w 5421466"/>
                <a:gd name="connsiteY0" fmla="*/ 6148240 h 6148240"/>
                <a:gd name="connsiteX1" fmla="*/ 4455310 w 5421466"/>
                <a:gd name="connsiteY1" fmla="*/ 6044545 h 6148240"/>
                <a:gd name="connsiteX2" fmla="*/ 4455310 w 5421466"/>
                <a:gd name="connsiteY2" fmla="*/ 6035119 h 6148240"/>
                <a:gd name="connsiteX3" fmla="*/ 4172506 w 5421466"/>
                <a:gd name="connsiteY3" fmla="*/ 5431803 h 6148240"/>
                <a:gd name="connsiteX4" fmla="*/ 4181933 w 5421466"/>
                <a:gd name="connsiteY4" fmla="*/ 5337535 h 6148240"/>
                <a:gd name="connsiteX5" fmla="*/ 4596712 w 5421466"/>
                <a:gd name="connsiteY5" fmla="*/ 4932183 h 6148240"/>
                <a:gd name="connsiteX6" fmla="*/ 5058626 w 5421466"/>
                <a:gd name="connsiteY6" fmla="*/ 3800966 h 6148240"/>
                <a:gd name="connsiteX7" fmla="*/ 5416844 w 5421466"/>
                <a:gd name="connsiteY7" fmla="*/ 2735737 h 6148240"/>
                <a:gd name="connsiteX8" fmla="*/ 5209455 w 5421466"/>
                <a:gd name="connsiteY8" fmla="*/ 2801725 h 6148240"/>
                <a:gd name="connsiteX9" fmla="*/ 4493017 w 5421466"/>
                <a:gd name="connsiteY9" fmla="*/ 3169370 h 6148240"/>
                <a:gd name="connsiteX10" fmla="*/ 3691739 w 5421466"/>
                <a:gd name="connsiteY10" fmla="*/ 4074343 h 6148240"/>
                <a:gd name="connsiteX11" fmla="*/ 3757727 w 5421466"/>
                <a:gd name="connsiteY11" fmla="*/ 3546442 h 6148240"/>
                <a:gd name="connsiteX12" fmla="*/ 4087665 w 5421466"/>
                <a:gd name="connsiteY12" fmla="*/ 2009873 h 6148240"/>
                <a:gd name="connsiteX13" fmla="*/ 4285628 w 5421466"/>
                <a:gd name="connsiteY13" fmla="*/ 1302863 h 6148240"/>
                <a:gd name="connsiteX14" fmla="*/ 4313908 w 5421466"/>
                <a:gd name="connsiteY14" fmla="*/ 963498 h 6148240"/>
                <a:gd name="connsiteX15" fmla="*/ 4049958 w 5421466"/>
                <a:gd name="connsiteY15" fmla="*/ 1199168 h 6148240"/>
                <a:gd name="connsiteX16" fmla="*/ 3569191 w 5421466"/>
                <a:gd name="connsiteY16" fmla="*/ 1840191 h 6148240"/>
                <a:gd name="connsiteX17" fmla="*/ 3408935 w 5421466"/>
                <a:gd name="connsiteY17" fmla="*/ 2349238 h 6148240"/>
                <a:gd name="connsiteX18" fmla="*/ 3324094 w 5421466"/>
                <a:gd name="connsiteY18" fmla="*/ 3518162 h 6148240"/>
                <a:gd name="connsiteX19" fmla="*/ 3267533 w 5421466"/>
                <a:gd name="connsiteY19" fmla="*/ 4093197 h 6148240"/>
                <a:gd name="connsiteX20" fmla="*/ 3267533 w 5421466"/>
                <a:gd name="connsiteY20" fmla="*/ 3885807 h 6148240"/>
                <a:gd name="connsiteX21" fmla="*/ 3069570 w 5421466"/>
                <a:gd name="connsiteY21" fmla="*/ 3188224 h 6148240"/>
                <a:gd name="connsiteX22" fmla="*/ 2428547 w 5421466"/>
                <a:gd name="connsiteY22" fmla="*/ 1604521 h 6148240"/>
                <a:gd name="connsiteX23" fmla="*/ 2042048 w 5421466"/>
                <a:gd name="connsiteY23" fmla="*/ 680694 h 6148240"/>
                <a:gd name="connsiteX24" fmla="*/ 1976061 w 5421466"/>
                <a:gd name="connsiteY24" fmla="*/ 237634 h 6148240"/>
                <a:gd name="connsiteX25" fmla="*/ 1853512 w 5421466"/>
                <a:gd name="connsiteY25" fmla="*/ 1964 h 6148240"/>
                <a:gd name="connsiteX26" fmla="*/ 1674403 w 5421466"/>
                <a:gd name="connsiteY26" fmla="*/ 360183 h 6148240"/>
                <a:gd name="connsiteX27" fmla="*/ 1504721 w 5421466"/>
                <a:gd name="connsiteY27" fmla="*/ 1415985 h 6148240"/>
                <a:gd name="connsiteX28" fmla="*/ 1919500 w 5421466"/>
                <a:gd name="connsiteY28" fmla="*/ 2745164 h 6148240"/>
                <a:gd name="connsiteX29" fmla="*/ 2503962 w 5421466"/>
                <a:gd name="connsiteY29" fmla="*/ 3885807 h 6148240"/>
                <a:gd name="connsiteX30" fmla="*/ 2343706 w 5421466"/>
                <a:gd name="connsiteY30" fmla="*/ 3734978 h 6148240"/>
                <a:gd name="connsiteX31" fmla="*/ 1259624 w 5421466"/>
                <a:gd name="connsiteY31" fmla="*/ 2566055 h 6148240"/>
                <a:gd name="connsiteX32" fmla="*/ 760003 w 5421466"/>
                <a:gd name="connsiteY32" fmla="*/ 2019300 h 6148240"/>
                <a:gd name="connsiteX33" fmla="*/ 213248 w 5421466"/>
                <a:gd name="connsiteY33" fmla="*/ 1510253 h 6148240"/>
                <a:gd name="connsiteX34" fmla="*/ 213248 w 5421466"/>
                <a:gd name="connsiteY34" fmla="*/ 1642228 h 6148240"/>
                <a:gd name="connsiteX35" fmla="*/ 694015 w 5421466"/>
                <a:gd name="connsiteY35" fmla="*/ 2980834 h 6148240"/>
                <a:gd name="connsiteX36" fmla="*/ 1287904 w 5421466"/>
                <a:gd name="connsiteY36" fmla="*/ 4102624 h 6148240"/>
                <a:gd name="connsiteX37" fmla="*/ 2042048 w 5421466"/>
                <a:gd name="connsiteY37" fmla="*/ 4715366 h 6148240"/>
                <a:gd name="connsiteX38" fmla="*/ 2984729 w 5421466"/>
                <a:gd name="connsiteY38" fmla="*/ 5026451 h 6148240"/>
                <a:gd name="connsiteX39" fmla="*/ 2315426 w 5421466"/>
                <a:gd name="connsiteY39" fmla="*/ 5092438 h 6148240"/>
                <a:gd name="connsiteX40" fmla="*/ 1495294 w 5421466"/>
                <a:gd name="connsiteY40" fmla="*/ 4922756 h 6148240"/>
                <a:gd name="connsiteX41" fmla="*/ 760003 w 5421466"/>
                <a:gd name="connsiteY41" fmla="*/ 4187465 h 6148240"/>
                <a:gd name="connsiteX42" fmla="*/ 260382 w 5421466"/>
                <a:gd name="connsiteY42" fmla="*/ 3291919 h 6148240"/>
                <a:gd name="connsiteX43" fmla="*/ 5859 w 5421466"/>
                <a:gd name="connsiteY43" fmla="*/ 2924273 h 6148240"/>
                <a:gd name="connsiteX44" fmla="*/ 109554 w 5421466"/>
                <a:gd name="connsiteY44" fmla="*/ 3518162 h 6148240"/>
                <a:gd name="connsiteX45" fmla="*/ 420638 w 5421466"/>
                <a:gd name="connsiteY45" fmla="*/ 4922756 h 6148240"/>
                <a:gd name="connsiteX46" fmla="*/ 910832 w 5421466"/>
                <a:gd name="connsiteY46" fmla="*/ 5544925 h 6148240"/>
                <a:gd name="connsiteX47" fmla="*/ 1523574 w 5421466"/>
                <a:gd name="connsiteY47" fmla="*/ 5761741 h 6148240"/>
                <a:gd name="connsiteX48" fmla="*/ 2287145 w 5421466"/>
                <a:gd name="connsiteY48" fmla="*/ 5724034 h 6148240"/>
                <a:gd name="connsiteX49" fmla="*/ 3609909 w 5421466"/>
                <a:gd name="connsiteY49" fmla="*/ 5516644 h 6148240"/>
                <a:gd name="connsiteX50" fmla="*/ 3701166 w 5421466"/>
                <a:gd name="connsiteY50" fmla="*/ 5563778 h 6148240"/>
                <a:gd name="connsiteX51" fmla="*/ 3503203 w 5421466"/>
                <a:gd name="connsiteY51" fmla="*/ 6129387 h 6148240"/>
                <a:gd name="connsiteX0" fmla="*/ 4455310 w 5421466"/>
                <a:gd name="connsiteY0" fmla="*/ 6044545 h 6129387"/>
                <a:gd name="connsiteX1" fmla="*/ 4455310 w 5421466"/>
                <a:gd name="connsiteY1" fmla="*/ 6035119 h 6129387"/>
                <a:gd name="connsiteX2" fmla="*/ 4172506 w 5421466"/>
                <a:gd name="connsiteY2" fmla="*/ 5431803 h 6129387"/>
                <a:gd name="connsiteX3" fmla="*/ 4181933 w 5421466"/>
                <a:gd name="connsiteY3" fmla="*/ 5337535 h 6129387"/>
                <a:gd name="connsiteX4" fmla="*/ 4596712 w 5421466"/>
                <a:gd name="connsiteY4" fmla="*/ 4932183 h 6129387"/>
                <a:gd name="connsiteX5" fmla="*/ 5058626 w 5421466"/>
                <a:gd name="connsiteY5" fmla="*/ 3800966 h 6129387"/>
                <a:gd name="connsiteX6" fmla="*/ 5416844 w 5421466"/>
                <a:gd name="connsiteY6" fmla="*/ 2735737 h 6129387"/>
                <a:gd name="connsiteX7" fmla="*/ 5209455 w 5421466"/>
                <a:gd name="connsiteY7" fmla="*/ 2801725 h 6129387"/>
                <a:gd name="connsiteX8" fmla="*/ 4493017 w 5421466"/>
                <a:gd name="connsiteY8" fmla="*/ 3169370 h 6129387"/>
                <a:gd name="connsiteX9" fmla="*/ 3691739 w 5421466"/>
                <a:gd name="connsiteY9" fmla="*/ 4074343 h 6129387"/>
                <a:gd name="connsiteX10" fmla="*/ 3757727 w 5421466"/>
                <a:gd name="connsiteY10" fmla="*/ 3546442 h 6129387"/>
                <a:gd name="connsiteX11" fmla="*/ 4087665 w 5421466"/>
                <a:gd name="connsiteY11" fmla="*/ 2009873 h 6129387"/>
                <a:gd name="connsiteX12" fmla="*/ 4285628 w 5421466"/>
                <a:gd name="connsiteY12" fmla="*/ 1302863 h 6129387"/>
                <a:gd name="connsiteX13" fmla="*/ 4313908 w 5421466"/>
                <a:gd name="connsiteY13" fmla="*/ 963498 h 6129387"/>
                <a:gd name="connsiteX14" fmla="*/ 4049958 w 5421466"/>
                <a:gd name="connsiteY14" fmla="*/ 1199168 h 6129387"/>
                <a:gd name="connsiteX15" fmla="*/ 3569191 w 5421466"/>
                <a:gd name="connsiteY15" fmla="*/ 1840191 h 6129387"/>
                <a:gd name="connsiteX16" fmla="*/ 3408935 w 5421466"/>
                <a:gd name="connsiteY16" fmla="*/ 2349238 h 6129387"/>
                <a:gd name="connsiteX17" fmla="*/ 3324094 w 5421466"/>
                <a:gd name="connsiteY17" fmla="*/ 3518162 h 6129387"/>
                <a:gd name="connsiteX18" fmla="*/ 3267533 w 5421466"/>
                <a:gd name="connsiteY18" fmla="*/ 4093197 h 6129387"/>
                <a:gd name="connsiteX19" fmla="*/ 3267533 w 5421466"/>
                <a:gd name="connsiteY19" fmla="*/ 3885807 h 6129387"/>
                <a:gd name="connsiteX20" fmla="*/ 3069570 w 5421466"/>
                <a:gd name="connsiteY20" fmla="*/ 3188224 h 6129387"/>
                <a:gd name="connsiteX21" fmla="*/ 2428547 w 5421466"/>
                <a:gd name="connsiteY21" fmla="*/ 1604521 h 6129387"/>
                <a:gd name="connsiteX22" fmla="*/ 2042048 w 5421466"/>
                <a:gd name="connsiteY22" fmla="*/ 680694 h 6129387"/>
                <a:gd name="connsiteX23" fmla="*/ 1976061 w 5421466"/>
                <a:gd name="connsiteY23" fmla="*/ 237634 h 6129387"/>
                <a:gd name="connsiteX24" fmla="*/ 1853512 w 5421466"/>
                <a:gd name="connsiteY24" fmla="*/ 1964 h 6129387"/>
                <a:gd name="connsiteX25" fmla="*/ 1674403 w 5421466"/>
                <a:gd name="connsiteY25" fmla="*/ 360183 h 6129387"/>
                <a:gd name="connsiteX26" fmla="*/ 1504721 w 5421466"/>
                <a:gd name="connsiteY26" fmla="*/ 1415985 h 6129387"/>
                <a:gd name="connsiteX27" fmla="*/ 1919500 w 5421466"/>
                <a:gd name="connsiteY27" fmla="*/ 2745164 h 6129387"/>
                <a:gd name="connsiteX28" fmla="*/ 2503962 w 5421466"/>
                <a:gd name="connsiteY28" fmla="*/ 3885807 h 6129387"/>
                <a:gd name="connsiteX29" fmla="*/ 2343706 w 5421466"/>
                <a:gd name="connsiteY29" fmla="*/ 3734978 h 6129387"/>
                <a:gd name="connsiteX30" fmla="*/ 1259624 w 5421466"/>
                <a:gd name="connsiteY30" fmla="*/ 2566055 h 6129387"/>
                <a:gd name="connsiteX31" fmla="*/ 760003 w 5421466"/>
                <a:gd name="connsiteY31" fmla="*/ 2019300 h 6129387"/>
                <a:gd name="connsiteX32" fmla="*/ 213248 w 5421466"/>
                <a:gd name="connsiteY32" fmla="*/ 1510253 h 6129387"/>
                <a:gd name="connsiteX33" fmla="*/ 213248 w 5421466"/>
                <a:gd name="connsiteY33" fmla="*/ 1642228 h 6129387"/>
                <a:gd name="connsiteX34" fmla="*/ 694015 w 5421466"/>
                <a:gd name="connsiteY34" fmla="*/ 2980834 h 6129387"/>
                <a:gd name="connsiteX35" fmla="*/ 1287904 w 5421466"/>
                <a:gd name="connsiteY35" fmla="*/ 4102624 h 6129387"/>
                <a:gd name="connsiteX36" fmla="*/ 2042048 w 5421466"/>
                <a:gd name="connsiteY36" fmla="*/ 4715366 h 6129387"/>
                <a:gd name="connsiteX37" fmla="*/ 2984729 w 5421466"/>
                <a:gd name="connsiteY37" fmla="*/ 5026451 h 6129387"/>
                <a:gd name="connsiteX38" fmla="*/ 2315426 w 5421466"/>
                <a:gd name="connsiteY38" fmla="*/ 5092438 h 6129387"/>
                <a:gd name="connsiteX39" fmla="*/ 1495294 w 5421466"/>
                <a:gd name="connsiteY39" fmla="*/ 4922756 h 6129387"/>
                <a:gd name="connsiteX40" fmla="*/ 760003 w 5421466"/>
                <a:gd name="connsiteY40" fmla="*/ 4187465 h 6129387"/>
                <a:gd name="connsiteX41" fmla="*/ 260382 w 5421466"/>
                <a:gd name="connsiteY41" fmla="*/ 3291919 h 6129387"/>
                <a:gd name="connsiteX42" fmla="*/ 5859 w 5421466"/>
                <a:gd name="connsiteY42" fmla="*/ 2924273 h 6129387"/>
                <a:gd name="connsiteX43" fmla="*/ 109554 w 5421466"/>
                <a:gd name="connsiteY43" fmla="*/ 3518162 h 6129387"/>
                <a:gd name="connsiteX44" fmla="*/ 420638 w 5421466"/>
                <a:gd name="connsiteY44" fmla="*/ 4922756 h 6129387"/>
                <a:gd name="connsiteX45" fmla="*/ 910832 w 5421466"/>
                <a:gd name="connsiteY45" fmla="*/ 5544925 h 6129387"/>
                <a:gd name="connsiteX46" fmla="*/ 1523574 w 5421466"/>
                <a:gd name="connsiteY46" fmla="*/ 5761741 h 6129387"/>
                <a:gd name="connsiteX47" fmla="*/ 2287145 w 5421466"/>
                <a:gd name="connsiteY47" fmla="*/ 5724034 h 6129387"/>
                <a:gd name="connsiteX48" fmla="*/ 3609909 w 5421466"/>
                <a:gd name="connsiteY48" fmla="*/ 5516644 h 6129387"/>
                <a:gd name="connsiteX49" fmla="*/ 3701166 w 5421466"/>
                <a:gd name="connsiteY49" fmla="*/ 5563778 h 6129387"/>
                <a:gd name="connsiteX50" fmla="*/ 3503203 w 5421466"/>
                <a:gd name="connsiteY50" fmla="*/ 6129387 h 6129387"/>
                <a:gd name="connsiteX0" fmla="*/ 4455310 w 5421466"/>
                <a:gd name="connsiteY0" fmla="*/ 6044545 h 6129387"/>
                <a:gd name="connsiteX1" fmla="*/ 4172506 w 5421466"/>
                <a:gd name="connsiteY1" fmla="*/ 5431803 h 6129387"/>
                <a:gd name="connsiteX2" fmla="*/ 4181933 w 5421466"/>
                <a:gd name="connsiteY2" fmla="*/ 5337535 h 6129387"/>
                <a:gd name="connsiteX3" fmla="*/ 4596712 w 5421466"/>
                <a:gd name="connsiteY3" fmla="*/ 4932183 h 6129387"/>
                <a:gd name="connsiteX4" fmla="*/ 5058626 w 5421466"/>
                <a:gd name="connsiteY4" fmla="*/ 3800966 h 6129387"/>
                <a:gd name="connsiteX5" fmla="*/ 5416844 w 5421466"/>
                <a:gd name="connsiteY5" fmla="*/ 2735737 h 6129387"/>
                <a:gd name="connsiteX6" fmla="*/ 5209455 w 5421466"/>
                <a:gd name="connsiteY6" fmla="*/ 2801725 h 6129387"/>
                <a:gd name="connsiteX7" fmla="*/ 4493017 w 5421466"/>
                <a:gd name="connsiteY7" fmla="*/ 3169370 h 6129387"/>
                <a:gd name="connsiteX8" fmla="*/ 3691739 w 5421466"/>
                <a:gd name="connsiteY8" fmla="*/ 4074343 h 6129387"/>
                <a:gd name="connsiteX9" fmla="*/ 3757727 w 5421466"/>
                <a:gd name="connsiteY9" fmla="*/ 3546442 h 6129387"/>
                <a:gd name="connsiteX10" fmla="*/ 4087665 w 5421466"/>
                <a:gd name="connsiteY10" fmla="*/ 2009873 h 6129387"/>
                <a:gd name="connsiteX11" fmla="*/ 4285628 w 5421466"/>
                <a:gd name="connsiteY11" fmla="*/ 1302863 h 6129387"/>
                <a:gd name="connsiteX12" fmla="*/ 4313908 w 5421466"/>
                <a:gd name="connsiteY12" fmla="*/ 963498 h 6129387"/>
                <a:gd name="connsiteX13" fmla="*/ 4049958 w 5421466"/>
                <a:gd name="connsiteY13" fmla="*/ 1199168 h 6129387"/>
                <a:gd name="connsiteX14" fmla="*/ 3569191 w 5421466"/>
                <a:gd name="connsiteY14" fmla="*/ 1840191 h 6129387"/>
                <a:gd name="connsiteX15" fmla="*/ 3408935 w 5421466"/>
                <a:gd name="connsiteY15" fmla="*/ 2349238 h 6129387"/>
                <a:gd name="connsiteX16" fmla="*/ 3324094 w 5421466"/>
                <a:gd name="connsiteY16" fmla="*/ 3518162 h 6129387"/>
                <a:gd name="connsiteX17" fmla="*/ 3267533 w 5421466"/>
                <a:gd name="connsiteY17" fmla="*/ 4093197 h 6129387"/>
                <a:gd name="connsiteX18" fmla="*/ 3267533 w 5421466"/>
                <a:gd name="connsiteY18" fmla="*/ 3885807 h 6129387"/>
                <a:gd name="connsiteX19" fmla="*/ 3069570 w 5421466"/>
                <a:gd name="connsiteY19" fmla="*/ 3188224 h 6129387"/>
                <a:gd name="connsiteX20" fmla="*/ 2428547 w 5421466"/>
                <a:gd name="connsiteY20" fmla="*/ 1604521 h 6129387"/>
                <a:gd name="connsiteX21" fmla="*/ 2042048 w 5421466"/>
                <a:gd name="connsiteY21" fmla="*/ 680694 h 6129387"/>
                <a:gd name="connsiteX22" fmla="*/ 1976061 w 5421466"/>
                <a:gd name="connsiteY22" fmla="*/ 237634 h 6129387"/>
                <a:gd name="connsiteX23" fmla="*/ 1853512 w 5421466"/>
                <a:gd name="connsiteY23" fmla="*/ 1964 h 6129387"/>
                <a:gd name="connsiteX24" fmla="*/ 1674403 w 5421466"/>
                <a:gd name="connsiteY24" fmla="*/ 360183 h 6129387"/>
                <a:gd name="connsiteX25" fmla="*/ 1504721 w 5421466"/>
                <a:gd name="connsiteY25" fmla="*/ 1415985 h 6129387"/>
                <a:gd name="connsiteX26" fmla="*/ 1919500 w 5421466"/>
                <a:gd name="connsiteY26" fmla="*/ 2745164 h 6129387"/>
                <a:gd name="connsiteX27" fmla="*/ 2503962 w 5421466"/>
                <a:gd name="connsiteY27" fmla="*/ 3885807 h 6129387"/>
                <a:gd name="connsiteX28" fmla="*/ 2343706 w 5421466"/>
                <a:gd name="connsiteY28" fmla="*/ 3734978 h 6129387"/>
                <a:gd name="connsiteX29" fmla="*/ 1259624 w 5421466"/>
                <a:gd name="connsiteY29" fmla="*/ 2566055 h 6129387"/>
                <a:gd name="connsiteX30" fmla="*/ 760003 w 5421466"/>
                <a:gd name="connsiteY30" fmla="*/ 2019300 h 6129387"/>
                <a:gd name="connsiteX31" fmla="*/ 213248 w 5421466"/>
                <a:gd name="connsiteY31" fmla="*/ 1510253 h 6129387"/>
                <a:gd name="connsiteX32" fmla="*/ 213248 w 5421466"/>
                <a:gd name="connsiteY32" fmla="*/ 1642228 h 6129387"/>
                <a:gd name="connsiteX33" fmla="*/ 694015 w 5421466"/>
                <a:gd name="connsiteY33" fmla="*/ 2980834 h 6129387"/>
                <a:gd name="connsiteX34" fmla="*/ 1287904 w 5421466"/>
                <a:gd name="connsiteY34" fmla="*/ 4102624 h 6129387"/>
                <a:gd name="connsiteX35" fmla="*/ 2042048 w 5421466"/>
                <a:gd name="connsiteY35" fmla="*/ 4715366 h 6129387"/>
                <a:gd name="connsiteX36" fmla="*/ 2984729 w 5421466"/>
                <a:gd name="connsiteY36" fmla="*/ 5026451 h 6129387"/>
                <a:gd name="connsiteX37" fmla="*/ 2315426 w 5421466"/>
                <a:gd name="connsiteY37" fmla="*/ 5092438 h 6129387"/>
                <a:gd name="connsiteX38" fmla="*/ 1495294 w 5421466"/>
                <a:gd name="connsiteY38" fmla="*/ 4922756 h 6129387"/>
                <a:gd name="connsiteX39" fmla="*/ 760003 w 5421466"/>
                <a:gd name="connsiteY39" fmla="*/ 4187465 h 6129387"/>
                <a:gd name="connsiteX40" fmla="*/ 260382 w 5421466"/>
                <a:gd name="connsiteY40" fmla="*/ 3291919 h 6129387"/>
                <a:gd name="connsiteX41" fmla="*/ 5859 w 5421466"/>
                <a:gd name="connsiteY41" fmla="*/ 2924273 h 6129387"/>
                <a:gd name="connsiteX42" fmla="*/ 109554 w 5421466"/>
                <a:gd name="connsiteY42" fmla="*/ 3518162 h 6129387"/>
                <a:gd name="connsiteX43" fmla="*/ 420638 w 5421466"/>
                <a:gd name="connsiteY43" fmla="*/ 4922756 h 6129387"/>
                <a:gd name="connsiteX44" fmla="*/ 910832 w 5421466"/>
                <a:gd name="connsiteY44" fmla="*/ 5544925 h 6129387"/>
                <a:gd name="connsiteX45" fmla="*/ 1523574 w 5421466"/>
                <a:gd name="connsiteY45" fmla="*/ 5761741 h 6129387"/>
                <a:gd name="connsiteX46" fmla="*/ 2287145 w 5421466"/>
                <a:gd name="connsiteY46" fmla="*/ 5724034 h 6129387"/>
                <a:gd name="connsiteX47" fmla="*/ 3609909 w 5421466"/>
                <a:gd name="connsiteY47" fmla="*/ 5516644 h 6129387"/>
                <a:gd name="connsiteX48" fmla="*/ 3701166 w 5421466"/>
                <a:gd name="connsiteY48" fmla="*/ 5563778 h 6129387"/>
                <a:gd name="connsiteX49" fmla="*/ 3503203 w 5421466"/>
                <a:gd name="connsiteY49" fmla="*/ 6129387 h 6129387"/>
                <a:gd name="connsiteX0" fmla="*/ 4455310 w 5421466"/>
                <a:gd name="connsiteY0" fmla="*/ 6044545 h 6129387"/>
                <a:gd name="connsiteX1" fmla="*/ 4172506 w 5421466"/>
                <a:gd name="connsiteY1" fmla="*/ 5431803 h 6129387"/>
                <a:gd name="connsiteX2" fmla="*/ 4246564 w 5421466"/>
                <a:gd name="connsiteY2" fmla="*/ 5287267 h 6129387"/>
                <a:gd name="connsiteX3" fmla="*/ 4596712 w 5421466"/>
                <a:gd name="connsiteY3" fmla="*/ 4932183 h 6129387"/>
                <a:gd name="connsiteX4" fmla="*/ 5058626 w 5421466"/>
                <a:gd name="connsiteY4" fmla="*/ 3800966 h 6129387"/>
                <a:gd name="connsiteX5" fmla="*/ 5416844 w 5421466"/>
                <a:gd name="connsiteY5" fmla="*/ 2735737 h 6129387"/>
                <a:gd name="connsiteX6" fmla="*/ 5209455 w 5421466"/>
                <a:gd name="connsiteY6" fmla="*/ 2801725 h 6129387"/>
                <a:gd name="connsiteX7" fmla="*/ 4493017 w 5421466"/>
                <a:gd name="connsiteY7" fmla="*/ 3169370 h 6129387"/>
                <a:gd name="connsiteX8" fmla="*/ 3691739 w 5421466"/>
                <a:gd name="connsiteY8" fmla="*/ 4074343 h 6129387"/>
                <a:gd name="connsiteX9" fmla="*/ 3757727 w 5421466"/>
                <a:gd name="connsiteY9" fmla="*/ 3546442 h 6129387"/>
                <a:gd name="connsiteX10" fmla="*/ 4087665 w 5421466"/>
                <a:gd name="connsiteY10" fmla="*/ 2009873 h 6129387"/>
                <a:gd name="connsiteX11" fmla="*/ 4285628 w 5421466"/>
                <a:gd name="connsiteY11" fmla="*/ 1302863 h 6129387"/>
                <a:gd name="connsiteX12" fmla="*/ 4313908 w 5421466"/>
                <a:gd name="connsiteY12" fmla="*/ 963498 h 6129387"/>
                <a:gd name="connsiteX13" fmla="*/ 4049958 w 5421466"/>
                <a:gd name="connsiteY13" fmla="*/ 1199168 h 6129387"/>
                <a:gd name="connsiteX14" fmla="*/ 3569191 w 5421466"/>
                <a:gd name="connsiteY14" fmla="*/ 1840191 h 6129387"/>
                <a:gd name="connsiteX15" fmla="*/ 3408935 w 5421466"/>
                <a:gd name="connsiteY15" fmla="*/ 2349238 h 6129387"/>
                <a:gd name="connsiteX16" fmla="*/ 3324094 w 5421466"/>
                <a:gd name="connsiteY16" fmla="*/ 3518162 h 6129387"/>
                <a:gd name="connsiteX17" fmla="*/ 3267533 w 5421466"/>
                <a:gd name="connsiteY17" fmla="*/ 4093197 h 6129387"/>
                <a:gd name="connsiteX18" fmla="*/ 3267533 w 5421466"/>
                <a:gd name="connsiteY18" fmla="*/ 3885807 h 6129387"/>
                <a:gd name="connsiteX19" fmla="*/ 3069570 w 5421466"/>
                <a:gd name="connsiteY19" fmla="*/ 3188224 h 6129387"/>
                <a:gd name="connsiteX20" fmla="*/ 2428547 w 5421466"/>
                <a:gd name="connsiteY20" fmla="*/ 1604521 h 6129387"/>
                <a:gd name="connsiteX21" fmla="*/ 2042048 w 5421466"/>
                <a:gd name="connsiteY21" fmla="*/ 680694 h 6129387"/>
                <a:gd name="connsiteX22" fmla="*/ 1976061 w 5421466"/>
                <a:gd name="connsiteY22" fmla="*/ 237634 h 6129387"/>
                <a:gd name="connsiteX23" fmla="*/ 1853512 w 5421466"/>
                <a:gd name="connsiteY23" fmla="*/ 1964 h 6129387"/>
                <a:gd name="connsiteX24" fmla="*/ 1674403 w 5421466"/>
                <a:gd name="connsiteY24" fmla="*/ 360183 h 6129387"/>
                <a:gd name="connsiteX25" fmla="*/ 1504721 w 5421466"/>
                <a:gd name="connsiteY25" fmla="*/ 1415985 h 6129387"/>
                <a:gd name="connsiteX26" fmla="*/ 1919500 w 5421466"/>
                <a:gd name="connsiteY26" fmla="*/ 2745164 h 6129387"/>
                <a:gd name="connsiteX27" fmla="*/ 2503962 w 5421466"/>
                <a:gd name="connsiteY27" fmla="*/ 3885807 h 6129387"/>
                <a:gd name="connsiteX28" fmla="*/ 2343706 w 5421466"/>
                <a:gd name="connsiteY28" fmla="*/ 3734978 h 6129387"/>
                <a:gd name="connsiteX29" fmla="*/ 1259624 w 5421466"/>
                <a:gd name="connsiteY29" fmla="*/ 2566055 h 6129387"/>
                <a:gd name="connsiteX30" fmla="*/ 760003 w 5421466"/>
                <a:gd name="connsiteY30" fmla="*/ 2019300 h 6129387"/>
                <a:gd name="connsiteX31" fmla="*/ 213248 w 5421466"/>
                <a:gd name="connsiteY31" fmla="*/ 1510253 h 6129387"/>
                <a:gd name="connsiteX32" fmla="*/ 213248 w 5421466"/>
                <a:gd name="connsiteY32" fmla="*/ 1642228 h 6129387"/>
                <a:gd name="connsiteX33" fmla="*/ 694015 w 5421466"/>
                <a:gd name="connsiteY33" fmla="*/ 2980834 h 6129387"/>
                <a:gd name="connsiteX34" fmla="*/ 1287904 w 5421466"/>
                <a:gd name="connsiteY34" fmla="*/ 4102624 h 6129387"/>
                <a:gd name="connsiteX35" fmla="*/ 2042048 w 5421466"/>
                <a:gd name="connsiteY35" fmla="*/ 4715366 h 6129387"/>
                <a:gd name="connsiteX36" fmla="*/ 2984729 w 5421466"/>
                <a:gd name="connsiteY36" fmla="*/ 5026451 h 6129387"/>
                <a:gd name="connsiteX37" fmla="*/ 2315426 w 5421466"/>
                <a:gd name="connsiteY37" fmla="*/ 5092438 h 6129387"/>
                <a:gd name="connsiteX38" fmla="*/ 1495294 w 5421466"/>
                <a:gd name="connsiteY38" fmla="*/ 4922756 h 6129387"/>
                <a:gd name="connsiteX39" fmla="*/ 760003 w 5421466"/>
                <a:gd name="connsiteY39" fmla="*/ 4187465 h 6129387"/>
                <a:gd name="connsiteX40" fmla="*/ 260382 w 5421466"/>
                <a:gd name="connsiteY40" fmla="*/ 3291919 h 6129387"/>
                <a:gd name="connsiteX41" fmla="*/ 5859 w 5421466"/>
                <a:gd name="connsiteY41" fmla="*/ 2924273 h 6129387"/>
                <a:gd name="connsiteX42" fmla="*/ 109554 w 5421466"/>
                <a:gd name="connsiteY42" fmla="*/ 3518162 h 6129387"/>
                <a:gd name="connsiteX43" fmla="*/ 420638 w 5421466"/>
                <a:gd name="connsiteY43" fmla="*/ 4922756 h 6129387"/>
                <a:gd name="connsiteX44" fmla="*/ 910832 w 5421466"/>
                <a:gd name="connsiteY44" fmla="*/ 5544925 h 6129387"/>
                <a:gd name="connsiteX45" fmla="*/ 1523574 w 5421466"/>
                <a:gd name="connsiteY45" fmla="*/ 5761741 h 6129387"/>
                <a:gd name="connsiteX46" fmla="*/ 2287145 w 5421466"/>
                <a:gd name="connsiteY46" fmla="*/ 5724034 h 6129387"/>
                <a:gd name="connsiteX47" fmla="*/ 3609909 w 5421466"/>
                <a:gd name="connsiteY47" fmla="*/ 5516644 h 6129387"/>
                <a:gd name="connsiteX48" fmla="*/ 3701166 w 5421466"/>
                <a:gd name="connsiteY48" fmla="*/ 5563778 h 6129387"/>
                <a:gd name="connsiteX49" fmla="*/ 3503203 w 5421466"/>
                <a:gd name="connsiteY49" fmla="*/ 6129387 h 6129387"/>
                <a:gd name="connsiteX0" fmla="*/ 4455310 w 5421466"/>
                <a:gd name="connsiteY0" fmla="*/ 6044545 h 6129387"/>
                <a:gd name="connsiteX1" fmla="*/ 4172506 w 5421466"/>
                <a:gd name="connsiteY1" fmla="*/ 5431803 h 6129387"/>
                <a:gd name="connsiteX2" fmla="*/ 4246564 w 5421466"/>
                <a:gd name="connsiteY2" fmla="*/ 5287267 h 6129387"/>
                <a:gd name="connsiteX3" fmla="*/ 4596712 w 5421466"/>
                <a:gd name="connsiteY3" fmla="*/ 4932183 h 6129387"/>
                <a:gd name="connsiteX4" fmla="*/ 5058626 w 5421466"/>
                <a:gd name="connsiteY4" fmla="*/ 3800966 h 6129387"/>
                <a:gd name="connsiteX5" fmla="*/ 5416844 w 5421466"/>
                <a:gd name="connsiteY5" fmla="*/ 2735737 h 6129387"/>
                <a:gd name="connsiteX6" fmla="*/ 5209455 w 5421466"/>
                <a:gd name="connsiteY6" fmla="*/ 2801725 h 6129387"/>
                <a:gd name="connsiteX7" fmla="*/ 4493017 w 5421466"/>
                <a:gd name="connsiteY7" fmla="*/ 3169370 h 6129387"/>
                <a:gd name="connsiteX8" fmla="*/ 3691739 w 5421466"/>
                <a:gd name="connsiteY8" fmla="*/ 4074343 h 6129387"/>
                <a:gd name="connsiteX9" fmla="*/ 3757727 w 5421466"/>
                <a:gd name="connsiteY9" fmla="*/ 3546442 h 6129387"/>
                <a:gd name="connsiteX10" fmla="*/ 4087665 w 5421466"/>
                <a:gd name="connsiteY10" fmla="*/ 2009873 h 6129387"/>
                <a:gd name="connsiteX11" fmla="*/ 4285628 w 5421466"/>
                <a:gd name="connsiteY11" fmla="*/ 1302863 h 6129387"/>
                <a:gd name="connsiteX12" fmla="*/ 4313908 w 5421466"/>
                <a:gd name="connsiteY12" fmla="*/ 963498 h 6129387"/>
                <a:gd name="connsiteX13" fmla="*/ 4049958 w 5421466"/>
                <a:gd name="connsiteY13" fmla="*/ 1199168 h 6129387"/>
                <a:gd name="connsiteX14" fmla="*/ 3569191 w 5421466"/>
                <a:gd name="connsiteY14" fmla="*/ 1840191 h 6129387"/>
                <a:gd name="connsiteX15" fmla="*/ 3408935 w 5421466"/>
                <a:gd name="connsiteY15" fmla="*/ 2349238 h 6129387"/>
                <a:gd name="connsiteX16" fmla="*/ 3324094 w 5421466"/>
                <a:gd name="connsiteY16" fmla="*/ 3518162 h 6129387"/>
                <a:gd name="connsiteX17" fmla="*/ 3267533 w 5421466"/>
                <a:gd name="connsiteY17" fmla="*/ 4093197 h 6129387"/>
                <a:gd name="connsiteX18" fmla="*/ 3224446 w 5421466"/>
                <a:gd name="connsiteY18" fmla="*/ 3852295 h 6129387"/>
                <a:gd name="connsiteX19" fmla="*/ 3069570 w 5421466"/>
                <a:gd name="connsiteY19" fmla="*/ 3188224 h 6129387"/>
                <a:gd name="connsiteX20" fmla="*/ 2428547 w 5421466"/>
                <a:gd name="connsiteY20" fmla="*/ 1604521 h 6129387"/>
                <a:gd name="connsiteX21" fmla="*/ 2042048 w 5421466"/>
                <a:gd name="connsiteY21" fmla="*/ 680694 h 6129387"/>
                <a:gd name="connsiteX22" fmla="*/ 1976061 w 5421466"/>
                <a:gd name="connsiteY22" fmla="*/ 237634 h 6129387"/>
                <a:gd name="connsiteX23" fmla="*/ 1853512 w 5421466"/>
                <a:gd name="connsiteY23" fmla="*/ 1964 h 6129387"/>
                <a:gd name="connsiteX24" fmla="*/ 1674403 w 5421466"/>
                <a:gd name="connsiteY24" fmla="*/ 360183 h 6129387"/>
                <a:gd name="connsiteX25" fmla="*/ 1504721 w 5421466"/>
                <a:gd name="connsiteY25" fmla="*/ 1415985 h 6129387"/>
                <a:gd name="connsiteX26" fmla="*/ 1919500 w 5421466"/>
                <a:gd name="connsiteY26" fmla="*/ 2745164 h 6129387"/>
                <a:gd name="connsiteX27" fmla="*/ 2503962 w 5421466"/>
                <a:gd name="connsiteY27" fmla="*/ 3885807 h 6129387"/>
                <a:gd name="connsiteX28" fmla="*/ 2343706 w 5421466"/>
                <a:gd name="connsiteY28" fmla="*/ 3734978 h 6129387"/>
                <a:gd name="connsiteX29" fmla="*/ 1259624 w 5421466"/>
                <a:gd name="connsiteY29" fmla="*/ 2566055 h 6129387"/>
                <a:gd name="connsiteX30" fmla="*/ 760003 w 5421466"/>
                <a:gd name="connsiteY30" fmla="*/ 2019300 h 6129387"/>
                <a:gd name="connsiteX31" fmla="*/ 213248 w 5421466"/>
                <a:gd name="connsiteY31" fmla="*/ 1510253 h 6129387"/>
                <a:gd name="connsiteX32" fmla="*/ 213248 w 5421466"/>
                <a:gd name="connsiteY32" fmla="*/ 1642228 h 6129387"/>
                <a:gd name="connsiteX33" fmla="*/ 694015 w 5421466"/>
                <a:gd name="connsiteY33" fmla="*/ 2980834 h 6129387"/>
                <a:gd name="connsiteX34" fmla="*/ 1287904 w 5421466"/>
                <a:gd name="connsiteY34" fmla="*/ 4102624 h 6129387"/>
                <a:gd name="connsiteX35" fmla="*/ 2042048 w 5421466"/>
                <a:gd name="connsiteY35" fmla="*/ 4715366 h 6129387"/>
                <a:gd name="connsiteX36" fmla="*/ 2984729 w 5421466"/>
                <a:gd name="connsiteY36" fmla="*/ 5026451 h 6129387"/>
                <a:gd name="connsiteX37" fmla="*/ 2315426 w 5421466"/>
                <a:gd name="connsiteY37" fmla="*/ 5092438 h 6129387"/>
                <a:gd name="connsiteX38" fmla="*/ 1495294 w 5421466"/>
                <a:gd name="connsiteY38" fmla="*/ 4922756 h 6129387"/>
                <a:gd name="connsiteX39" fmla="*/ 760003 w 5421466"/>
                <a:gd name="connsiteY39" fmla="*/ 4187465 h 6129387"/>
                <a:gd name="connsiteX40" fmla="*/ 260382 w 5421466"/>
                <a:gd name="connsiteY40" fmla="*/ 3291919 h 6129387"/>
                <a:gd name="connsiteX41" fmla="*/ 5859 w 5421466"/>
                <a:gd name="connsiteY41" fmla="*/ 2924273 h 6129387"/>
                <a:gd name="connsiteX42" fmla="*/ 109554 w 5421466"/>
                <a:gd name="connsiteY42" fmla="*/ 3518162 h 6129387"/>
                <a:gd name="connsiteX43" fmla="*/ 420638 w 5421466"/>
                <a:gd name="connsiteY43" fmla="*/ 4922756 h 6129387"/>
                <a:gd name="connsiteX44" fmla="*/ 910832 w 5421466"/>
                <a:gd name="connsiteY44" fmla="*/ 5544925 h 6129387"/>
                <a:gd name="connsiteX45" fmla="*/ 1523574 w 5421466"/>
                <a:gd name="connsiteY45" fmla="*/ 5761741 h 6129387"/>
                <a:gd name="connsiteX46" fmla="*/ 2287145 w 5421466"/>
                <a:gd name="connsiteY46" fmla="*/ 5724034 h 6129387"/>
                <a:gd name="connsiteX47" fmla="*/ 3609909 w 5421466"/>
                <a:gd name="connsiteY47" fmla="*/ 5516644 h 6129387"/>
                <a:gd name="connsiteX48" fmla="*/ 3701166 w 5421466"/>
                <a:gd name="connsiteY48" fmla="*/ 5563778 h 6129387"/>
                <a:gd name="connsiteX49" fmla="*/ 3503203 w 5421466"/>
                <a:gd name="connsiteY49" fmla="*/ 6129387 h 6129387"/>
                <a:gd name="connsiteX0" fmla="*/ 4455310 w 5421466"/>
                <a:gd name="connsiteY0" fmla="*/ 6044545 h 6129387"/>
                <a:gd name="connsiteX1" fmla="*/ 4172506 w 5421466"/>
                <a:gd name="connsiteY1" fmla="*/ 5431803 h 6129387"/>
                <a:gd name="connsiteX2" fmla="*/ 4246564 w 5421466"/>
                <a:gd name="connsiteY2" fmla="*/ 5287267 h 6129387"/>
                <a:gd name="connsiteX3" fmla="*/ 4596712 w 5421466"/>
                <a:gd name="connsiteY3" fmla="*/ 4932183 h 6129387"/>
                <a:gd name="connsiteX4" fmla="*/ 5058626 w 5421466"/>
                <a:gd name="connsiteY4" fmla="*/ 3800966 h 6129387"/>
                <a:gd name="connsiteX5" fmla="*/ 5416844 w 5421466"/>
                <a:gd name="connsiteY5" fmla="*/ 2735737 h 6129387"/>
                <a:gd name="connsiteX6" fmla="*/ 5209455 w 5421466"/>
                <a:gd name="connsiteY6" fmla="*/ 2801725 h 6129387"/>
                <a:gd name="connsiteX7" fmla="*/ 4493017 w 5421466"/>
                <a:gd name="connsiteY7" fmla="*/ 3169370 h 6129387"/>
                <a:gd name="connsiteX8" fmla="*/ 3691739 w 5421466"/>
                <a:gd name="connsiteY8" fmla="*/ 4074343 h 6129387"/>
                <a:gd name="connsiteX9" fmla="*/ 3757727 w 5421466"/>
                <a:gd name="connsiteY9" fmla="*/ 3546442 h 6129387"/>
                <a:gd name="connsiteX10" fmla="*/ 4087665 w 5421466"/>
                <a:gd name="connsiteY10" fmla="*/ 2009873 h 6129387"/>
                <a:gd name="connsiteX11" fmla="*/ 4285628 w 5421466"/>
                <a:gd name="connsiteY11" fmla="*/ 1302863 h 6129387"/>
                <a:gd name="connsiteX12" fmla="*/ 4313908 w 5421466"/>
                <a:gd name="connsiteY12" fmla="*/ 963498 h 6129387"/>
                <a:gd name="connsiteX13" fmla="*/ 4049958 w 5421466"/>
                <a:gd name="connsiteY13" fmla="*/ 1199168 h 6129387"/>
                <a:gd name="connsiteX14" fmla="*/ 3569191 w 5421466"/>
                <a:gd name="connsiteY14" fmla="*/ 1840191 h 6129387"/>
                <a:gd name="connsiteX15" fmla="*/ 3408935 w 5421466"/>
                <a:gd name="connsiteY15" fmla="*/ 2349238 h 6129387"/>
                <a:gd name="connsiteX16" fmla="*/ 3324094 w 5421466"/>
                <a:gd name="connsiteY16" fmla="*/ 3518162 h 6129387"/>
                <a:gd name="connsiteX17" fmla="*/ 3267533 w 5421466"/>
                <a:gd name="connsiteY17" fmla="*/ 4093197 h 6129387"/>
                <a:gd name="connsiteX18" fmla="*/ 3224446 w 5421466"/>
                <a:gd name="connsiteY18" fmla="*/ 3852295 h 6129387"/>
                <a:gd name="connsiteX19" fmla="*/ 3069570 w 5421466"/>
                <a:gd name="connsiteY19" fmla="*/ 3188224 h 6129387"/>
                <a:gd name="connsiteX20" fmla="*/ 2428547 w 5421466"/>
                <a:gd name="connsiteY20" fmla="*/ 1604521 h 6129387"/>
                <a:gd name="connsiteX21" fmla="*/ 2042048 w 5421466"/>
                <a:gd name="connsiteY21" fmla="*/ 680694 h 6129387"/>
                <a:gd name="connsiteX22" fmla="*/ 1976061 w 5421466"/>
                <a:gd name="connsiteY22" fmla="*/ 237634 h 6129387"/>
                <a:gd name="connsiteX23" fmla="*/ 1853512 w 5421466"/>
                <a:gd name="connsiteY23" fmla="*/ 1964 h 6129387"/>
                <a:gd name="connsiteX24" fmla="*/ 1674403 w 5421466"/>
                <a:gd name="connsiteY24" fmla="*/ 360183 h 6129387"/>
                <a:gd name="connsiteX25" fmla="*/ 1504721 w 5421466"/>
                <a:gd name="connsiteY25" fmla="*/ 1415985 h 6129387"/>
                <a:gd name="connsiteX26" fmla="*/ 1919500 w 5421466"/>
                <a:gd name="connsiteY26" fmla="*/ 2745164 h 6129387"/>
                <a:gd name="connsiteX27" fmla="*/ 2525505 w 5421466"/>
                <a:gd name="connsiteY27" fmla="*/ 3885807 h 6129387"/>
                <a:gd name="connsiteX28" fmla="*/ 2343706 w 5421466"/>
                <a:gd name="connsiteY28" fmla="*/ 3734978 h 6129387"/>
                <a:gd name="connsiteX29" fmla="*/ 1259624 w 5421466"/>
                <a:gd name="connsiteY29" fmla="*/ 2566055 h 6129387"/>
                <a:gd name="connsiteX30" fmla="*/ 760003 w 5421466"/>
                <a:gd name="connsiteY30" fmla="*/ 2019300 h 6129387"/>
                <a:gd name="connsiteX31" fmla="*/ 213248 w 5421466"/>
                <a:gd name="connsiteY31" fmla="*/ 1510253 h 6129387"/>
                <a:gd name="connsiteX32" fmla="*/ 213248 w 5421466"/>
                <a:gd name="connsiteY32" fmla="*/ 1642228 h 6129387"/>
                <a:gd name="connsiteX33" fmla="*/ 694015 w 5421466"/>
                <a:gd name="connsiteY33" fmla="*/ 2980834 h 6129387"/>
                <a:gd name="connsiteX34" fmla="*/ 1287904 w 5421466"/>
                <a:gd name="connsiteY34" fmla="*/ 4102624 h 6129387"/>
                <a:gd name="connsiteX35" fmla="*/ 2042048 w 5421466"/>
                <a:gd name="connsiteY35" fmla="*/ 4715366 h 6129387"/>
                <a:gd name="connsiteX36" fmla="*/ 2984729 w 5421466"/>
                <a:gd name="connsiteY36" fmla="*/ 5026451 h 6129387"/>
                <a:gd name="connsiteX37" fmla="*/ 2315426 w 5421466"/>
                <a:gd name="connsiteY37" fmla="*/ 5092438 h 6129387"/>
                <a:gd name="connsiteX38" fmla="*/ 1495294 w 5421466"/>
                <a:gd name="connsiteY38" fmla="*/ 4922756 h 6129387"/>
                <a:gd name="connsiteX39" fmla="*/ 760003 w 5421466"/>
                <a:gd name="connsiteY39" fmla="*/ 4187465 h 6129387"/>
                <a:gd name="connsiteX40" fmla="*/ 260382 w 5421466"/>
                <a:gd name="connsiteY40" fmla="*/ 3291919 h 6129387"/>
                <a:gd name="connsiteX41" fmla="*/ 5859 w 5421466"/>
                <a:gd name="connsiteY41" fmla="*/ 2924273 h 6129387"/>
                <a:gd name="connsiteX42" fmla="*/ 109554 w 5421466"/>
                <a:gd name="connsiteY42" fmla="*/ 3518162 h 6129387"/>
                <a:gd name="connsiteX43" fmla="*/ 420638 w 5421466"/>
                <a:gd name="connsiteY43" fmla="*/ 4922756 h 6129387"/>
                <a:gd name="connsiteX44" fmla="*/ 910832 w 5421466"/>
                <a:gd name="connsiteY44" fmla="*/ 5544925 h 6129387"/>
                <a:gd name="connsiteX45" fmla="*/ 1523574 w 5421466"/>
                <a:gd name="connsiteY45" fmla="*/ 5761741 h 6129387"/>
                <a:gd name="connsiteX46" fmla="*/ 2287145 w 5421466"/>
                <a:gd name="connsiteY46" fmla="*/ 5724034 h 6129387"/>
                <a:gd name="connsiteX47" fmla="*/ 3609909 w 5421466"/>
                <a:gd name="connsiteY47" fmla="*/ 5516644 h 6129387"/>
                <a:gd name="connsiteX48" fmla="*/ 3701166 w 5421466"/>
                <a:gd name="connsiteY48" fmla="*/ 5563778 h 6129387"/>
                <a:gd name="connsiteX49" fmla="*/ 3503203 w 5421466"/>
                <a:gd name="connsiteY49" fmla="*/ 6129387 h 6129387"/>
                <a:gd name="connsiteX0" fmla="*/ 4455310 w 5421466"/>
                <a:gd name="connsiteY0" fmla="*/ 6044545 h 6129387"/>
                <a:gd name="connsiteX1" fmla="*/ 4172506 w 5421466"/>
                <a:gd name="connsiteY1" fmla="*/ 5431803 h 6129387"/>
                <a:gd name="connsiteX2" fmla="*/ 4246564 w 5421466"/>
                <a:gd name="connsiteY2" fmla="*/ 5287267 h 6129387"/>
                <a:gd name="connsiteX3" fmla="*/ 4596712 w 5421466"/>
                <a:gd name="connsiteY3" fmla="*/ 4932183 h 6129387"/>
                <a:gd name="connsiteX4" fmla="*/ 5058626 w 5421466"/>
                <a:gd name="connsiteY4" fmla="*/ 3800966 h 6129387"/>
                <a:gd name="connsiteX5" fmla="*/ 5416844 w 5421466"/>
                <a:gd name="connsiteY5" fmla="*/ 2735737 h 6129387"/>
                <a:gd name="connsiteX6" fmla="*/ 5209455 w 5421466"/>
                <a:gd name="connsiteY6" fmla="*/ 2801725 h 6129387"/>
                <a:gd name="connsiteX7" fmla="*/ 4493017 w 5421466"/>
                <a:gd name="connsiteY7" fmla="*/ 3169370 h 6129387"/>
                <a:gd name="connsiteX8" fmla="*/ 3691739 w 5421466"/>
                <a:gd name="connsiteY8" fmla="*/ 4074343 h 6129387"/>
                <a:gd name="connsiteX9" fmla="*/ 3757727 w 5421466"/>
                <a:gd name="connsiteY9" fmla="*/ 3546442 h 6129387"/>
                <a:gd name="connsiteX10" fmla="*/ 4087665 w 5421466"/>
                <a:gd name="connsiteY10" fmla="*/ 2009873 h 6129387"/>
                <a:gd name="connsiteX11" fmla="*/ 4285628 w 5421466"/>
                <a:gd name="connsiteY11" fmla="*/ 1302863 h 6129387"/>
                <a:gd name="connsiteX12" fmla="*/ 4313908 w 5421466"/>
                <a:gd name="connsiteY12" fmla="*/ 963498 h 6129387"/>
                <a:gd name="connsiteX13" fmla="*/ 4049958 w 5421466"/>
                <a:gd name="connsiteY13" fmla="*/ 1199168 h 6129387"/>
                <a:gd name="connsiteX14" fmla="*/ 3569191 w 5421466"/>
                <a:gd name="connsiteY14" fmla="*/ 1840191 h 6129387"/>
                <a:gd name="connsiteX15" fmla="*/ 3408935 w 5421466"/>
                <a:gd name="connsiteY15" fmla="*/ 2349238 h 6129387"/>
                <a:gd name="connsiteX16" fmla="*/ 3324094 w 5421466"/>
                <a:gd name="connsiteY16" fmla="*/ 3518162 h 6129387"/>
                <a:gd name="connsiteX17" fmla="*/ 3267533 w 5421466"/>
                <a:gd name="connsiteY17" fmla="*/ 4093197 h 6129387"/>
                <a:gd name="connsiteX18" fmla="*/ 3224446 w 5421466"/>
                <a:gd name="connsiteY18" fmla="*/ 3852295 h 6129387"/>
                <a:gd name="connsiteX19" fmla="*/ 3069570 w 5421466"/>
                <a:gd name="connsiteY19" fmla="*/ 3188224 h 6129387"/>
                <a:gd name="connsiteX20" fmla="*/ 2428547 w 5421466"/>
                <a:gd name="connsiteY20" fmla="*/ 1604521 h 6129387"/>
                <a:gd name="connsiteX21" fmla="*/ 2042048 w 5421466"/>
                <a:gd name="connsiteY21" fmla="*/ 680694 h 6129387"/>
                <a:gd name="connsiteX22" fmla="*/ 1976061 w 5421466"/>
                <a:gd name="connsiteY22" fmla="*/ 237634 h 6129387"/>
                <a:gd name="connsiteX23" fmla="*/ 1853512 w 5421466"/>
                <a:gd name="connsiteY23" fmla="*/ 1964 h 6129387"/>
                <a:gd name="connsiteX24" fmla="*/ 1674403 w 5421466"/>
                <a:gd name="connsiteY24" fmla="*/ 360183 h 6129387"/>
                <a:gd name="connsiteX25" fmla="*/ 1504721 w 5421466"/>
                <a:gd name="connsiteY25" fmla="*/ 1415985 h 6129387"/>
                <a:gd name="connsiteX26" fmla="*/ 1919500 w 5421466"/>
                <a:gd name="connsiteY26" fmla="*/ 2745164 h 6129387"/>
                <a:gd name="connsiteX27" fmla="*/ 2525505 w 5421466"/>
                <a:gd name="connsiteY27" fmla="*/ 3885807 h 6129387"/>
                <a:gd name="connsiteX28" fmla="*/ 2343706 w 5421466"/>
                <a:gd name="connsiteY28" fmla="*/ 3734978 h 6129387"/>
                <a:gd name="connsiteX29" fmla="*/ 1259624 w 5421466"/>
                <a:gd name="connsiteY29" fmla="*/ 2566055 h 6129387"/>
                <a:gd name="connsiteX30" fmla="*/ 760003 w 5421466"/>
                <a:gd name="connsiteY30" fmla="*/ 2019300 h 6129387"/>
                <a:gd name="connsiteX31" fmla="*/ 213248 w 5421466"/>
                <a:gd name="connsiteY31" fmla="*/ 1510253 h 6129387"/>
                <a:gd name="connsiteX32" fmla="*/ 213248 w 5421466"/>
                <a:gd name="connsiteY32" fmla="*/ 1642228 h 6129387"/>
                <a:gd name="connsiteX33" fmla="*/ 694015 w 5421466"/>
                <a:gd name="connsiteY33" fmla="*/ 2980834 h 6129387"/>
                <a:gd name="connsiteX34" fmla="*/ 1287904 w 5421466"/>
                <a:gd name="connsiteY34" fmla="*/ 4102624 h 6129387"/>
                <a:gd name="connsiteX35" fmla="*/ 2042048 w 5421466"/>
                <a:gd name="connsiteY35" fmla="*/ 4715366 h 6129387"/>
                <a:gd name="connsiteX36" fmla="*/ 2884193 w 5421466"/>
                <a:gd name="connsiteY36" fmla="*/ 5019270 h 6129387"/>
                <a:gd name="connsiteX37" fmla="*/ 2315426 w 5421466"/>
                <a:gd name="connsiteY37" fmla="*/ 5092438 h 6129387"/>
                <a:gd name="connsiteX38" fmla="*/ 1495294 w 5421466"/>
                <a:gd name="connsiteY38" fmla="*/ 4922756 h 6129387"/>
                <a:gd name="connsiteX39" fmla="*/ 760003 w 5421466"/>
                <a:gd name="connsiteY39" fmla="*/ 4187465 h 6129387"/>
                <a:gd name="connsiteX40" fmla="*/ 260382 w 5421466"/>
                <a:gd name="connsiteY40" fmla="*/ 3291919 h 6129387"/>
                <a:gd name="connsiteX41" fmla="*/ 5859 w 5421466"/>
                <a:gd name="connsiteY41" fmla="*/ 2924273 h 6129387"/>
                <a:gd name="connsiteX42" fmla="*/ 109554 w 5421466"/>
                <a:gd name="connsiteY42" fmla="*/ 3518162 h 6129387"/>
                <a:gd name="connsiteX43" fmla="*/ 420638 w 5421466"/>
                <a:gd name="connsiteY43" fmla="*/ 4922756 h 6129387"/>
                <a:gd name="connsiteX44" fmla="*/ 910832 w 5421466"/>
                <a:gd name="connsiteY44" fmla="*/ 5544925 h 6129387"/>
                <a:gd name="connsiteX45" fmla="*/ 1523574 w 5421466"/>
                <a:gd name="connsiteY45" fmla="*/ 5761741 h 6129387"/>
                <a:gd name="connsiteX46" fmla="*/ 2287145 w 5421466"/>
                <a:gd name="connsiteY46" fmla="*/ 5724034 h 6129387"/>
                <a:gd name="connsiteX47" fmla="*/ 3609909 w 5421466"/>
                <a:gd name="connsiteY47" fmla="*/ 5516644 h 6129387"/>
                <a:gd name="connsiteX48" fmla="*/ 3701166 w 5421466"/>
                <a:gd name="connsiteY48" fmla="*/ 5563778 h 6129387"/>
                <a:gd name="connsiteX49" fmla="*/ 3503203 w 5421466"/>
                <a:gd name="connsiteY49" fmla="*/ 6129387 h 6129387"/>
                <a:gd name="connsiteX0" fmla="*/ 4455310 w 5421466"/>
                <a:gd name="connsiteY0" fmla="*/ 6044545 h 6129387"/>
                <a:gd name="connsiteX1" fmla="*/ 4172506 w 5421466"/>
                <a:gd name="connsiteY1" fmla="*/ 5431803 h 6129387"/>
                <a:gd name="connsiteX2" fmla="*/ 4246564 w 5421466"/>
                <a:gd name="connsiteY2" fmla="*/ 5287267 h 6129387"/>
                <a:gd name="connsiteX3" fmla="*/ 4596712 w 5421466"/>
                <a:gd name="connsiteY3" fmla="*/ 4932183 h 6129387"/>
                <a:gd name="connsiteX4" fmla="*/ 5058626 w 5421466"/>
                <a:gd name="connsiteY4" fmla="*/ 3800966 h 6129387"/>
                <a:gd name="connsiteX5" fmla="*/ 5416844 w 5421466"/>
                <a:gd name="connsiteY5" fmla="*/ 2735737 h 6129387"/>
                <a:gd name="connsiteX6" fmla="*/ 5209455 w 5421466"/>
                <a:gd name="connsiteY6" fmla="*/ 2801725 h 6129387"/>
                <a:gd name="connsiteX7" fmla="*/ 4493017 w 5421466"/>
                <a:gd name="connsiteY7" fmla="*/ 3169370 h 6129387"/>
                <a:gd name="connsiteX8" fmla="*/ 3691739 w 5421466"/>
                <a:gd name="connsiteY8" fmla="*/ 4074343 h 6129387"/>
                <a:gd name="connsiteX9" fmla="*/ 3757727 w 5421466"/>
                <a:gd name="connsiteY9" fmla="*/ 3546442 h 6129387"/>
                <a:gd name="connsiteX10" fmla="*/ 4087665 w 5421466"/>
                <a:gd name="connsiteY10" fmla="*/ 2009873 h 6129387"/>
                <a:gd name="connsiteX11" fmla="*/ 4285628 w 5421466"/>
                <a:gd name="connsiteY11" fmla="*/ 1302863 h 6129387"/>
                <a:gd name="connsiteX12" fmla="*/ 4313908 w 5421466"/>
                <a:gd name="connsiteY12" fmla="*/ 963498 h 6129387"/>
                <a:gd name="connsiteX13" fmla="*/ 4049958 w 5421466"/>
                <a:gd name="connsiteY13" fmla="*/ 1199168 h 6129387"/>
                <a:gd name="connsiteX14" fmla="*/ 3569191 w 5421466"/>
                <a:gd name="connsiteY14" fmla="*/ 1840191 h 6129387"/>
                <a:gd name="connsiteX15" fmla="*/ 3408935 w 5421466"/>
                <a:gd name="connsiteY15" fmla="*/ 2349238 h 6129387"/>
                <a:gd name="connsiteX16" fmla="*/ 3324094 w 5421466"/>
                <a:gd name="connsiteY16" fmla="*/ 3518162 h 6129387"/>
                <a:gd name="connsiteX17" fmla="*/ 3267533 w 5421466"/>
                <a:gd name="connsiteY17" fmla="*/ 4093197 h 6129387"/>
                <a:gd name="connsiteX18" fmla="*/ 3224446 w 5421466"/>
                <a:gd name="connsiteY18" fmla="*/ 3852295 h 6129387"/>
                <a:gd name="connsiteX19" fmla="*/ 3069570 w 5421466"/>
                <a:gd name="connsiteY19" fmla="*/ 3188224 h 6129387"/>
                <a:gd name="connsiteX20" fmla="*/ 2428547 w 5421466"/>
                <a:gd name="connsiteY20" fmla="*/ 1604521 h 6129387"/>
                <a:gd name="connsiteX21" fmla="*/ 2042048 w 5421466"/>
                <a:gd name="connsiteY21" fmla="*/ 680694 h 6129387"/>
                <a:gd name="connsiteX22" fmla="*/ 1976061 w 5421466"/>
                <a:gd name="connsiteY22" fmla="*/ 237634 h 6129387"/>
                <a:gd name="connsiteX23" fmla="*/ 1853512 w 5421466"/>
                <a:gd name="connsiteY23" fmla="*/ 1964 h 6129387"/>
                <a:gd name="connsiteX24" fmla="*/ 1674403 w 5421466"/>
                <a:gd name="connsiteY24" fmla="*/ 360183 h 6129387"/>
                <a:gd name="connsiteX25" fmla="*/ 1504721 w 5421466"/>
                <a:gd name="connsiteY25" fmla="*/ 1415985 h 6129387"/>
                <a:gd name="connsiteX26" fmla="*/ 1919500 w 5421466"/>
                <a:gd name="connsiteY26" fmla="*/ 2745164 h 6129387"/>
                <a:gd name="connsiteX27" fmla="*/ 2525505 w 5421466"/>
                <a:gd name="connsiteY27" fmla="*/ 3885807 h 6129387"/>
                <a:gd name="connsiteX28" fmla="*/ 2343706 w 5421466"/>
                <a:gd name="connsiteY28" fmla="*/ 3734978 h 6129387"/>
                <a:gd name="connsiteX29" fmla="*/ 1259624 w 5421466"/>
                <a:gd name="connsiteY29" fmla="*/ 2566055 h 6129387"/>
                <a:gd name="connsiteX30" fmla="*/ 760003 w 5421466"/>
                <a:gd name="connsiteY30" fmla="*/ 2019300 h 6129387"/>
                <a:gd name="connsiteX31" fmla="*/ 213248 w 5421466"/>
                <a:gd name="connsiteY31" fmla="*/ 1510253 h 6129387"/>
                <a:gd name="connsiteX32" fmla="*/ 213248 w 5421466"/>
                <a:gd name="connsiteY32" fmla="*/ 1642228 h 6129387"/>
                <a:gd name="connsiteX33" fmla="*/ 694015 w 5421466"/>
                <a:gd name="connsiteY33" fmla="*/ 2980834 h 6129387"/>
                <a:gd name="connsiteX34" fmla="*/ 1287904 w 5421466"/>
                <a:gd name="connsiteY34" fmla="*/ 4102624 h 6129387"/>
                <a:gd name="connsiteX35" fmla="*/ 2042048 w 5421466"/>
                <a:gd name="connsiteY35" fmla="*/ 4715366 h 6129387"/>
                <a:gd name="connsiteX36" fmla="*/ 2884193 w 5421466"/>
                <a:gd name="connsiteY36" fmla="*/ 5019270 h 6129387"/>
                <a:gd name="connsiteX37" fmla="*/ 2315426 w 5421466"/>
                <a:gd name="connsiteY37" fmla="*/ 5092438 h 6129387"/>
                <a:gd name="connsiteX38" fmla="*/ 1495294 w 5421466"/>
                <a:gd name="connsiteY38" fmla="*/ 4922756 h 6129387"/>
                <a:gd name="connsiteX39" fmla="*/ 760003 w 5421466"/>
                <a:gd name="connsiteY39" fmla="*/ 4187465 h 6129387"/>
                <a:gd name="connsiteX40" fmla="*/ 260382 w 5421466"/>
                <a:gd name="connsiteY40" fmla="*/ 3291919 h 6129387"/>
                <a:gd name="connsiteX41" fmla="*/ 5859 w 5421466"/>
                <a:gd name="connsiteY41" fmla="*/ 2924273 h 6129387"/>
                <a:gd name="connsiteX42" fmla="*/ 109554 w 5421466"/>
                <a:gd name="connsiteY42" fmla="*/ 3518162 h 6129387"/>
                <a:gd name="connsiteX43" fmla="*/ 420638 w 5421466"/>
                <a:gd name="connsiteY43" fmla="*/ 4922756 h 6129387"/>
                <a:gd name="connsiteX44" fmla="*/ 910832 w 5421466"/>
                <a:gd name="connsiteY44" fmla="*/ 5544925 h 6129387"/>
                <a:gd name="connsiteX45" fmla="*/ 1523574 w 5421466"/>
                <a:gd name="connsiteY45" fmla="*/ 5761741 h 6129387"/>
                <a:gd name="connsiteX46" fmla="*/ 2287145 w 5421466"/>
                <a:gd name="connsiteY46" fmla="*/ 5724034 h 6129387"/>
                <a:gd name="connsiteX47" fmla="*/ 3609909 w 5421466"/>
                <a:gd name="connsiteY47" fmla="*/ 5516644 h 6129387"/>
                <a:gd name="connsiteX48" fmla="*/ 3701166 w 5421466"/>
                <a:gd name="connsiteY48" fmla="*/ 5563778 h 6129387"/>
                <a:gd name="connsiteX49" fmla="*/ 3503203 w 5421466"/>
                <a:gd name="connsiteY49" fmla="*/ 6129387 h 6129387"/>
                <a:gd name="connsiteX0" fmla="*/ 4455310 w 5421466"/>
                <a:gd name="connsiteY0" fmla="*/ 6044545 h 6129387"/>
                <a:gd name="connsiteX1" fmla="*/ 4172506 w 5421466"/>
                <a:gd name="connsiteY1" fmla="*/ 5431803 h 6129387"/>
                <a:gd name="connsiteX2" fmla="*/ 4246564 w 5421466"/>
                <a:gd name="connsiteY2" fmla="*/ 5287267 h 6129387"/>
                <a:gd name="connsiteX3" fmla="*/ 4596712 w 5421466"/>
                <a:gd name="connsiteY3" fmla="*/ 4932183 h 6129387"/>
                <a:gd name="connsiteX4" fmla="*/ 5058626 w 5421466"/>
                <a:gd name="connsiteY4" fmla="*/ 3800966 h 6129387"/>
                <a:gd name="connsiteX5" fmla="*/ 5416844 w 5421466"/>
                <a:gd name="connsiteY5" fmla="*/ 2735737 h 6129387"/>
                <a:gd name="connsiteX6" fmla="*/ 5209455 w 5421466"/>
                <a:gd name="connsiteY6" fmla="*/ 2801725 h 6129387"/>
                <a:gd name="connsiteX7" fmla="*/ 4493017 w 5421466"/>
                <a:gd name="connsiteY7" fmla="*/ 3169370 h 6129387"/>
                <a:gd name="connsiteX8" fmla="*/ 3691739 w 5421466"/>
                <a:gd name="connsiteY8" fmla="*/ 4074343 h 6129387"/>
                <a:gd name="connsiteX9" fmla="*/ 3757727 w 5421466"/>
                <a:gd name="connsiteY9" fmla="*/ 3546442 h 6129387"/>
                <a:gd name="connsiteX10" fmla="*/ 4087665 w 5421466"/>
                <a:gd name="connsiteY10" fmla="*/ 2009873 h 6129387"/>
                <a:gd name="connsiteX11" fmla="*/ 4285628 w 5421466"/>
                <a:gd name="connsiteY11" fmla="*/ 1302863 h 6129387"/>
                <a:gd name="connsiteX12" fmla="*/ 4313908 w 5421466"/>
                <a:gd name="connsiteY12" fmla="*/ 963498 h 6129387"/>
                <a:gd name="connsiteX13" fmla="*/ 4049958 w 5421466"/>
                <a:gd name="connsiteY13" fmla="*/ 1199168 h 6129387"/>
                <a:gd name="connsiteX14" fmla="*/ 3569191 w 5421466"/>
                <a:gd name="connsiteY14" fmla="*/ 1840191 h 6129387"/>
                <a:gd name="connsiteX15" fmla="*/ 3408935 w 5421466"/>
                <a:gd name="connsiteY15" fmla="*/ 2349238 h 6129387"/>
                <a:gd name="connsiteX16" fmla="*/ 3324094 w 5421466"/>
                <a:gd name="connsiteY16" fmla="*/ 3518162 h 6129387"/>
                <a:gd name="connsiteX17" fmla="*/ 3267533 w 5421466"/>
                <a:gd name="connsiteY17" fmla="*/ 4093197 h 6129387"/>
                <a:gd name="connsiteX18" fmla="*/ 3224446 w 5421466"/>
                <a:gd name="connsiteY18" fmla="*/ 3852295 h 6129387"/>
                <a:gd name="connsiteX19" fmla="*/ 3069570 w 5421466"/>
                <a:gd name="connsiteY19" fmla="*/ 3188224 h 6129387"/>
                <a:gd name="connsiteX20" fmla="*/ 2428547 w 5421466"/>
                <a:gd name="connsiteY20" fmla="*/ 1604521 h 6129387"/>
                <a:gd name="connsiteX21" fmla="*/ 2042048 w 5421466"/>
                <a:gd name="connsiteY21" fmla="*/ 680694 h 6129387"/>
                <a:gd name="connsiteX22" fmla="*/ 1976061 w 5421466"/>
                <a:gd name="connsiteY22" fmla="*/ 237634 h 6129387"/>
                <a:gd name="connsiteX23" fmla="*/ 1853512 w 5421466"/>
                <a:gd name="connsiteY23" fmla="*/ 1964 h 6129387"/>
                <a:gd name="connsiteX24" fmla="*/ 1674403 w 5421466"/>
                <a:gd name="connsiteY24" fmla="*/ 360183 h 6129387"/>
                <a:gd name="connsiteX25" fmla="*/ 1504721 w 5421466"/>
                <a:gd name="connsiteY25" fmla="*/ 1415985 h 6129387"/>
                <a:gd name="connsiteX26" fmla="*/ 1919500 w 5421466"/>
                <a:gd name="connsiteY26" fmla="*/ 2745164 h 6129387"/>
                <a:gd name="connsiteX27" fmla="*/ 2525505 w 5421466"/>
                <a:gd name="connsiteY27" fmla="*/ 3885807 h 6129387"/>
                <a:gd name="connsiteX28" fmla="*/ 2343706 w 5421466"/>
                <a:gd name="connsiteY28" fmla="*/ 3734978 h 6129387"/>
                <a:gd name="connsiteX29" fmla="*/ 1259624 w 5421466"/>
                <a:gd name="connsiteY29" fmla="*/ 2566055 h 6129387"/>
                <a:gd name="connsiteX30" fmla="*/ 760003 w 5421466"/>
                <a:gd name="connsiteY30" fmla="*/ 2019300 h 6129387"/>
                <a:gd name="connsiteX31" fmla="*/ 213248 w 5421466"/>
                <a:gd name="connsiteY31" fmla="*/ 1510253 h 6129387"/>
                <a:gd name="connsiteX32" fmla="*/ 213248 w 5421466"/>
                <a:gd name="connsiteY32" fmla="*/ 1642228 h 6129387"/>
                <a:gd name="connsiteX33" fmla="*/ 694015 w 5421466"/>
                <a:gd name="connsiteY33" fmla="*/ 2980834 h 6129387"/>
                <a:gd name="connsiteX34" fmla="*/ 1287904 w 5421466"/>
                <a:gd name="connsiteY34" fmla="*/ 4102624 h 6129387"/>
                <a:gd name="connsiteX35" fmla="*/ 2042048 w 5421466"/>
                <a:gd name="connsiteY35" fmla="*/ 4715366 h 6129387"/>
                <a:gd name="connsiteX36" fmla="*/ 2771689 w 5421466"/>
                <a:gd name="connsiteY36" fmla="*/ 5012089 h 6129387"/>
                <a:gd name="connsiteX37" fmla="*/ 2315426 w 5421466"/>
                <a:gd name="connsiteY37" fmla="*/ 5092438 h 6129387"/>
                <a:gd name="connsiteX38" fmla="*/ 1495294 w 5421466"/>
                <a:gd name="connsiteY38" fmla="*/ 4922756 h 6129387"/>
                <a:gd name="connsiteX39" fmla="*/ 760003 w 5421466"/>
                <a:gd name="connsiteY39" fmla="*/ 4187465 h 6129387"/>
                <a:gd name="connsiteX40" fmla="*/ 260382 w 5421466"/>
                <a:gd name="connsiteY40" fmla="*/ 3291919 h 6129387"/>
                <a:gd name="connsiteX41" fmla="*/ 5859 w 5421466"/>
                <a:gd name="connsiteY41" fmla="*/ 2924273 h 6129387"/>
                <a:gd name="connsiteX42" fmla="*/ 109554 w 5421466"/>
                <a:gd name="connsiteY42" fmla="*/ 3518162 h 6129387"/>
                <a:gd name="connsiteX43" fmla="*/ 420638 w 5421466"/>
                <a:gd name="connsiteY43" fmla="*/ 4922756 h 6129387"/>
                <a:gd name="connsiteX44" fmla="*/ 910832 w 5421466"/>
                <a:gd name="connsiteY44" fmla="*/ 5544925 h 6129387"/>
                <a:gd name="connsiteX45" fmla="*/ 1523574 w 5421466"/>
                <a:gd name="connsiteY45" fmla="*/ 5761741 h 6129387"/>
                <a:gd name="connsiteX46" fmla="*/ 2287145 w 5421466"/>
                <a:gd name="connsiteY46" fmla="*/ 5724034 h 6129387"/>
                <a:gd name="connsiteX47" fmla="*/ 3609909 w 5421466"/>
                <a:gd name="connsiteY47" fmla="*/ 5516644 h 6129387"/>
                <a:gd name="connsiteX48" fmla="*/ 3701166 w 5421466"/>
                <a:gd name="connsiteY48" fmla="*/ 5563778 h 6129387"/>
                <a:gd name="connsiteX49" fmla="*/ 3503203 w 5421466"/>
                <a:gd name="connsiteY49" fmla="*/ 6129387 h 6129387"/>
                <a:gd name="connsiteX0" fmla="*/ 4455310 w 5421466"/>
                <a:gd name="connsiteY0" fmla="*/ 6044545 h 6129387"/>
                <a:gd name="connsiteX1" fmla="*/ 4172506 w 5421466"/>
                <a:gd name="connsiteY1" fmla="*/ 5431803 h 6129387"/>
                <a:gd name="connsiteX2" fmla="*/ 4246564 w 5421466"/>
                <a:gd name="connsiteY2" fmla="*/ 5287267 h 6129387"/>
                <a:gd name="connsiteX3" fmla="*/ 4596712 w 5421466"/>
                <a:gd name="connsiteY3" fmla="*/ 4932183 h 6129387"/>
                <a:gd name="connsiteX4" fmla="*/ 5058626 w 5421466"/>
                <a:gd name="connsiteY4" fmla="*/ 3800966 h 6129387"/>
                <a:gd name="connsiteX5" fmla="*/ 5416844 w 5421466"/>
                <a:gd name="connsiteY5" fmla="*/ 2735737 h 6129387"/>
                <a:gd name="connsiteX6" fmla="*/ 5209455 w 5421466"/>
                <a:gd name="connsiteY6" fmla="*/ 2801725 h 6129387"/>
                <a:gd name="connsiteX7" fmla="*/ 4493017 w 5421466"/>
                <a:gd name="connsiteY7" fmla="*/ 3169370 h 6129387"/>
                <a:gd name="connsiteX8" fmla="*/ 3691739 w 5421466"/>
                <a:gd name="connsiteY8" fmla="*/ 4074343 h 6129387"/>
                <a:gd name="connsiteX9" fmla="*/ 3757727 w 5421466"/>
                <a:gd name="connsiteY9" fmla="*/ 3546442 h 6129387"/>
                <a:gd name="connsiteX10" fmla="*/ 4087665 w 5421466"/>
                <a:gd name="connsiteY10" fmla="*/ 2009873 h 6129387"/>
                <a:gd name="connsiteX11" fmla="*/ 4285628 w 5421466"/>
                <a:gd name="connsiteY11" fmla="*/ 1302863 h 6129387"/>
                <a:gd name="connsiteX12" fmla="*/ 4313908 w 5421466"/>
                <a:gd name="connsiteY12" fmla="*/ 963498 h 6129387"/>
                <a:gd name="connsiteX13" fmla="*/ 4049958 w 5421466"/>
                <a:gd name="connsiteY13" fmla="*/ 1199168 h 6129387"/>
                <a:gd name="connsiteX14" fmla="*/ 3569191 w 5421466"/>
                <a:gd name="connsiteY14" fmla="*/ 1840191 h 6129387"/>
                <a:gd name="connsiteX15" fmla="*/ 3408935 w 5421466"/>
                <a:gd name="connsiteY15" fmla="*/ 2349238 h 6129387"/>
                <a:gd name="connsiteX16" fmla="*/ 3324094 w 5421466"/>
                <a:gd name="connsiteY16" fmla="*/ 3518162 h 6129387"/>
                <a:gd name="connsiteX17" fmla="*/ 3267533 w 5421466"/>
                <a:gd name="connsiteY17" fmla="*/ 4093197 h 6129387"/>
                <a:gd name="connsiteX18" fmla="*/ 3224446 w 5421466"/>
                <a:gd name="connsiteY18" fmla="*/ 3852295 h 6129387"/>
                <a:gd name="connsiteX19" fmla="*/ 3069570 w 5421466"/>
                <a:gd name="connsiteY19" fmla="*/ 3188224 h 6129387"/>
                <a:gd name="connsiteX20" fmla="*/ 2428547 w 5421466"/>
                <a:gd name="connsiteY20" fmla="*/ 1604521 h 6129387"/>
                <a:gd name="connsiteX21" fmla="*/ 2042048 w 5421466"/>
                <a:gd name="connsiteY21" fmla="*/ 680694 h 6129387"/>
                <a:gd name="connsiteX22" fmla="*/ 1976061 w 5421466"/>
                <a:gd name="connsiteY22" fmla="*/ 237634 h 6129387"/>
                <a:gd name="connsiteX23" fmla="*/ 1853512 w 5421466"/>
                <a:gd name="connsiteY23" fmla="*/ 1964 h 6129387"/>
                <a:gd name="connsiteX24" fmla="*/ 1674403 w 5421466"/>
                <a:gd name="connsiteY24" fmla="*/ 360183 h 6129387"/>
                <a:gd name="connsiteX25" fmla="*/ 1504721 w 5421466"/>
                <a:gd name="connsiteY25" fmla="*/ 1415985 h 6129387"/>
                <a:gd name="connsiteX26" fmla="*/ 1919500 w 5421466"/>
                <a:gd name="connsiteY26" fmla="*/ 2745164 h 6129387"/>
                <a:gd name="connsiteX27" fmla="*/ 2525505 w 5421466"/>
                <a:gd name="connsiteY27" fmla="*/ 3885807 h 6129387"/>
                <a:gd name="connsiteX28" fmla="*/ 2343706 w 5421466"/>
                <a:gd name="connsiteY28" fmla="*/ 3734978 h 6129387"/>
                <a:gd name="connsiteX29" fmla="*/ 1259624 w 5421466"/>
                <a:gd name="connsiteY29" fmla="*/ 2566055 h 6129387"/>
                <a:gd name="connsiteX30" fmla="*/ 760003 w 5421466"/>
                <a:gd name="connsiteY30" fmla="*/ 2019300 h 6129387"/>
                <a:gd name="connsiteX31" fmla="*/ 213248 w 5421466"/>
                <a:gd name="connsiteY31" fmla="*/ 1510253 h 6129387"/>
                <a:gd name="connsiteX32" fmla="*/ 213248 w 5421466"/>
                <a:gd name="connsiteY32" fmla="*/ 1642228 h 6129387"/>
                <a:gd name="connsiteX33" fmla="*/ 694015 w 5421466"/>
                <a:gd name="connsiteY33" fmla="*/ 2980834 h 6129387"/>
                <a:gd name="connsiteX34" fmla="*/ 1287904 w 5421466"/>
                <a:gd name="connsiteY34" fmla="*/ 4102624 h 6129387"/>
                <a:gd name="connsiteX35" fmla="*/ 2042048 w 5421466"/>
                <a:gd name="connsiteY35" fmla="*/ 4715366 h 6129387"/>
                <a:gd name="connsiteX36" fmla="*/ 2771689 w 5421466"/>
                <a:gd name="connsiteY36" fmla="*/ 5012089 h 6129387"/>
                <a:gd name="connsiteX37" fmla="*/ 2315426 w 5421466"/>
                <a:gd name="connsiteY37" fmla="*/ 5092438 h 6129387"/>
                <a:gd name="connsiteX38" fmla="*/ 1495294 w 5421466"/>
                <a:gd name="connsiteY38" fmla="*/ 4922756 h 6129387"/>
                <a:gd name="connsiteX39" fmla="*/ 760003 w 5421466"/>
                <a:gd name="connsiteY39" fmla="*/ 4187465 h 6129387"/>
                <a:gd name="connsiteX40" fmla="*/ 260382 w 5421466"/>
                <a:gd name="connsiteY40" fmla="*/ 3291919 h 6129387"/>
                <a:gd name="connsiteX41" fmla="*/ 5859 w 5421466"/>
                <a:gd name="connsiteY41" fmla="*/ 2924273 h 6129387"/>
                <a:gd name="connsiteX42" fmla="*/ 109554 w 5421466"/>
                <a:gd name="connsiteY42" fmla="*/ 3518162 h 6129387"/>
                <a:gd name="connsiteX43" fmla="*/ 420638 w 5421466"/>
                <a:gd name="connsiteY43" fmla="*/ 4922756 h 6129387"/>
                <a:gd name="connsiteX44" fmla="*/ 910832 w 5421466"/>
                <a:gd name="connsiteY44" fmla="*/ 5544925 h 6129387"/>
                <a:gd name="connsiteX45" fmla="*/ 1523574 w 5421466"/>
                <a:gd name="connsiteY45" fmla="*/ 5761741 h 6129387"/>
                <a:gd name="connsiteX46" fmla="*/ 2287145 w 5421466"/>
                <a:gd name="connsiteY46" fmla="*/ 5724034 h 6129387"/>
                <a:gd name="connsiteX47" fmla="*/ 3609909 w 5421466"/>
                <a:gd name="connsiteY47" fmla="*/ 5516644 h 6129387"/>
                <a:gd name="connsiteX48" fmla="*/ 3701166 w 5421466"/>
                <a:gd name="connsiteY48" fmla="*/ 5563778 h 6129387"/>
                <a:gd name="connsiteX49" fmla="*/ 3503203 w 5421466"/>
                <a:gd name="connsiteY49" fmla="*/ 6129387 h 6129387"/>
                <a:gd name="connsiteX0" fmla="*/ 4455310 w 5421466"/>
                <a:gd name="connsiteY0" fmla="*/ 6044545 h 6129387"/>
                <a:gd name="connsiteX1" fmla="*/ 4172506 w 5421466"/>
                <a:gd name="connsiteY1" fmla="*/ 5431803 h 6129387"/>
                <a:gd name="connsiteX2" fmla="*/ 4246564 w 5421466"/>
                <a:gd name="connsiteY2" fmla="*/ 5287267 h 6129387"/>
                <a:gd name="connsiteX3" fmla="*/ 4596712 w 5421466"/>
                <a:gd name="connsiteY3" fmla="*/ 4932183 h 6129387"/>
                <a:gd name="connsiteX4" fmla="*/ 5058626 w 5421466"/>
                <a:gd name="connsiteY4" fmla="*/ 3800966 h 6129387"/>
                <a:gd name="connsiteX5" fmla="*/ 5416844 w 5421466"/>
                <a:gd name="connsiteY5" fmla="*/ 2735737 h 6129387"/>
                <a:gd name="connsiteX6" fmla="*/ 5209455 w 5421466"/>
                <a:gd name="connsiteY6" fmla="*/ 2801725 h 6129387"/>
                <a:gd name="connsiteX7" fmla="*/ 4493017 w 5421466"/>
                <a:gd name="connsiteY7" fmla="*/ 3169370 h 6129387"/>
                <a:gd name="connsiteX8" fmla="*/ 3722857 w 5421466"/>
                <a:gd name="connsiteY8" fmla="*/ 4079130 h 6129387"/>
                <a:gd name="connsiteX9" fmla="*/ 3757727 w 5421466"/>
                <a:gd name="connsiteY9" fmla="*/ 3546442 h 6129387"/>
                <a:gd name="connsiteX10" fmla="*/ 4087665 w 5421466"/>
                <a:gd name="connsiteY10" fmla="*/ 2009873 h 6129387"/>
                <a:gd name="connsiteX11" fmla="*/ 4285628 w 5421466"/>
                <a:gd name="connsiteY11" fmla="*/ 1302863 h 6129387"/>
                <a:gd name="connsiteX12" fmla="*/ 4313908 w 5421466"/>
                <a:gd name="connsiteY12" fmla="*/ 963498 h 6129387"/>
                <a:gd name="connsiteX13" fmla="*/ 4049958 w 5421466"/>
                <a:gd name="connsiteY13" fmla="*/ 1199168 h 6129387"/>
                <a:gd name="connsiteX14" fmla="*/ 3569191 w 5421466"/>
                <a:gd name="connsiteY14" fmla="*/ 1840191 h 6129387"/>
                <a:gd name="connsiteX15" fmla="*/ 3408935 w 5421466"/>
                <a:gd name="connsiteY15" fmla="*/ 2349238 h 6129387"/>
                <a:gd name="connsiteX16" fmla="*/ 3324094 w 5421466"/>
                <a:gd name="connsiteY16" fmla="*/ 3518162 h 6129387"/>
                <a:gd name="connsiteX17" fmla="*/ 3267533 w 5421466"/>
                <a:gd name="connsiteY17" fmla="*/ 4093197 h 6129387"/>
                <a:gd name="connsiteX18" fmla="*/ 3224446 w 5421466"/>
                <a:gd name="connsiteY18" fmla="*/ 3852295 h 6129387"/>
                <a:gd name="connsiteX19" fmla="*/ 3069570 w 5421466"/>
                <a:gd name="connsiteY19" fmla="*/ 3188224 h 6129387"/>
                <a:gd name="connsiteX20" fmla="*/ 2428547 w 5421466"/>
                <a:gd name="connsiteY20" fmla="*/ 1604521 h 6129387"/>
                <a:gd name="connsiteX21" fmla="*/ 2042048 w 5421466"/>
                <a:gd name="connsiteY21" fmla="*/ 680694 h 6129387"/>
                <a:gd name="connsiteX22" fmla="*/ 1976061 w 5421466"/>
                <a:gd name="connsiteY22" fmla="*/ 237634 h 6129387"/>
                <a:gd name="connsiteX23" fmla="*/ 1853512 w 5421466"/>
                <a:gd name="connsiteY23" fmla="*/ 1964 h 6129387"/>
                <a:gd name="connsiteX24" fmla="*/ 1674403 w 5421466"/>
                <a:gd name="connsiteY24" fmla="*/ 360183 h 6129387"/>
                <a:gd name="connsiteX25" fmla="*/ 1504721 w 5421466"/>
                <a:gd name="connsiteY25" fmla="*/ 1415985 h 6129387"/>
                <a:gd name="connsiteX26" fmla="*/ 1919500 w 5421466"/>
                <a:gd name="connsiteY26" fmla="*/ 2745164 h 6129387"/>
                <a:gd name="connsiteX27" fmla="*/ 2525505 w 5421466"/>
                <a:gd name="connsiteY27" fmla="*/ 3885807 h 6129387"/>
                <a:gd name="connsiteX28" fmla="*/ 2343706 w 5421466"/>
                <a:gd name="connsiteY28" fmla="*/ 3734978 h 6129387"/>
                <a:gd name="connsiteX29" fmla="*/ 1259624 w 5421466"/>
                <a:gd name="connsiteY29" fmla="*/ 2566055 h 6129387"/>
                <a:gd name="connsiteX30" fmla="*/ 760003 w 5421466"/>
                <a:gd name="connsiteY30" fmla="*/ 2019300 h 6129387"/>
                <a:gd name="connsiteX31" fmla="*/ 213248 w 5421466"/>
                <a:gd name="connsiteY31" fmla="*/ 1510253 h 6129387"/>
                <a:gd name="connsiteX32" fmla="*/ 213248 w 5421466"/>
                <a:gd name="connsiteY32" fmla="*/ 1642228 h 6129387"/>
                <a:gd name="connsiteX33" fmla="*/ 694015 w 5421466"/>
                <a:gd name="connsiteY33" fmla="*/ 2980834 h 6129387"/>
                <a:gd name="connsiteX34" fmla="*/ 1287904 w 5421466"/>
                <a:gd name="connsiteY34" fmla="*/ 4102624 h 6129387"/>
                <a:gd name="connsiteX35" fmla="*/ 2042048 w 5421466"/>
                <a:gd name="connsiteY35" fmla="*/ 4715366 h 6129387"/>
                <a:gd name="connsiteX36" fmla="*/ 2771689 w 5421466"/>
                <a:gd name="connsiteY36" fmla="*/ 5012089 h 6129387"/>
                <a:gd name="connsiteX37" fmla="*/ 2315426 w 5421466"/>
                <a:gd name="connsiteY37" fmla="*/ 5092438 h 6129387"/>
                <a:gd name="connsiteX38" fmla="*/ 1495294 w 5421466"/>
                <a:gd name="connsiteY38" fmla="*/ 4922756 h 6129387"/>
                <a:gd name="connsiteX39" fmla="*/ 760003 w 5421466"/>
                <a:gd name="connsiteY39" fmla="*/ 4187465 h 6129387"/>
                <a:gd name="connsiteX40" fmla="*/ 260382 w 5421466"/>
                <a:gd name="connsiteY40" fmla="*/ 3291919 h 6129387"/>
                <a:gd name="connsiteX41" fmla="*/ 5859 w 5421466"/>
                <a:gd name="connsiteY41" fmla="*/ 2924273 h 6129387"/>
                <a:gd name="connsiteX42" fmla="*/ 109554 w 5421466"/>
                <a:gd name="connsiteY42" fmla="*/ 3518162 h 6129387"/>
                <a:gd name="connsiteX43" fmla="*/ 420638 w 5421466"/>
                <a:gd name="connsiteY43" fmla="*/ 4922756 h 6129387"/>
                <a:gd name="connsiteX44" fmla="*/ 910832 w 5421466"/>
                <a:gd name="connsiteY44" fmla="*/ 5544925 h 6129387"/>
                <a:gd name="connsiteX45" fmla="*/ 1523574 w 5421466"/>
                <a:gd name="connsiteY45" fmla="*/ 5761741 h 6129387"/>
                <a:gd name="connsiteX46" fmla="*/ 2287145 w 5421466"/>
                <a:gd name="connsiteY46" fmla="*/ 5724034 h 6129387"/>
                <a:gd name="connsiteX47" fmla="*/ 3609909 w 5421466"/>
                <a:gd name="connsiteY47" fmla="*/ 5516644 h 6129387"/>
                <a:gd name="connsiteX48" fmla="*/ 3701166 w 5421466"/>
                <a:gd name="connsiteY48" fmla="*/ 5563778 h 6129387"/>
                <a:gd name="connsiteX49" fmla="*/ 3503203 w 5421466"/>
                <a:gd name="connsiteY49" fmla="*/ 6129387 h 6129387"/>
                <a:gd name="connsiteX0" fmla="*/ 4455310 w 5421466"/>
                <a:gd name="connsiteY0" fmla="*/ 6044545 h 6129387"/>
                <a:gd name="connsiteX1" fmla="*/ 4204745 w 5421466"/>
                <a:gd name="connsiteY1" fmla="*/ 5516795 h 6129387"/>
                <a:gd name="connsiteX2" fmla="*/ 4246564 w 5421466"/>
                <a:gd name="connsiteY2" fmla="*/ 5287267 h 6129387"/>
                <a:gd name="connsiteX3" fmla="*/ 4596712 w 5421466"/>
                <a:gd name="connsiteY3" fmla="*/ 4932183 h 6129387"/>
                <a:gd name="connsiteX4" fmla="*/ 5058626 w 5421466"/>
                <a:gd name="connsiteY4" fmla="*/ 3800966 h 6129387"/>
                <a:gd name="connsiteX5" fmla="*/ 5416844 w 5421466"/>
                <a:gd name="connsiteY5" fmla="*/ 2735737 h 6129387"/>
                <a:gd name="connsiteX6" fmla="*/ 5209455 w 5421466"/>
                <a:gd name="connsiteY6" fmla="*/ 2801725 h 6129387"/>
                <a:gd name="connsiteX7" fmla="*/ 4493017 w 5421466"/>
                <a:gd name="connsiteY7" fmla="*/ 3169370 h 6129387"/>
                <a:gd name="connsiteX8" fmla="*/ 3722857 w 5421466"/>
                <a:gd name="connsiteY8" fmla="*/ 4079130 h 6129387"/>
                <a:gd name="connsiteX9" fmla="*/ 3757727 w 5421466"/>
                <a:gd name="connsiteY9" fmla="*/ 3546442 h 6129387"/>
                <a:gd name="connsiteX10" fmla="*/ 4087665 w 5421466"/>
                <a:gd name="connsiteY10" fmla="*/ 2009873 h 6129387"/>
                <a:gd name="connsiteX11" fmla="*/ 4285628 w 5421466"/>
                <a:gd name="connsiteY11" fmla="*/ 1302863 h 6129387"/>
                <a:gd name="connsiteX12" fmla="*/ 4313908 w 5421466"/>
                <a:gd name="connsiteY12" fmla="*/ 963498 h 6129387"/>
                <a:gd name="connsiteX13" fmla="*/ 4049958 w 5421466"/>
                <a:gd name="connsiteY13" fmla="*/ 1199168 h 6129387"/>
                <a:gd name="connsiteX14" fmla="*/ 3569191 w 5421466"/>
                <a:gd name="connsiteY14" fmla="*/ 1840191 h 6129387"/>
                <a:gd name="connsiteX15" fmla="*/ 3408935 w 5421466"/>
                <a:gd name="connsiteY15" fmla="*/ 2349238 h 6129387"/>
                <a:gd name="connsiteX16" fmla="*/ 3324094 w 5421466"/>
                <a:gd name="connsiteY16" fmla="*/ 3518162 h 6129387"/>
                <a:gd name="connsiteX17" fmla="*/ 3267533 w 5421466"/>
                <a:gd name="connsiteY17" fmla="*/ 4093197 h 6129387"/>
                <a:gd name="connsiteX18" fmla="*/ 3224446 w 5421466"/>
                <a:gd name="connsiteY18" fmla="*/ 3852295 h 6129387"/>
                <a:gd name="connsiteX19" fmla="*/ 3069570 w 5421466"/>
                <a:gd name="connsiteY19" fmla="*/ 3188224 h 6129387"/>
                <a:gd name="connsiteX20" fmla="*/ 2428547 w 5421466"/>
                <a:gd name="connsiteY20" fmla="*/ 1604521 h 6129387"/>
                <a:gd name="connsiteX21" fmla="*/ 2042048 w 5421466"/>
                <a:gd name="connsiteY21" fmla="*/ 680694 h 6129387"/>
                <a:gd name="connsiteX22" fmla="*/ 1976061 w 5421466"/>
                <a:gd name="connsiteY22" fmla="*/ 237634 h 6129387"/>
                <a:gd name="connsiteX23" fmla="*/ 1853512 w 5421466"/>
                <a:gd name="connsiteY23" fmla="*/ 1964 h 6129387"/>
                <a:gd name="connsiteX24" fmla="*/ 1674403 w 5421466"/>
                <a:gd name="connsiteY24" fmla="*/ 360183 h 6129387"/>
                <a:gd name="connsiteX25" fmla="*/ 1504721 w 5421466"/>
                <a:gd name="connsiteY25" fmla="*/ 1415985 h 6129387"/>
                <a:gd name="connsiteX26" fmla="*/ 1919500 w 5421466"/>
                <a:gd name="connsiteY26" fmla="*/ 2745164 h 6129387"/>
                <a:gd name="connsiteX27" fmla="*/ 2525505 w 5421466"/>
                <a:gd name="connsiteY27" fmla="*/ 3885807 h 6129387"/>
                <a:gd name="connsiteX28" fmla="*/ 2343706 w 5421466"/>
                <a:gd name="connsiteY28" fmla="*/ 3734978 h 6129387"/>
                <a:gd name="connsiteX29" fmla="*/ 1259624 w 5421466"/>
                <a:gd name="connsiteY29" fmla="*/ 2566055 h 6129387"/>
                <a:gd name="connsiteX30" fmla="*/ 760003 w 5421466"/>
                <a:gd name="connsiteY30" fmla="*/ 2019300 h 6129387"/>
                <a:gd name="connsiteX31" fmla="*/ 213248 w 5421466"/>
                <a:gd name="connsiteY31" fmla="*/ 1510253 h 6129387"/>
                <a:gd name="connsiteX32" fmla="*/ 213248 w 5421466"/>
                <a:gd name="connsiteY32" fmla="*/ 1642228 h 6129387"/>
                <a:gd name="connsiteX33" fmla="*/ 694015 w 5421466"/>
                <a:gd name="connsiteY33" fmla="*/ 2980834 h 6129387"/>
                <a:gd name="connsiteX34" fmla="*/ 1287904 w 5421466"/>
                <a:gd name="connsiteY34" fmla="*/ 4102624 h 6129387"/>
                <a:gd name="connsiteX35" fmla="*/ 2042048 w 5421466"/>
                <a:gd name="connsiteY35" fmla="*/ 4715366 h 6129387"/>
                <a:gd name="connsiteX36" fmla="*/ 2771689 w 5421466"/>
                <a:gd name="connsiteY36" fmla="*/ 5012089 h 6129387"/>
                <a:gd name="connsiteX37" fmla="*/ 2315426 w 5421466"/>
                <a:gd name="connsiteY37" fmla="*/ 5092438 h 6129387"/>
                <a:gd name="connsiteX38" fmla="*/ 1495294 w 5421466"/>
                <a:gd name="connsiteY38" fmla="*/ 4922756 h 6129387"/>
                <a:gd name="connsiteX39" fmla="*/ 760003 w 5421466"/>
                <a:gd name="connsiteY39" fmla="*/ 4187465 h 6129387"/>
                <a:gd name="connsiteX40" fmla="*/ 260382 w 5421466"/>
                <a:gd name="connsiteY40" fmla="*/ 3291919 h 6129387"/>
                <a:gd name="connsiteX41" fmla="*/ 5859 w 5421466"/>
                <a:gd name="connsiteY41" fmla="*/ 2924273 h 6129387"/>
                <a:gd name="connsiteX42" fmla="*/ 109554 w 5421466"/>
                <a:gd name="connsiteY42" fmla="*/ 3518162 h 6129387"/>
                <a:gd name="connsiteX43" fmla="*/ 420638 w 5421466"/>
                <a:gd name="connsiteY43" fmla="*/ 4922756 h 6129387"/>
                <a:gd name="connsiteX44" fmla="*/ 910832 w 5421466"/>
                <a:gd name="connsiteY44" fmla="*/ 5544925 h 6129387"/>
                <a:gd name="connsiteX45" fmla="*/ 1523574 w 5421466"/>
                <a:gd name="connsiteY45" fmla="*/ 5761741 h 6129387"/>
                <a:gd name="connsiteX46" fmla="*/ 2287145 w 5421466"/>
                <a:gd name="connsiteY46" fmla="*/ 5724034 h 6129387"/>
                <a:gd name="connsiteX47" fmla="*/ 3609909 w 5421466"/>
                <a:gd name="connsiteY47" fmla="*/ 5516644 h 6129387"/>
                <a:gd name="connsiteX48" fmla="*/ 3701166 w 5421466"/>
                <a:gd name="connsiteY48" fmla="*/ 5563778 h 6129387"/>
                <a:gd name="connsiteX49" fmla="*/ 3503203 w 5421466"/>
                <a:gd name="connsiteY49" fmla="*/ 6129387 h 6129387"/>
                <a:gd name="connsiteX0" fmla="*/ 4455310 w 5421466"/>
                <a:gd name="connsiteY0" fmla="*/ 6044545 h 6129387"/>
                <a:gd name="connsiteX1" fmla="*/ 4204745 w 5421466"/>
                <a:gd name="connsiteY1" fmla="*/ 5516795 h 6129387"/>
                <a:gd name="connsiteX2" fmla="*/ 4281733 w 5421466"/>
                <a:gd name="connsiteY2" fmla="*/ 5237444 h 6129387"/>
                <a:gd name="connsiteX3" fmla="*/ 4596712 w 5421466"/>
                <a:gd name="connsiteY3" fmla="*/ 4932183 h 6129387"/>
                <a:gd name="connsiteX4" fmla="*/ 5058626 w 5421466"/>
                <a:gd name="connsiteY4" fmla="*/ 3800966 h 6129387"/>
                <a:gd name="connsiteX5" fmla="*/ 5416844 w 5421466"/>
                <a:gd name="connsiteY5" fmla="*/ 2735737 h 6129387"/>
                <a:gd name="connsiteX6" fmla="*/ 5209455 w 5421466"/>
                <a:gd name="connsiteY6" fmla="*/ 2801725 h 6129387"/>
                <a:gd name="connsiteX7" fmla="*/ 4493017 w 5421466"/>
                <a:gd name="connsiteY7" fmla="*/ 3169370 h 6129387"/>
                <a:gd name="connsiteX8" fmla="*/ 3722857 w 5421466"/>
                <a:gd name="connsiteY8" fmla="*/ 4079130 h 6129387"/>
                <a:gd name="connsiteX9" fmla="*/ 3757727 w 5421466"/>
                <a:gd name="connsiteY9" fmla="*/ 3546442 h 6129387"/>
                <a:gd name="connsiteX10" fmla="*/ 4087665 w 5421466"/>
                <a:gd name="connsiteY10" fmla="*/ 2009873 h 6129387"/>
                <a:gd name="connsiteX11" fmla="*/ 4285628 w 5421466"/>
                <a:gd name="connsiteY11" fmla="*/ 1302863 h 6129387"/>
                <a:gd name="connsiteX12" fmla="*/ 4313908 w 5421466"/>
                <a:gd name="connsiteY12" fmla="*/ 963498 h 6129387"/>
                <a:gd name="connsiteX13" fmla="*/ 4049958 w 5421466"/>
                <a:gd name="connsiteY13" fmla="*/ 1199168 h 6129387"/>
                <a:gd name="connsiteX14" fmla="*/ 3569191 w 5421466"/>
                <a:gd name="connsiteY14" fmla="*/ 1840191 h 6129387"/>
                <a:gd name="connsiteX15" fmla="*/ 3408935 w 5421466"/>
                <a:gd name="connsiteY15" fmla="*/ 2349238 h 6129387"/>
                <a:gd name="connsiteX16" fmla="*/ 3324094 w 5421466"/>
                <a:gd name="connsiteY16" fmla="*/ 3518162 h 6129387"/>
                <a:gd name="connsiteX17" fmla="*/ 3267533 w 5421466"/>
                <a:gd name="connsiteY17" fmla="*/ 4093197 h 6129387"/>
                <a:gd name="connsiteX18" fmla="*/ 3224446 w 5421466"/>
                <a:gd name="connsiteY18" fmla="*/ 3852295 h 6129387"/>
                <a:gd name="connsiteX19" fmla="*/ 3069570 w 5421466"/>
                <a:gd name="connsiteY19" fmla="*/ 3188224 h 6129387"/>
                <a:gd name="connsiteX20" fmla="*/ 2428547 w 5421466"/>
                <a:gd name="connsiteY20" fmla="*/ 1604521 h 6129387"/>
                <a:gd name="connsiteX21" fmla="*/ 2042048 w 5421466"/>
                <a:gd name="connsiteY21" fmla="*/ 680694 h 6129387"/>
                <a:gd name="connsiteX22" fmla="*/ 1976061 w 5421466"/>
                <a:gd name="connsiteY22" fmla="*/ 237634 h 6129387"/>
                <a:gd name="connsiteX23" fmla="*/ 1853512 w 5421466"/>
                <a:gd name="connsiteY23" fmla="*/ 1964 h 6129387"/>
                <a:gd name="connsiteX24" fmla="*/ 1674403 w 5421466"/>
                <a:gd name="connsiteY24" fmla="*/ 360183 h 6129387"/>
                <a:gd name="connsiteX25" fmla="*/ 1504721 w 5421466"/>
                <a:gd name="connsiteY25" fmla="*/ 1415985 h 6129387"/>
                <a:gd name="connsiteX26" fmla="*/ 1919500 w 5421466"/>
                <a:gd name="connsiteY26" fmla="*/ 2745164 h 6129387"/>
                <a:gd name="connsiteX27" fmla="*/ 2525505 w 5421466"/>
                <a:gd name="connsiteY27" fmla="*/ 3885807 h 6129387"/>
                <a:gd name="connsiteX28" fmla="*/ 2343706 w 5421466"/>
                <a:gd name="connsiteY28" fmla="*/ 3734978 h 6129387"/>
                <a:gd name="connsiteX29" fmla="*/ 1259624 w 5421466"/>
                <a:gd name="connsiteY29" fmla="*/ 2566055 h 6129387"/>
                <a:gd name="connsiteX30" fmla="*/ 760003 w 5421466"/>
                <a:gd name="connsiteY30" fmla="*/ 2019300 h 6129387"/>
                <a:gd name="connsiteX31" fmla="*/ 213248 w 5421466"/>
                <a:gd name="connsiteY31" fmla="*/ 1510253 h 6129387"/>
                <a:gd name="connsiteX32" fmla="*/ 213248 w 5421466"/>
                <a:gd name="connsiteY32" fmla="*/ 1642228 h 6129387"/>
                <a:gd name="connsiteX33" fmla="*/ 694015 w 5421466"/>
                <a:gd name="connsiteY33" fmla="*/ 2980834 h 6129387"/>
                <a:gd name="connsiteX34" fmla="*/ 1287904 w 5421466"/>
                <a:gd name="connsiteY34" fmla="*/ 4102624 h 6129387"/>
                <a:gd name="connsiteX35" fmla="*/ 2042048 w 5421466"/>
                <a:gd name="connsiteY35" fmla="*/ 4715366 h 6129387"/>
                <a:gd name="connsiteX36" fmla="*/ 2771689 w 5421466"/>
                <a:gd name="connsiteY36" fmla="*/ 5012089 h 6129387"/>
                <a:gd name="connsiteX37" fmla="*/ 2315426 w 5421466"/>
                <a:gd name="connsiteY37" fmla="*/ 5092438 h 6129387"/>
                <a:gd name="connsiteX38" fmla="*/ 1495294 w 5421466"/>
                <a:gd name="connsiteY38" fmla="*/ 4922756 h 6129387"/>
                <a:gd name="connsiteX39" fmla="*/ 760003 w 5421466"/>
                <a:gd name="connsiteY39" fmla="*/ 4187465 h 6129387"/>
                <a:gd name="connsiteX40" fmla="*/ 260382 w 5421466"/>
                <a:gd name="connsiteY40" fmla="*/ 3291919 h 6129387"/>
                <a:gd name="connsiteX41" fmla="*/ 5859 w 5421466"/>
                <a:gd name="connsiteY41" fmla="*/ 2924273 h 6129387"/>
                <a:gd name="connsiteX42" fmla="*/ 109554 w 5421466"/>
                <a:gd name="connsiteY42" fmla="*/ 3518162 h 6129387"/>
                <a:gd name="connsiteX43" fmla="*/ 420638 w 5421466"/>
                <a:gd name="connsiteY43" fmla="*/ 4922756 h 6129387"/>
                <a:gd name="connsiteX44" fmla="*/ 910832 w 5421466"/>
                <a:gd name="connsiteY44" fmla="*/ 5544925 h 6129387"/>
                <a:gd name="connsiteX45" fmla="*/ 1523574 w 5421466"/>
                <a:gd name="connsiteY45" fmla="*/ 5761741 h 6129387"/>
                <a:gd name="connsiteX46" fmla="*/ 2287145 w 5421466"/>
                <a:gd name="connsiteY46" fmla="*/ 5724034 h 6129387"/>
                <a:gd name="connsiteX47" fmla="*/ 3609909 w 5421466"/>
                <a:gd name="connsiteY47" fmla="*/ 5516644 h 6129387"/>
                <a:gd name="connsiteX48" fmla="*/ 3701166 w 5421466"/>
                <a:gd name="connsiteY48" fmla="*/ 5563778 h 6129387"/>
                <a:gd name="connsiteX49" fmla="*/ 3503203 w 5421466"/>
                <a:gd name="connsiteY49" fmla="*/ 6129387 h 6129387"/>
                <a:gd name="connsiteX0" fmla="*/ 4455310 w 5421466"/>
                <a:gd name="connsiteY0" fmla="*/ 6044545 h 6129387"/>
                <a:gd name="connsiteX1" fmla="*/ 4204745 w 5421466"/>
                <a:gd name="connsiteY1" fmla="*/ 5516795 h 6129387"/>
                <a:gd name="connsiteX2" fmla="*/ 4281733 w 5421466"/>
                <a:gd name="connsiteY2" fmla="*/ 5237444 h 6129387"/>
                <a:gd name="connsiteX3" fmla="*/ 4631881 w 5421466"/>
                <a:gd name="connsiteY3" fmla="*/ 4847191 h 6129387"/>
                <a:gd name="connsiteX4" fmla="*/ 5058626 w 5421466"/>
                <a:gd name="connsiteY4" fmla="*/ 3800966 h 6129387"/>
                <a:gd name="connsiteX5" fmla="*/ 5416844 w 5421466"/>
                <a:gd name="connsiteY5" fmla="*/ 2735737 h 6129387"/>
                <a:gd name="connsiteX6" fmla="*/ 5209455 w 5421466"/>
                <a:gd name="connsiteY6" fmla="*/ 2801725 h 6129387"/>
                <a:gd name="connsiteX7" fmla="*/ 4493017 w 5421466"/>
                <a:gd name="connsiteY7" fmla="*/ 3169370 h 6129387"/>
                <a:gd name="connsiteX8" fmla="*/ 3722857 w 5421466"/>
                <a:gd name="connsiteY8" fmla="*/ 4079130 h 6129387"/>
                <a:gd name="connsiteX9" fmla="*/ 3757727 w 5421466"/>
                <a:gd name="connsiteY9" fmla="*/ 3546442 h 6129387"/>
                <a:gd name="connsiteX10" fmla="*/ 4087665 w 5421466"/>
                <a:gd name="connsiteY10" fmla="*/ 2009873 h 6129387"/>
                <a:gd name="connsiteX11" fmla="*/ 4285628 w 5421466"/>
                <a:gd name="connsiteY11" fmla="*/ 1302863 h 6129387"/>
                <a:gd name="connsiteX12" fmla="*/ 4313908 w 5421466"/>
                <a:gd name="connsiteY12" fmla="*/ 963498 h 6129387"/>
                <a:gd name="connsiteX13" fmla="*/ 4049958 w 5421466"/>
                <a:gd name="connsiteY13" fmla="*/ 1199168 h 6129387"/>
                <a:gd name="connsiteX14" fmla="*/ 3569191 w 5421466"/>
                <a:gd name="connsiteY14" fmla="*/ 1840191 h 6129387"/>
                <a:gd name="connsiteX15" fmla="*/ 3408935 w 5421466"/>
                <a:gd name="connsiteY15" fmla="*/ 2349238 h 6129387"/>
                <a:gd name="connsiteX16" fmla="*/ 3324094 w 5421466"/>
                <a:gd name="connsiteY16" fmla="*/ 3518162 h 6129387"/>
                <a:gd name="connsiteX17" fmla="*/ 3267533 w 5421466"/>
                <a:gd name="connsiteY17" fmla="*/ 4093197 h 6129387"/>
                <a:gd name="connsiteX18" fmla="*/ 3224446 w 5421466"/>
                <a:gd name="connsiteY18" fmla="*/ 3852295 h 6129387"/>
                <a:gd name="connsiteX19" fmla="*/ 3069570 w 5421466"/>
                <a:gd name="connsiteY19" fmla="*/ 3188224 h 6129387"/>
                <a:gd name="connsiteX20" fmla="*/ 2428547 w 5421466"/>
                <a:gd name="connsiteY20" fmla="*/ 1604521 h 6129387"/>
                <a:gd name="connsiteX21" fmla="*/ 2042048 w 5421466"/>
                <a:gd name="connsiteY21" fmla="*/ 680694 h 6129387"/>
                <a:gd name="connsiteX22" fmla="*/ 1976061 w 5421466"/>
                <a:gd name="connsiteY22" fmla="*/ 237634 h 6129387"/>
                <a:gd name="connsiteX23" fmla="*/ 1853512 w 5421466"/>
                <a:gd name="connsiteY23" fmla="*/ 1964 h 6129387"/>
                <a:gd name="connsiteX24" fmla="*/ 1674403 w 5421466"/>
                <a:gd name="connsiteY24" fmla="*/ 360183 h 6129387"/>
                <a:gd name="connsiteX25" fmla="*/ 1504721 w 5421466"/>
                <a:gd name="connsiteY25" fmla="*/ 1415985 h 6129387"/>
                <a:gd name="connsiteX26" fmla="*/ 1919500 w 5421466"/>
                <a:gd name="connsiteY26" fmla="*/ 2745164 h 6129387"/>
                <a:gd name="connsiteX27" fmla="*/ 2525505 w 5421466"/>
                <a:gd name="connsiteY27" fmla="*/ 3885807 h 6129387"/>
                <a:gd name="connsiteX28" fmla="*/ 2343706 w 5421466"/>
                <a:gd name="connsiteY28" fmla="*/ 3734978 h 6129387"/>
                <a:gd name="connsiteX29" fmla="*/ 1259624 w 5421466"/>
                <a:gd name="connsiteY29" fmla="*/ 2566055 h 6129387"/>
                <a:gd name="connsiteX30" fmla="*/ 760003 w 5421466"/>
                <a:gd name="connsiteY30" fmla="*/ 2019300 h 6129387"/>
                <a:gd name="connsiteX31" fmla="*/ 213248 w 5421466"/>
                <a:gd name="connsiteY31" fmla="*/ 1510253 h 6129387"/>
                <a:gd name="connsiteX32" fmla="*/ 213248 w 5421466"/>
                <a:gd name="connsiteY32" fmla="*/ 1642228 h 6129387"/>
                <a:gd name="connsiteX33" fmla="*/ 694015 w 5421466"/>
                <a:gd name="connsiteY33" fmla="*/ 2980834 h 6129387"/>
                <a:gd name="connsiteX34" fmla="*/ 1287904 w 5421466"/>
                <a:gd name="connsiteY34" fmla="*/ 4102624 h 6129387"/>
                <a:gd name="connsiteX35" fmla="*/ 2042048 w 5421466"/>
                <a:gd name="connsiteY35" fmla="*/ 4715366 h 6129387"/>
                <a:gd name="connsiteX36" fmla="*/ 2771689 w 5421466"/>
                <a:gd name="connsiteY36" fmla="*/ 5012089 h 6129387"/>
                <a:gd name="connsiteX37" fmla="*/ 2315426 w 5421466"/>
                <a:gd name="connsiteY37" fmla="*/ 5092438 h 6129387"/>
                <a:gd name="connsiteX38" fmla="*/ 1495294 w 5421466"/>
                <a:gd name="connsiteY38" fmla="*/ 4922756 h 6129387"/>
                <a:gd name="connsiteX39" fmla="*/ 760003 w 5421466"/>
                <a:gd name="connsiteY39" fmla="*/ 4187465 h 6129387"/>
                <a:gd name="connsiteX40" fmla="*/ 260382 w 5421466"/>
                <a:gd name="connsiteY40" fmla="*/ 3291919 h 6129387"/>
                <a:gd name="connsiteX41" fmla="*/ 5859 w 5421466"/>
                <a:gd name="connsiteY41" fmla="*/ 2924273 h 6129387"/>
                <a:gd name="connsiteX42" fmla="*/ 109554 w 5421466"/>
                <a:gd name="connsiteY42" fmla="*/ 3518162 h 6129387"/>
                <a:gd name="connsiteX43" fmla="*/ 420638 w 5421466"/>
                <a:gd name="connsiteY43" fmla="*/ 4922756 h 6129387"/>
                <a:gd name="connsiteX44" fmla="*/ 910832 w 5421466"/>
                <a:gd name="connsiteY44" fmla="*/ 5544925 h 6129387"/>
                <a:gd name="connsiteX45" fmla="*/ 1523574 w 5421466"/>
                <a:gd name="connsiteY45" fmla="*/ 5761741 h 6129387"/>
                <a:gd name="connsiteX46" fmla="*/ 2287145 w 5421466"/>
                <a:gd name="connsiteY46" fmla="*/ 5724034 h 6129387"/>
                <a:gd name="connsiteX47" fmla="*/ 3609909 w 5421466"/>
                <a:gd name="connsiteY47" fmla="*/ 5516644 h 6129387"/>
                <a:gd name="connsiteX48" fmla="*/ 3701166 w 5421466"/>
                <a:gd name="connsiteY48" fmla="*/ 5563778 h 6129387"/>
                <a:gd name="connsiteX49" fmla="*/ 3503203 w 5421466"/>
                <a:gd name="connsiteY49" fmla="*/ 6129387 h 6129387"/>
                <a:gd name="connsiteX0" fmla="*/ 4455310 w 5421466"/>
                <a:gd name="connsiteY0" fmla="*/ 6044545 h 6129387"/>
                <a:gd name="connsiteX1" fmla="*/ 4204745 w 5421466"/>
                <a:gd name="connsiteY1" fmla="*/ 5516795 h 6129387"/>
                <a:gd name="connsiteX2" fmla="*/ 4281733 w 5421466"/>
                <a:gd name="connsiteY2" fmla="*/ 5237444 h 6129387"/>
                <a:gd name="connsiteX3" fmla="*/ 4631881 w 5421466"/>
                <a:gd name="connsiteY3" fmla="*/ 4847191 h 6129387"/>
                <a:gd name="connsiteX4" fmla="*/ 5058626 w 5421466"/>
                <a:gd name="connsiteY4" fmla="*/ 3800966 h 6129387"/>
                <a:gd name="connsiteX5" fmla="*/ 5416844 w 5421466"/>
                <a:gd name="connsiteY5" fmla="*/ 2735737 h 6129387"/>
                <a:gd name="connsiteX6" fmla="*/ 5209455 w 5421466"/>
                <a:gd name="connsiteY6" fmla="*/ 2801725 h 6129387"/>
                <a:gd name="connsiteX7" fmla="*/ 4493017 w 5421466"/>
                <a:gd name="connsiteY7" fmla="*/ 3169370 h 6129387"/>
                <a:gd name="connsiteX8" fmla="*/ 3722857 w 5421466"/>
                <a:gd name="connsiteY8" fmla="*/ 4079130 h 6129387"/>
                <a:gd name="connsiteX9" fmla="*/ 3757727 w 5421466"/>
                <a:gd name="connsiteY9" fmla="*/ 3546442 h 6129387"/>
                <a:gd name="connsiteX10" fmla="*/ 4087665 w 5421466"/>
                <a:gd name="connsiteY10" fmla="*/ 2009873 h 6129387"/>
                <a:gd name="connsiteX11" fmla="*/ 4285628 w 5421466"/>
                <a:gd name="connsiteY11" fmla="*/ 1302863 h 6129387"/>
                <a:gd name="connsiteX12" fmla="*/ 4313908 w 5421466"/>
                <a:gd name="connsiteY12" fmla="*/ 963498 h 6129387"/>
                <a:gd name="connsiteX13" fmla="*/ 4049958 w 5421466"/>
                <a:gd name="connsiteY13" fmla="*/ 1199168 h 6129387"/>
                <a:gd name="connsiteX14" fmla="*/ 3569191 w 5421466"/>
                <a:gd name="connsiteY14" fmla="*/ 1840191 h 6129387"/>
                <a:gd name="connsiteX15" fmla="*/ 3408935 w 5421466"/>
                <a:gd name="connsiteY15" fmla="*/ 2349238 h 6129387"/>
                <a:gd name="connsiteX16" fmla="*/ 3324094 w 5421466"/>
                <a:gd name="connsiteY16" fmla="*/ 3518162 h 6129387"/>
                <a:gd name="connsiteX17" fmla="*/ 3267533 w 5421466"/>
                <a:gd name="connsiteY17" fmla="*/ 4093197 h 6129387"/>
                <a:gd name="connsiteX18" fmla="*/ 3224446 w 5421466"/>
                <a:gd name="connsiteY18" fmla="*/ 3852295 h 6129387"/>
                <a:gd name="connsiteX19" fmla="*/ 3069570 w 5421466"/>
                <a:gd name="connsiteY19" fmla="*/ 3188224 h 6129387"/>
                <a:gd name="connsiteX20" fmla="*/ 2428547 w 5421466"/>
                <a:gd name="connsiteY20" fmla="*/ 1604521 h 6129387"/>
                <a:gd name="connsiteX21" fmla="*/ 2042048 w 5421466"/>
                <a:gd name="connsiteY21" fmla="*/ 680694 h 6129387"/>
                <a:gd name="connsiteX22" fmla="*/ 1976061 w 5421466"/>
                <a:gd name="connsiteY22" fmla="*/ 237634 h 6129387"/>
                <a:gd name="connsiteX23" fmla="*/ 1853512 w 5421466"/>
                <a:gd name="connsiteY23" fmla="*/ 1964 h 6129387"/>
                <a:gd name="connsiteX24" fmla="*/ 1674403 w 5421466"/>
                <a:gd name="connsiteY24" fmla="*/ 360183 h 6129387"/>
                <a:gd name="connsiteX25" fmla="*/ 1504721 w 5421466"/>
                <a:gd name="connsiteY25" fmla="*/ 1415985 h 6129387"/>
                <a:gd name="connsiteX26" fmla="*/ 1919500 w 5421466"/>
                <a:gd name="connsiteY26" fmla="*/ 2745164 h 6129387"/>
                <a:gd name="connsiteX27" fmla="*/ 2525505 w 5421466"/>
                <a:gd name="connsiteY27" fmla="*/ 3885807 h 6129387"/>
                <a:gd name="connsiteX28" fmla="*/ 2343706 w 5421466"/>
                <a:gd name="connsiteY28" fmla="*/ 3734978 h 6129387"/>
                <a:gd name="connsiteX29" fmla="*/ 1259624 w 5421466"/>
                <a:gd name="connsiteY29" fmla="*/ 2566055 h 6129387"/>
                <a:gd name="connsiteX30" fmla="*/ 760003 w 5421466"/>
                <a:gd name="connsiteY30" fmla="*/ 2019300 h 6129387"/>
                <a:gd name="connsiteX31" fmla="*/ 213248 w 5421466"/>
                <a:gd name="connsiteY31" fmla="*/ 1510253 h 6129387"/>
                <a:gd name="connsiteX32" fmla="*/ 213248 w 5421466"/>
                <a:gd name="connsiteY32" fmla="*/ 1642228 h 6129387"/>
                <a:gd name="connsiteX33" fmla="*/ 694015 w 5421466"/>
                <a:gd name="connsiteY33" fmla="*/ 2980834 h 6129387"/>
                <a:gd name="connsiteX34" fmla="*/ 1287904 w 5421466"/>
                <a:gd name="connsiteY34" fmla="*/ 4102624 h 6129387"/>
                <a:gd name="connsiteX35" fmla="*/ 2042048 w 5421466"/>
                <a:gd name="connsiteY35" fmla="*/ 4715366 h 6129387"/>
                <a:gd name="connsiteX36" fmla="*/ 2771689 w 5421466"/>
                <a:gd name="connsiteY36" fmla="*/ 5012089 h 6129387"/>
                <a:gd name="connsiteX37" fmla="*/ 2315426 w 5421466"/>
                <a:gd name="connsiteY37" fmla="*/ 5092438 h 6129387"/>
                <a:gd name="connsiteX38" fmla="*/ 1495294 w 5421466"/>
                <a:gd name="connsiteY38" fmla="*/ 4922756 h 6129387"/>
                <a:gd name="connsiteX39" fmla="*/ 760003 w 5421466"/>
                <a:gd name="connsiteY39" fmla="*/ 4187465 h 6129387"/>
                <a:gd name="connsiteX40" fmla="*/ 260382 w 5421466"/>
                <a:gd name="connsiteY40" fmla="*/ 3291919 h 6129387"/>
                <a:gd name="connsiteX41" fmla="*/ 5859 w 5421466"/>
                <a:gd name="connsiteY41" fmla="*/ 2924273 h 6129387"/>
                <a:gd name="connsiteX42" fmla="*/ 109554 w 5421466"/>
                <a:gd name="connsiteY42" fmla="*/ 3518162 h 6129387"/>
                <a:gd name="connsiteX43" fmla="*/ 420638 w 5421466"/>
                <a:gd name="connsiteY43" fmla="*/ 4922756 h 6129387"/>
                <a:gd name="connsiteX44" fmla="*/ 910832 w 5421466"/>
                <a:gd name="connsiteY44" fmla="*/ 5544925 h 6129387"/>
                <a:gd name="connsiteX45" fmla="*/ 1523574 w 5421466"/>
                <a:gd name="connsiteY45" fmla="*/ 5761741 h 6129387"/>
                <a:gd name="connsiteX46" fmla="*/ 2287145 w 5421466"/>
                <a:gd name="connsiteY46" fmla="*/ 5724034 h 6129387"/>
                <a:gd name="connsiteX47" fmla="*/ 3609909 w 5421466"/>
                <a:gd name="connsiteY47" fmla="*/ 5516644 h 6129387"/>
                <a:gd name="connsiteX48" fmla="*/ 3701166 w 5421466"/>
                <a:gd name="connsiteY48" fmla="*/ 5563778 h 6129387"/>
                <a:gd name="connsiteX49" fmla="*/ 3503203 w 5421466"/>
                <a:gd name="connsiteY49" fmla="*/ 6129387 h 6129387"/>
                <a:gd name="connsiteX0" fmla="*/ 4455310 w 5421466"/>
                <a:gd name="connsiteY0" fmla="*/ 6044545 h 6129387"/>
                <a:gd name="connsiteX1" fmla="*/ 4204745 w 5421466"/>
                <a:gd name="connsiteY1" fmla="*/ 5516795 h 6129387"/>
                <a:gd name="connsiteX2" fmla="*/ 4281733 w 5421466"/>
                <a:gd name="connsiteY2" fmla="*/ 5237444 h 6129387"/>
                <a:gd name="connsiteX3" fmla="*/ 4631881 w 5421466"/>
                <a:gd name="connsiteY3" fmla="*/ 4847191 h 6129387"/>
                <a:gd name="connsiteX4" fmla="*/ 5058626 w 5421466"/>
                <a:gd name="connsiteY4" fmla="*/ 3800966 h 6129387"/>
                <a:gd name="connsiteX5" fmla="*/ 5416844 w 5421466"/>
                <a:gd name="connsiteY5" fmla="*/ 2735737 h 6129387"/>
                <a:gd name="connsiteX6" fmla="*/ 5209455 w 5421466"/>
                <a:gd name="connsiteY6" fmla="*/ 2801725 h 6129387"/>
                <a:gd name="connsiteX7" fmla="*/ 4493017 w 5421466"/>
                <a:gd name="connsiteY7" fmla="*/ 3169370 h 6129387"/>
                <a:gd name="connsiteX8" fmla="*/ 3722857 w 5421466"/>
                <a:gd name="connsiteY8" fmla="*/ 4079130 h 6129387"/>
                <a:gd name="connsiteX9" fmla="*/ 3757727 w 5421466"/>
                <a:gd name="connsiteY9" fmla="*/ 3546442 h 6129387"/>
                <a:gd name="connsiteX10" fmla="*/ 4087665 w 5421466"/>
                <a:gd name="connsiteY10" fmla="*/ 2009873 h 6129387"/>
                <a:gd name="connsiteX11" fmla="*/ 4285628 w 5421466"/>
                <a:gd name="connsiteY11" fmla="*/ 1302863 h 6129387"/>
                <a:gd name="connsiteX12" fmla="*/ 4313908 w 5421466"/>
                <a:gd name="connsiteY12" fmla="*/ 963498 h 6129387"/>
                <a:gd name="connsiteX13" fmla="*/ 4049958 w 5421466"/>
                <a:gd name="connsiteY13" fmla="*/ 1199168 h 6129387"/>
                <a:gd name="connsiteX14" fmla="*/ 3569191 w 5421466"/>
                <a:gd name="connsiteY14" fmla="*/ 1840191 h 6129387"/>
                <a:gd name="connsiteX15" fmla="*/ 3408935 w 5421466"/>
                <a:gd name="connsiteY15" fmla="*/ 2349238 h 6129387"/>
                <a:gd name="connsiteX16" fmla="*/ 3324094 w 5421466"/>
                <a:gd name="connsiteY16" fmla="*/ 3518162 h 6129387"/>
                <a:gd name="connsiteX17" fmla="*/ 3267533 w 5421466"/>
                <a:gd name="connsiteY17" fmla="*/ 4093197 h 6129387"/>
                <a:gd name="connsiteX18" fmla="*/ 3224446 w 5421466"/>
                <a:gd name="connsiteY18" fmla="*/ 3852295 h 6129387"/>
                <a:gd name="connsiteX19" fmla="*/ 3069570 w 5421466"/>
                <a:gd name="connsiteY19" fmla="*/ 3188224 h 6129387"/>
                <a:gd name="connsiteX20" fmla="*/ 2428547 w 5421466"/>
                <a:gd name="connsiteY20" fmla="*/ 1604521 h 6129387"/>
                <a:gd name="connsiteX21" fmla="*/ 2042048 w 5421466"/>
                <a:gd name="connsiteY21" fmla="*/ 680694 h 6129387"/>
                <a:gd name="connsiteX22" fmla="*/ 1976061 w 5421466"/>
                <a:gd name="connsiteY22" fmla="*/ 237634 h 6129387"/>
                <a:gd name="connsiteX23" fmla="*/ 1853512 w 5421466"/>
                <a:gd name="connsiteY23" fmla="*/ 1964 h 6129387"/>
                <a:gd name="connsiteX24" fmla="*/ 1674403 w 5421466"/>
                <a:gd name="connsiteY24" fmla="*/ 360183 h 6129387"/>
                <a:gd name="connsiteX25" fmla="*/ 1504721 w 5421466"/>
                <a:gd name="connsiteY25" fmla="*/ 1415985 h 6129387"/>
                <a:gd name="connsiteX26" fmla="*/ 1919500 w 5421466"/>
                <a:gd name="connsiteY26" fmla="*/ 2745164 h 6129387"/>
                <a:gd name="connsiteX27" fmla="*/ 2525505 w 5421466"/>
                <a:gd name="connsiteY27" fmla="*/ 3885807 h 6129387"/>
                <a:gd name="connsiteX28" fmla="*/ 2343706 w 5421466"/>
                <a:gd name="connsiteY28" fmla="*/ 3734978 h 6129387"/>
                <a:gd name="connsiteX29" fmla="*/ 1259624 w 5421466"/>
                <a:gd name="connsiteY29" fmla="*/ 2566055 h 6129387"/>
                <a:gd name="connsiteX30" fmla="*/ 760003 w 5421466"/>
                <a:gd name="connsiteY30" fmla="*/ 2019300 h 6129387"/>
                <a:gd name="connsiteX31" fmla="*/ 213248 w 5421466"/>
                <a:gd name="connsiteY31" fmla="*/ 1510253 h 6129387"/>
                <a:gd name="connsiteX32" fmla="*/ 213248 w 5421466"/>
                <a:gd name="connsiteY32" fmla="*/ 1642228 h 6129387"/>
                <a:gd name="connsiteX33" fmla="*/ 694015 w 5421466"/>
                <a:gd name="connsiteY33" fmla="*/ 2980834 h 6129387"/>
                <a:gd name="connsiteX34" fmla="*/ 1287904 w 5421466"/>
                <a:gd name="connsiteY34" fmla="*/ 4102624 h 6129387"/>
                <a:gd name="connsiteX35" fmla="*/ 2042048 w 5421466"/>
                <a:gd name="connsiteY35" fmla="*/ 4715366 h 6129387"/>
                <a:gd name="connsiteX36" fmla="*/ 2771689 w 5421466"/>
                <a:gd name="connsiteY36" fmla="*/ 5012089 h 6129387"/>
                <a:gd name="connsiteX37" fmla="*/ 2315426 w 5421466"/>
                <a:gd name="connsiteY37" fmla="*/ 5092438 h 6129387"/>
                <a:gd name="connsiteX38" fmla="*/ 1495294 w 5421466"/>
                <a:gd name="connsiteY38" fmla="*/ 4922756 h 6129387"/>
                <a:gd name="connsiteX39" fmla="*/ 760003 w 5421466"/>
                <a:gd name="connsiteY39" fmla="*/ 4187465 h 6129387"/>
                <a:gd name="connsiteX40" fmla="*/ 260382 w 5421466"/>
                <a:gd name="connsiteY40" fmla="*/ 3291919 h 6129387"/>
                <a:gd name="connsiteX41" fmla="*/ 5859 w 5421466"/>
                <a:gd name="connsiteY41" fmla="*/ 2924273 h 6129387"/>
                <a:gd name="connsiteX42" fmla="*/ 109554 w 5421466"/>
                <a:gd name="connsiteY42" fmla="*/ 3518162 h 6129387"/>
                <a:gd name="connsiteX43" fmla="*/ 420638 w 5421466"/>
                <a:gd name="connsiteY43" fmla="*/ 4922756 h 6129387"/>
                <a:gd name="connsiteX44" fmla="*/ 910832 w 5421466"/>
                <a:gd name="connsiteY44" fmla="*/ 5544925 h 6129387"/>
                <a:gd name="connsiteX45" fmla="*/ 1523574 w 5421466"/>
                <a:gd name="connsiteY45" fmla="*/ 5761741 h 6129387"/>
                <a:gd name="connsiteX46" fmla="*/ 2287145 w 5421466"/>
                <a:gd name="connsiteY46" fmla="*/ 5724034 h 6129387"/>
                <a:gd name="connsiteX47" fmla="*/ 3609909 w 5421466"/>
                <a:gd name="connsiteY47" fmla="*/ 5516644 h 6129387"/>
                <a:gd name="connsiteX48" fmla="*/ 3727543 w 5421466"/>
                <a:gd name="connsiteY48" fmla="*/ 5581363 h 6129387"/>
                <a:gd name="connsiteX49" fmla="*/ 3503203 w 5421466"/>
                <a:gd name="connsiteY49" fmla="*/ 6129387 h 6129387"/>
                <a:gd name="connsiteX0" fmla="*/ 4455310 w 5421466"/>
                <a:gd name="connsiteY0" fmla="*/ 6044545 h 6129387"/>
                <a:gd name="connsiteX1" fmla="*/ 4204745 w 5421466"/>
                <a:gd name="connsiteY1" fmla="*/ 5516795 h 6129387"/>
                <a:gd name="connsiteX2" fmla="*/ 4281733 w 5421466"/>
                <a:gd name="connsiteY2" fmla="*/ 5237444 h 6129387"/>
                <a:gd name="connsiteX3" fmla="*/ 4631881 w 5421466"/>
                <a:gd name="connsiteY3" fmla="*/ 4847191 h 6129387"/>
                <a:gd name="connsiteX4" fmla="*/ 5058626 w 5421466"/>
                <a:gd name="connsiteY4" fmla="*/ 3800966 h 6129387"/>
                <a:gd name="connsiteX5" fmla="*/ 5416844 w 5421466"/>
                <a:gd name="connsiteY5" fmla="*/ 2735737 h 6129387"/>
                <a:gd name="connsiteX6" fmla="*/ 5209455 w 5421466"/>
                <a:gd name="connsiteY6" fmla="*/ 2801725 h 6129387"/>
                <a:gd name="connsiteX7" fmla="*/ 4493017 w 5421466"/>
                <a:gd name="connsiteY7" fmla="*/ 3169370 h 6129387"/>
                <a:gd name="connsiteX8" fmla="*/ 3722857 w 5421466"/>
                <a:gd name="connsiteY8" fmla="*/ 4079130 h 6129387"/>
                <a:gd name="connsiteX9" fmla="*/ 3757727 w 5421466"/>
                <a:gd name="connsiteY9" fmla="*/ 3546442 h 6129387"/>
                <a:gd name="connsiteX10" fmla="*/ 4087665 w 5421466"/>
                <a:gd name="connsiteY10" fmla="*/ 2009873 h 6129387"/>
                <a:gd name="connsiteX11" fmla="*/ 4285628 w 5421466"/>
                <a:gd name="connsiteY11" fmla="*/ 1302863 h 6129387"/>
                <a:gd name="connsiteX12" fmla="*/ 4313908 w 5421466"/>
                <a:gd name="connsiteY12" fmla="*/ 963498 h 6129387"/>
                <a:gd name="connsiteX13" fmla="*/ 4049958 w 5421466"/>
                <a:gd name="connsiteY13" fmla="*/ 1199168 h 6129387"/>
                <a:gd name="connsiteX14" fmla="*/ 3569191 w 5421466"/>
                <a:gd name="connsiteY14" fmla="*/ 1840191 h 6129387"/>
                <a:gd name="connsiteX15" fmla="*/ 3408935 w 5421466"/>
                <a:gd name="connsiteY15" fmla="*/ 2349238 h 6129387"/>
                <a:gd name="connsiteX16" fmla="*/ 3324094 w 5421466"/>
                <a:gd name="connsiteY16" fmla="*/ 3518162 h 6129387"/>
                <a:gd name="connsiteX17" fmla="*/ 3267533 w 5421466"/>
                <a:gd name="connsiteY17" fmla="*/ 4093197 h 6129387"/>
                <a:gd name="connsiteX18" fmla="*/ 3224446 w 5421466"/>
                <a:gd name="connsiteY18" fmla="*/ 3852295 h 6129387"/>
                <a:gd name="connsiteX19" fmla="*/ 3069570 w 5421466"/>
                <a:gd name="connsiteY19" fmla="*/ 3188224 h 6129387"/>
                <a:gd name="connsiteX20" fmla="*/ 2428547 w 5421466"/>
                <a:gd name="connsiteY20" fmla="*/ 1604521 h 6129387"/>
                <a:gd name="connsiteX21" fmla="*/ 2042048 w 5421466"/>
                <a:gd name="connsiteY21" fmla="*/ 680694 h 6129387"/>
                <a:gd name="connsiteX22" fmla="*/ 1976061 w 5421466"/>
                <a:gd name="connsiteY22" fmla="*/ 237634 h 6129387"/>
                <a:gd name="connsiteX23" fmla="*/ 1853512 w 5421466"/>
                <a:gd name="connsiteY23" fmla="*/ 1964 h 6129387"/>
                <a:gd name="connsiteX24" fmla="*/ 1674403 w 5421466"/>
                <a:gd name="connsiteY24" fmla="*/ 360183 h 6129387"/>
                <a:gd name="connsiteX25" fmla="*/ 1504721 w 5421466"/>
                <a:gd name="connsiteY25" fmla="*/ 1415985 h 6129387"/>
                <a:gd name="connsiteX26" fmla="*/ 1919500 w 5421466"/>
                <a:gd name="connsiteY26" fmla="*/ 2745164 h 6129387"/>
                <a:gd name="connsiteX27" fmla="*/ 2525505 w 5421466"/>
                <a:gd name="connsiteY27" fmla="*/ 3885807 h 6129387"/>
                <a:gd name="connsiteX28" fmla="*/ 2343706 w 5421466"/>
                <a:gd name="connsiteY28" fmla="*/ 3734978 h 6129387"/>
                <a:gd name="connsiteX29" fmla="*/ 1259624 w 5421466"/>
                <a:gd name="connsiteY29" fmla="*/ 2566055 h 6129387"/>
                <a:gd name="connsiteX30" fmla="*/ 760003 w 5421466"/>
                <a:gd name="connsiteY30" fmla="*/ 2019300 h 6129387"/>
                <a:gd name="connsiteX31" fmla="*/ 213248 w 5421466"/>
                <a:gd name="connsiteY31" fmla="*/ 1510253 h 6129387"/>
                <a:gd name="connsiteX32" fmla="*/ 213248 w 5421466"/>
                <a:gd name="connsiteY32" fmla="*/ 1642228 h 6129387"/>
                <a:gd name="connsiteX33" fmla="*/ 694015 w 5421466"/>
                <a:gd name="connsiteY33" fmla="*/ 2980834 h 6129387"/>
                <a:gd name="connsiteX34" fmla="*/ 1287904 w 5421466"/>
                <a:gd name="connsiteY34" fmla="*/ 4102624 h 6129387"/>
                <a:gd name="connsiteX35" fmla="*/ 2042048 w 5421466"/>
                <a:gd name="connsiteY35" fmla="*/ 4715366 h 6129387"/>
                <a:gd name="connsiteX36" fmla="*/ 2771689 w 5421466"/>
                <a:gd name="connsiteY36" fmla="*/ 5012089 h 6129387"/>
                <a:gd name="connsiteX37" fmla="*/ 2315426 w 5421466"/>
                <a:gd name="connsiteY37" fmla="*/ 5092438 h 6129387"/>
                <a:gd name="connsiteX38" fmla="*/ 1495294 w 5421466"/>
                <a:gd name="connsiteY38" fmla="*/ 4922756 h 6129387"/>
                <a:gd name="connsiteX39" fmla="*/ 760003 w 5421466"/>
                <a:gd name="connsiteY39" fmla="*/ 4187465 h 6129387"/>
                <a:gd name="connsiteX40" fmla="*/ 260382 w 5421466"/>
                <a:gd name="connsiteY40" fmla="*/ 3291919 h 6129387"/>
                <a:gd name="connsiteX41" fmla="*/ 5859 w 5421466"/>
                <a:gd name="connsiteY41" fmla="*/ 2924273 h 6129387"/>
                <a:gd name="connsiteX42" fmla="*/ 109554 w 5421466"/>
                <a:gd name="connsiteY42" fmla="*/ 3518162 h 6129387"/>
                <a:gd name="connsiteX43" fmla="*/ 420638 w 5421466"/>
                <a:gd name="connsiteY43" fmla="*/ 4922756 h 6129387"/>
                <a:gd name="connsiteX44" fmla="*/ 910832 w 5421466"/>
                <a:gd name="connsiteY44" fmla="*/ 5544925 h 6129387"/>
                <a:gd name="connsiteX45" fmla="*/ 1523574 w 5421466"/>
                <a:gd name="connsiteY45" fmla="*/ 5761741 h 6129387"/>
                <a:gd name="connsiteX46" fmla="*/ 2287145 w 5421466"/>
                <a:gd name="connsiteY46" fmla="*/ 5724034 h 6129387"/>
                <a:gd name="connsiteX47" fmla="*/ 3609909 w 5421466"/>
                <a:gd name="connsiteY47" fmla="*/ 5516644 h 6129387"/>
                <a:gd name="connsiteX48" fmla="*/ 3727543 w 5421466"/>
                <a:gd name="connsiteY48" fmla="*/ 5581363 h 6129387"/>
                <a:gd name="connsiteX49" fmla="*/ 3503203 w 5421466"/>
                <a:gd name="connsiteY49" fmla="*/ 6129387 h 6129387"/>
                <a:gd name="connsiteX0" fmla="*/ 4455310 w 5421466"/>
                <a:gd name="connsiteY0" fmla="*/ 6044545 h 6129387"/>
                <a:gd name="connsiteX1" fmla="*/ 4204745 w 5421466"/>
                <a:gd name="connsiteY1" fmla="*/ 5516795 h 6129387"/>
                <a:gd name="connsiteX2" fmla="*/ 4281733 w 5421466"/>
                <a:gd name="connsiteY2" fmla="*/ 5237444 h 6129387"/>
                <a:gd name="connsiteX3" fmla="*/ 4631881 w 5421466"/>
                <a:gd name="connsiteY3" fmla="*/ 4847191 h 6129387"/>
                <a:gd name="connsiteX4" fmla="*/ 5058626 w 5421466"/>
                <a:gd name="connsiteY4" fmla="*/ 3800966 h 6129387"/>
                <a:gd name="connsiteX5" fmla="*/ 5416844 w 5421466"/>
                <a:gd name="connsiteY5" fmla="*/ 2735737 h 6129387"/>
                <a:gd name="connsiteX6" fmla="*/ 5209455 w 5421466"/>
                <a:gd name="connsiteY6" fmla="*/ 2801725 h 6129387"/>
                <a:gd name="connsiteX7" fmla="*/ 4493017 w 5421466"/>
                <a:gd name="connsiteY7" fmla="*/ 3169370 h 6129387"/>
                <a:gd name="connsiteX8" fmla="*/ 3722857 w 5421466"/>
                <a:gd name="connsiteY8" fmla="*/ 4079130 h 6129387"/>
                <a:gd name="connsiteX9" fmla="*/ 3757727 w 5421466"/>
                <a:gd name="connsiteY9" fmla="*/ 3546442 h 6129387"/>
                <a:gd name="connsiteX10" fmla="*/ 4087665 w 5421466"/>
                <a:gd name="connsiteY10" fmla="*/ 2009873 h 6129387"/>
                <a:gd name="connsiteX11" fmla="*/ 4285628 w 5421466"/>
                <a:gd name="connsiteY11" fmla="*/ 1302863 h 6129387"/>
                <a:gd name="connsiteX12" fmla="*/ 4313908 w 5421466"/>
                <a:gd name="connsiteY12" fmla="*/ 963498 h 6129387"/>
                <a:gd name="connsiteX13" fmla="*/ 4049958 w 5421466"/>
                <a:gd name="connsiteY13" fmla="*/ 1199168 h 6129387"/>
                <a:gd name="connsiteX14" fmla="*/ 3569191 w 5421466"/>
                <a:gd name="connsiteY14" fmla="*/ 1840191 h 6129387"/>
                <a:gd name="connsiteX15" fmla="*/ 3408935 w 5421466"/>
                <a:gd name="connsiteY15" fmla="*/ 2349238 h 6129387"/>
                <a:gd name="connsiteX16" fmla="*/ 3324094 w 5421466"/>
                <a:gd name="connsiteY16" fmla="*/ 3518162 h 6129387"/>
                <a:gd name="connsiteX17" fmla="*/ 3267533 w 5421466"/>
                <a:gd name="connsiteY17" fmla="*/ 4093197 h 6129387"/>
                <a:gd name="connsiteX18" fmla="*/ 3224446 w 5421466"/>
                <a:gd name="connsiteY18" fmla="*/ 3852295 h 6129387"/>
                <a:gd name="connsiteX19" fmla="*/ 3069570 w 5421466"/>
                <a:gd name="connsiteY19" fmla="*/ 3188224 h 6129387"/>
                <a:gd name="connsiteX20" fmla="*/ 2428547 w 5421466"/>
                <a:gd name="connsiteY20" fmla="*/ 1604521 h 6129387"/>
                <a:gd name="connsiteX21" fmla="*/ 2042048 w 5421466"/>
                <a:gd name="connsiteY21" fmla="*/ 680694 h 6129387"/>
                <a:gd name="connsiteX22" fmla="*/ 1976061 w 5421466"/>
                <a:gd name="connsiteY22" fmla="*/ 237634 h 6129387"/>
                <a:gd name="connsiteX23" fmla="*/ 1853512 w 5421466"/>
                <a:gd name="connsiteY23" fmla="*/ 1964 h 6129387"/>
                <a:gd name="connsiteX24" fmla="*/ 1674403 w 5421466"/>
                <a:gd name="connsiteY24" fmla="*/ 360183 h 6129387"/>
                <a:gd name="connsiteX25" fmla="*/ 1504721 w 5421466"/>
                <a:gd name="connsiteY25" fmla="*/ 1415985 h 6129387"/>
                <a:gd name="connsiteX26" fmla="*/ 1919500 w 5421466"/>
                <a:gd name="connsiteY26" fmla="*/ 2745164 h 6129387"/>
                <a:gd name="connsiteX27" fmla="*/ 2525505 w 5421466"/>
                <a:gd name="connsiteY27" fmla="*/ 3885807 h 6129387"/>
                <a:gd name="connsiteX28" fmla="*/ 2343706 w 5421466"/>
                <a:gd name="connsiteY28" fmla="*/ 3734978 h 6129387"/>
                <a:gd name="connsiteX29" fmla="*/ 1259624 w 5421466"/>
                <a:gd name="connsiteY29" fmla="*/ 2566055 h 6129387"/>
                <a:gd name="connsiteX30" fmla="*/ 760003 w 5421466"/>
                <a:gd name="connsiteY30" fmla="*/ 2019300 h 6129387"/>
                <a:gd name="connsiteX31" fmla="*/ 213248 w 5421466"/>
                <a:gd name="connsiteY31" fmla="*/ 1510253 h 6129387"/>
                <a:gd name="connsiteX32" fmla="*/ 213248 w 5421466"/>
                <a:gd name="connsiteY32" fmla="*/ 1642228 h 6129387"/>
                <a:gd name="connsiteX33" fmla="*/ 694015 w 5421466"/>
                <a:gd name="connsiteY33" fmla="*/ 2980834 h 6129387"/>
                <a:gd name="connsiteX34" fmla="*/ 1287904 w 5421466"/>
                <a:gd name="connsiteY34" fmla="*/ 4102624 h 6129387"/>
                <a:gd name="connsiteX35" fmla="*/ 2042048 w 5421466"/>
                <a:gd name="connsiteY35" fmla="*/ 4715366 h 6129387"/>
                <a:gd name="connsiteX36" fmla="*/ 2771689 w 5421466"/>
                <a:gd name="connsiteY36" fmla="*/ 5012089 h 6129387"/>
                <a:gd name="connsiteX37" fmla="*/ 2315426 w 5421466"/>
                <a:gd name="connsiteY37" fmla="*/ 5092438 h 6129387"/>
                <a:gd name="connsiteX38" fmla="*/ 1495294 w 5421466"/>
                <a:gd name="connsiteY38" fmla="*/ 4922756 h 6129387"/>
                <a:gd name="connsiteX39" fmla="*/ 760003 w 5421466"/>
                <a:gd name="connsiteY39" fmla="*/ 4187465 h 6129387"/>
                <a:gd name="connsiteX40" fmla="*/ 260382 w 5421466"/>
                <a:gd name="connsiteY40" fmla="*/ 3291919 h 6129387"/>
                <a:gd name="connsiteX41" fmla="*/ 5859 w 5421466"/>
                <a:gd name="connsiteY41" fmla="*/ 2924273 h 6129387"/>
                <a:gd name="connsiteX42" fmla="*/ 109554 w 5421466"/>
                <a:gd name="connsiteY42" fmla="*/ 3518162 h 6129387"/>
                <a:gd name="connsiteX43" fmla="*/ 420638 w 5421466"/>
                <a:gd name="connsiteY43" fmla="*/ 4922756 h 6129387"/>
                <a:gd name="connsiteX44" fmla="*/ 910832 w 5421466"/>
                <a:gd name="connsiteY44" fmla="*/ 5544925 h 6129387"/>
                <a:gd name="connsiteX45" fmla="*/ 1523574 w 5421466"/>
                <a:gd name="connsiteY45" fmla="*/ 5761741 h 6129387"/>
                <a:gd name="connsiteX46" fmla="*/ 2287145 w 5421466"/>
                <a:gd name="connsiteY46" fmla="*/ 5724034 h 6129387"/>
                <a:gd name="connsiteX47" fmla="*/ 3609909 w 5421466"/>
                <a:gd name="connsiteY47" fmla="*/ 5516644 h 6129387"/>
                <a:gd name="connsiteX48" fmla="*/ 3727543 w 5421466"/>
                <a:gd name="connsiteY48" fmla="*/ 5581363 h 6129387"/>
                <a:gd name="connsiteX49" fmla="*/ 3503203 w 5421466"/>
                <a:gd name="connsiteY49" fmla="*/ 6129387 h 6129387"/>
                <a:gd name="connsiteX0" fmla="*/ 4469964 w 5421466"/>
                <a:gd name="connsiteY0" fmla="*/ 6067991 h 6129387"/>
                <a:gd name="connsiteX1" fmla="*/ 4204745 w 5421466"/>
                <a:gd name="connsiteY1" fmla="*/ 5516795 h 6129387"/>
                <a:gd name="connsiteX2" fmla="*/ 4281733 w 5421466"/>
                <a:gd name="connsiteY2" fmla="*/ 5237444 h 6129387"/>
                <a:gd name="connsiteX3" fmla="*/ 4631881 w 5421466"/>
                <a:gd name="connsiteY3" fmla="*/ 4847191 h 6129387"/>
                <a:gd name="connsiteX4" fmla="*/ 5058626 w 5421466"/>
                <a:gd name="connsiteY4" fmla="*/ 3800966 h 6129387"/>
                <a:gd name="connsiteX5" fmla="*/ 5416844 w 5421466"/>
                <a:gd name="connsiteY5" fmla="*/ 2735737 h 6129387"/>
                <a:gd name="connsiteX6" fmla="*/ 5209455 w 5421466"/>
                <a:gd name="connsiteY6" fmla="*/ 2801725 h 6129387"/>
                <a:gd name="connsiteX7" fmla="*/ 4493017 w 5421466"/>
                <a:gd name="connsiteY7" fmla="*/ 3169370 h 6129387"/>
                <a:gd name="connsiteX8" fmla="*/ 3722857 w 5421466"/>
                <a:gd name="connsiteY8" fmla="*/ 4079130 h 6129387"/>
                <a:gd name="connsiteX9" fmla="*/ 3757727 w 5421466"/>
                <a:gd name="connsiteY9" fmla="*/ 3546442 h 6129387"/>
                <a:gd name="connsiteX10" fmla="*/ 4087665 w 5421466"/>
                <a:gd name="connsiteY10" fmla="*/ 2009873 h 6129387"/>
                <a:gd name="connsiteX11" fmla="*/ 4285628 w 5421466"/>
                <a:gd name="connsiteY11" fmla="*/ 1302863 h 6129387"/>
                <a:gd name="connsiteX12" fmla="*/ 4313908 w 5421466"/>
                <a:gd name="connsiteY12" fmla="*/ 963498 h 6129387"/>
                <a:gd name="connsiteX13" fmla="*/ 4049958 w 5421466"/>
                <a:gd name="connsiteY13" fmla="*/ 1199168 h 6129387"/>
                <a:gd name="connsiteX14" fmla="*/ 3569191 w 5421466"/>
                <a:gd name="connsiteY14" fmla="*/ 1840191 h 6129387"/>
                <a:gd name="connsiteX15" fmla="*/ 3408935 w 5421466"/>
                <a:gd name="connsiteY15" fmla="*/ 2349238 h 6129387"/>
                <a:gd name="connsiteX16" fmla="*/ 3324094 w 5421466"/>
                <a:gd name="connsiteY16" fmla="*/ 3518162 h 6129387"/>
                <a:gd name="connsiteX17" fmla="*/ 3267533 w 5421466"/>
                <a:gd name="connsiteY17" fmla="*/ 4093197 h 6129387"/>
                <a:gd name="connsiteX18" fmla="*/ 3224446 w 5421466"/>
                <a:gd name="connsiteY18" fmla="*/ 3852295 h 6129387"/>
                <a:gd name="connsiteX19" fmla="*/ 3069570 w 5421466"/>
                <a:gd name="connsiteY19" fmla="*/ 3188224 h 6129387"/>
                <a:gd name="connsiteX20" fmla="*/ 2428547 w 5421466"/>
                <a:gd name="connsiteY20" fmla="*/ 1604521 h 6129387"/>
                <a:gd name="connsiteX21" fmla="*/ 2042048 w 5421466"/>
                <a:gd name="connsiteY21" fmla="*/ 680694 h 6129387"/>
                <a:gd name="connsiteX22" fmla="*/ 1976061 w 5421466"/>
                <a:gd name="connsiteY22" fmla="*/ 237634 h 6129387"/>
                <a:gd name="connsiteX23" fmla="*/ 1853512 w 5421466"/>
                <a:gd name="connsiteY23" fmla="*/ 1964 h 6129387"/>
                <a:gd name="connsiteX24" fmla="*/ 1674403 w 5421466"/>
                <a:gd name="connsiteY24" fmla="*/ 360183 h 6129387"/>
                <a:gd name="connsiteX25" fmla="*/ 1504721 w 5421466"/>
                <a:gd name="connsiteY25" fmla="*/ 1415985 h 6129387"/>
                <a:gd name="connsiteX26" fmla="*/ 1919500 w 5421466"/>
                <a:gd name="connsiteY26" fmla="*/ 2745164 h 6129387"/>
                <a:gd name="connsiteX27" fmla="*/ 2525505 w 5421466"/>
                <a:gd name="connsiteY27" fmla="*/ 3885807 h 6129387"/>
                <a:gd name="connsiteX28" fmla="*/ 2343706 w 5421466"/>
                <a:gd name="connsiteY28" fmla="*/ 3734978 h 6129387"/>
                <a:gd name="connsiteX29" fmla="*/ 1259624 w 5421466"/>
                <a:gd name="connsiteY29" fmla="*/ 2566055 h 6129387"/>
                <a:gd name="connsiteX30" fmla="*/ 760003 w 5421466"/>
                <a:gd name="connsiteY30" fmla="*/ 2019300 h 6129387"/>
                <a:gd name="connsiteX31" fmla="*/ 213248 w 5421466"/>
                <a:gd name="connsiteY31" fmla="*/ 1510253 h 6129387"/>
                <a:gd name="connsiteX32" fmla="*/ 213248 w 5421466"/>
                <a:gd name="connsiteY32" fmla="*/ 1642228 h 6129387"/>
                <a:gd name="connsiteX33" fmla="*/ 694015 w 5421466"/>
                <a:gd name="connsiteY33" fmla="*/ 2980834 h 6129387"/>
                <a:gd name="connsiteX34" fmla="*/ 1287904 w 5421466"/>
                <a:gd name="connsiteY34" fmla="*/ 4102624 h 6129387"/>
                <a:gd name="connsiteX35" fmla="*/ 2042048 w 5421466"/>
                <a:gd name="connsiteY35" fmla="*/ 4715366 h 6129387"/>
                <a:gd name="connsiteX36" fmla="*/ 2771689 w 5421466"/>
                <a:gd name="connsiteY36" fmla="*/ 5012089 h 6129387"/>
                <a:gd name="connsiteX37" fmla="*/ 2315426 w 5421466"/>
                <a:gd name="connsiteY37" fmla="*/ 5092438 h 6129387"/>
                <a:gd name="connsiteX38" fmla="*/ 1495294 w 5421466"/>
                <a:gd name="connsiteY38" fmla="*/ 4922756 h 6129387"/>
                <a:gd name="connsiteX39" fmla="*/ 760003 w 5421466"/>
                <a:gd name="connsiteY39" fmla="*/ 4187465 h 6129387"/>
                <a:gd name="connsiteX40" fmla="*/ 260382 w 5421466"/>
                <a:gd name="connsiteY40" fmla="*/ 3291919 h 6129387"/>
                <a:gd name="connsiteX41" fmla="*/ 5859 w 5421466"/>
                <a:gd name="connsiteY41" fmla="*/ 2924273 h 6129387"/>
                <a:gd name="connsiteX42" fmla="*/ 109554 w 5421466"/>
                <a:gd name="connsiteY42" fmla="*/ 3518162 h 6129387"/>
                <a:gd name="connsiteX43" fmla="*/ 420638 w 5421466"/>
                <a:gd name="connsiteY43" fmla="*/ 4922756 h 6129387"/>
                <a:gd name="connsiteX44" fmla="*/ 910832 w 5421466"/>
                <a:gd name="connsiteY44" fmla="*/ 5544925 h 6129387"/>
                <a:gd name="connsiteX45" fmla="*/ 1523574 w 5421466"/>
                <a:gd name="connsiteY45" fmla="*/ 5761741 h 6129387"/>
                <a:gd name="connsiteX46" fmla="*/ 2287145 w 5421466"/>
                <a:gd name="connsiteY46" fmla="*/ 5724034 h 6129387"/>
                <a:gd name="connsiteX47" fmla="*/ 3609909 w 5421466"/>
                <a:gd name="connsiteY47" fmla="*/ 5516644 h 6129387"/>
                <a:gd name="connsiteX48" fmla="*/ 3727543 w 5421466"/>
                <a:gd name="connsiteY48" fmla="*/ 5581363 h 6129387"/>
                <a:gd name="connsiteX49" fmla="*/ 3503203 w 5421466"/>
                <a:gd name="connsiteY49" fmla="*/ 6129387 h 6129387"/>
                <a:gd name="connsiteX0" fmla="*/ 4469964 w 5421466"/>
                <a:gd name="connsiteY0" fmla="*/ 6067991 h 6129387"/>
                <a:gd name="connsiteX1" fmla="*/ 4204745 w 5421466"/>
                <a:gd name="connsiteY1" fmla="*/ 5516795 h 6129387"/>
                <a:gd name="connsiteX2" fmla="*/ 4281733 w 5421466"/>
                <a:gd name="connsiteY2" fmla="*/ 5237444 h 6129387"/>
                <a:gd name="connsiteX3" fmla="*/ 4631881 w 5421466"/>
                <a:gd name="connsiteY3" fmla="*/ 4847191 h 6129387"/>
                <a:gd name="connsiteX4" fmla="*/ 5058626 w 5421466"/>
                <a:gd name="connsiteY4" fmla="*/ 3800966 h 6129387"/>
                <a:gd name="connsiteX5" fmla="*/ 5416844 w 5421466"/>
                <a:gd name="connsiteY5" fmla="*/ 2735737 h 6129387"/>
                <a:gd name="connsiteX6" fmla="*/ 5209455 w 5421466"/>
                <a:gd name="connsiteY6" fmla="*/ 2801725 h 6129387"/>
                <a:gd name="connsiteX7" fmla="*/ 4493017 w 5421466"/>
                <a:gd name="connsiteY7" fmla="*/ 3169370 h 6129387"/>
                <a:gd name="connsiteX8" fmla="*/ 3722857 w 5421466"/>
                <a:gd name="connsiteY8" fmla="*/ 4079130 h 6129387"/>
                <a:gd name="connsiteX9" fmla="*/ 3757727 w 5421466"/>
                <a:gd name="connsiteY9" fmla="*/ 3546442 h 6129387"/>
                <a:gd name="connsiteX10" fmla="*/ 4087665 w 5421466"/>
                <a:gd name="connsiteY10" fmla="*/ 2009873 h 6129387"/>
                <a:gd name="connsiteX11" fmla="*/ 4285628 w 5421466"/>
                <a:gd name="connsiteY11" fmla="*/ 1302863 h 6129387"/>
                <a:gd name="connsiteX12" fmla="*/ 4313908 w 5421466"/>
                <a:gd name="connsiteY12" fmla="*/ 963498 h 6129387"/>
                <a:gd name="connsiteX13" fmla="*/ 4049958 w 5421466"/>
                <a:gd name="connsiteY13" fmla="*/ 1199168 h 6129387"/>
                <a:gd name="connsiteX14" fmla="*/ 3569191 w 5421466"/>
                <a:gd name="connsiteY14" fmla="*/ 1840191 h 6129387"/>
                <a:gd name="connsiteX15" fmla="*/ 3408935 w 5421466"/>
                <a:gd name="connsiteY15" fmla="*/ 2349238 h 6129387"/>
                <a:gd name="connsiteX16" fmla="*/ 3324094 w 5421466"/>
                <a:gd name="connsiteY16" fmla="*/ 3518162 h 6129387"/>
                <a:gd name="connsiteX17" fmla="*/ 3267533 w 5421466"/>
                <a:gd name="connsiteY17" fmla="*/ 4093197 h 6129387"/>
                <a:gd name="connsiteX18" fmla="*/ 3224446 w 5421466"/>
                <a:gd name="connsiteY18" fmla="*/ 3852295 h 6129387"/>
                <a:gd name="connsiteX19" fmla="*/ 3069570 w 5421466"/>
                <a:gd name="connsiteY19" fmla="*/ 3188224 h 6129387"/>
                <a:gd name="connsiteX20" fmla="*/ 2428547 w 5421466"/>
                <a:gd name="connsiteY20" fmla="*/ 1604521 h 6129387"/>
                <a:gd name="connsiteX21" fmla="*/ 2042048 w 5421466"/>
                <a:gd name="connsiteY21" fmla="*/ 680694 h 6129387"/>
                <a:gd name="connsiteX22" fmla="*/ 1976061 w 5421466"/>
                <a:gd name="connsiteY22" fmla="*/ 237634 h 6129387"/>
                <a:gd name="connsiteX23" fmla="*/ 1853512 w 5421466"/>
                <a:gd name="connsiteY23" fmla="*/ 1964 h 6129387"/>
                <a:gd name="connsiteX24" fmla="*/ 1674403 w 5421466"/>
                <a:gd name="connsiteY24" fmla="*/ 360183 h 6129387"/>
                <a:gd name="connsiteX25" fmla="*/ 1504721 w 5421466"/>
                <a:gd name="connsiteY25" fmla="*/ 1415985 h 6129387"/>
                <a:gd name="connsiteX26" fmla="*/ 1919500 w 5421466"/>
                <a:gd name="connsiteY26" fmla="*/ 2745164 h 6129387"/>
                <a:gd name="connsiteX27" fmla="*/ 2525505 w 5421466"/>
                <a:gd name="connsiteY27" fmla="*/ 3885807 h 6129387"/>
                <a:gd name="connsiteX28" fmla="*/ 2343706 w 5421466"/>
                <a:gd name="connsiteY28" fmla="*/ 3734978 h 6129387"/>
                <a:gd name="connsiteX29" fmla="*/ 1259624 w 5421466"/>
                <a:gd name="connsiteY29" fmla="*/ 2566055 h 6129387"/>
                <a:gd name="connsiteX30" fmla="*/ 760003 w 5421466"/>
                <a:gd name="connsiteY30" fmla="*/ 2019300 h 6129387"/>
                <a:gd name="connsiteX31" fmla="*/ 213248 w 5421466"/>
                <a:gd name="connsiteY31" fmla="*/ 1510253 h 6129387"/>
                <a:gd name="connsiteX32" fmla="*/ 213248 w 5421466"/>
                <a:gd name="connsiteY32" fmla="*/ 1642228 h 6129387"/>
                <a:gd name="connsiteX33" fmla="*/ 694015 w 5421466"/>
                <a:gd name="connsiteY33" fmla="*/ 2980834 h 6129387"/>
                <a:gd name="connsiteX34" fmla="*/ 1287904 w 5421466"/>
                <a:gd name="connsiteY34" fmla="*/ 4102624 h 6129387"/>
                <a:gd name="connsiteX35" fmla="*/ 2042048 w 5421466"/>
                <a:gd name="connsiteY35" fmla="*/ 4715366 h 6129387"/>
                <a:gd name="connsiteX36" fmla="*/ 2771689 w 5421466"/>
                <a:gd name="connsiteY36" fmla="*/ 5012089 h 6129387"/>
                <a:gd name="connsiteX37" fmla="*/ 2315426 w 5421466"/>
                <a:gd name="connsiteY37" fmla="*/ 5092438 h 6129387"/>
                <a:gd name="connsiteX38" fmla="*/ 1495294 w 5421466"/>
                <a:gd name="connsiteY38" fmla="*/ 4922756 h 6129387"/>
                <a:gd name="connsiteX39" fmla="*/ 760003 w 5421466"/>
                <a:gd name="connsiteY39" fmla="*/ 4187465 h 6129387"/>
                <a:gd name="connsiteX40" fmla="*/ 260382 w 5421466"/>
                <a:gd name="connsiteY40" fmla="*/ 3291919 h 6129387"/>
                <a:gd name="connsiteX41" fmla="*/ 5859 w 5421466"/>
                <a:gd name="connsiteY41" fmla="*/ 2924273 h 6129387"/>
                <a:gd name="connsiteX42" fmla="*/ 109554 w 5421466"/>
                <a:gd name="connsiteY42" fmla="*/ 3518162 h 6129387"/>
                <a:gd name="connsiteX43" fmla="*/ 420638 w 5421466"/>
                <a:gd name="connsiteY43" fmla="*/ 4922756 h 6129387"/>
                <a:gd name="connsiteX44" fmla="*/ 910832 w 5421466"/>
                <a:gd name="connsiteY44" fmla="*/ 5544925 h 6129387"/>
                <a:gd name="connsiteX45" fmla="*/ 1523574 w 5421466"/>
                <a:gd name="connsiteY45" fmla="*/ 5761741 h 6129387"/>
                <a:gd name="connsiteX46" fmla="*/ 2287145 w 5421466"/>
                <a:gd name="connsiteY46" fmla="*/ 5724034 h 6129387"/>
                <a:gd name="connsiteX47" fmla="*/ 3609909 w 5421466"/>
                <a:gd name="connsiteY47" fmla="*/ 5516644 h 6129387"/>
                <a:gd name="connsiteX48" fmla="*/ 3727543 w 5421466"/>
                <a:gd name="connsiteY48" fmla="*/ 5581363 h 6129387"/>
                <a:gd name="connsiteX49" fmla="*/ 3503203 w 5421466"/>
                <a:gd name="connsiteY49" fmla="*/ 6129387 h 6129387"/>
                <a:gd name="connsiteX0" fmla="*/ 4469964 w 5421466"/>
                <a:gd name="connsiteY0" fmla="*/ 6067991 h 6199726"/>
                <a:gd name="connsiteX1" fmla="*/ 4204745 w 5421466"/>
                <a:gd name="connsiteY1" fmla="*/ 5516795 h 6199726"/>
                <a:gd name="connsiteX2" fmla="*/ 4281733 w 5421466"/>
                <a:gd name="connsiteY2" fmla="*/ 5237444 h 6199726"/>
                <a:gd name="connsiteX3" fmla="*/ 4631881 w 5421466"/>
                <a:gd name="connsiteY3" fmla="*/ 4847191 h 6199726"/>
                <a:gd name="connsiteX4" fmla="*/ 5058626 w 5421466"/>
                <a:gd name="connsiteY4" fmla="*/ 3800966 h 6199726"/>
                <a:gd name="connsiteX5" fmla="*/ 5416844 w 5421466"/>
                <a:gd name="connsiteY5" fmla="*/ 2735737 h 6199726"/>
                <a:gd name="connsiteX6" fmla="*/ 5209455 w 5421466"/>
                <a:gd name="connsiteY6" fmla="*/ 2801725 h 6199726"/>
                <a:gd name="connsiteX7" fmla="*/ 4493017 w 5421466"/>
                <a:gd name="connsiteY7" fmla="*/ 3169370 h 6199726"/>
                <a:gd name="connsiteX8" fmla="*/ 3722857 w 5421466"/>
                <a:gd name="connsiteY8" fmla="*/ 4079130 h 6199726"/>
                <a:gd name="connsiteX9" fmla="*/ 3757727 w 5421466"/>
                <a:gd name="connsiteY9" fmla="*/ 3546442 h 6199726"/>
                <a:gd name="connsiteX10" fmla="*/ 4087665 w 5421466"/>
                <a:gd name="connsiteY10" fmla="*/ 2009873 h 6199726"/>
                <a:gd name="connsiteX11" fmla="*/ 4285628 w 5421466"/>
                <a:gd name="connsiteY11" fmla="*/ 1302863 h 6199726"/>
                <a:gd name="connsiteX12" fmla="*/ 4313908 w 5421466"/>
                <a:gd name="connsiteY12" fmla="*/ 963498 h 6199726"/>
                <a:gd name="connsiteX13" fmla="*/ 4049958 w 5421466"/>
                <a:gd name="connsiteY13" fmla="*/ 1199168 h 6199726"/>
                <a:gd name="connsiteX14" fmla="*/ 3569191 w 5421466"/>
                <a:gd name="connsiteY14" fmla="*/ 1840191 h 6199726"/>
                <a:gd name="connsiteX15" fmla="*/ 3408935 w 5421466"/>
                <a:gd name="connsiteY15" fmla="*/ 2349238 h 6199726"/>
                <a:gd name="connsiteX16" fmla="*/ 3324094 w 5421466"/>
                <a:gd name="connsiteY16" fmla="*/ 3518162 h 6199726"/>
                <a:gd name="connsiteX17" fmla="*/ 3267533 w 5421466"/>
                <a:gd name="connsiteY17" fmla="*/ 4093197 h 6199726"/>
                <a:gd name="connsiteX18" fmla="*/ 3224446 w 5421466"/>
                <a:gd name="connsiteY18" fmla="*/ 3852295 h 6199726"/>
                <a:gd name="connsiteX19" fmla="*/ 3069570 w 5421466"/>
                <a:gd name="connsiteY19" fmla="*/ 3188224 h 6199726"/>
                <a:gd name="connsiteX20" fmla="*/ 2428547 w 5421466"/>
                <a:gd name="connsiteY20" fmla="*/ 1604521 h 6199726"/>
                <a:gd name="connsiteX21" fmla="*/ 2042048 w 5421466"/>
                <a:gd name="connsiteY21" fmla="*/ 680694 h 6199726"/>
                <a:gd name="connsiteX22" fmla="*/ 1976061 w 5421466"/>
                <a:gd name="connsiteY22" fmla="*/ 237634 h 6199726"/>
                <a:gd name="connsiteX23" fmla="*/ 1853512 w 5421466"/>
                <a:gd name="connsiteY23" fmla="*/ 1964 h 6199726"/>
                <a:gd name="connsiteX24" fmla="*/ 1674403 w 5421466"/>
                <a:gd name="connsiteY24" fmla="*/ 360183 h 6199726"/>
                <a:gd name="connsiteX25" fmla="*/ 1504721 w 5421466"/>
                <a:gd name="connsiteY25" fmla="*/ 1415985 h 6199726"/>
                <a:gd name="connsiteX26" fmla="*/ 1919500 w 5421466"/>
                <a:gd name="connsiteY26" fmla="*/ 2745164 h 6199726"/>
                <a:gd name="connsiteX27" fmla="*/ 2525505 w 5421466"/>
                <a:gd name="connsiteY27" fmla="*/ 3885807 h 6199726"/>
                <a:gd name="connsiteX28" fmla="*/ 2343706 w 5421466"/>
                <a:gd name="connsiteY28" fmla="*/ 3734978 h 6199726"/>
                <a:gd name="connsiteX29" fmla="*/ 1259624 w 5421466"/>
                <a:gd name="connsiteY29" fmla="*/ 2566055 h 6199726"/>
                <a:gd name="connsiteX30" fmla="*/ 760003 w 5421466"/>
                <a:gd name="connsiteY30" fmla="*/ 2019300 h 6199726"/>
                <a:gd name="connsiteX31" fmla="*/ 213248 w 5421466"/>
                <a:gd name="connsiteY31" fmla="*/ 1510253 h 6199726"/>
                <a:gd name="connsiteX32" fmla="*/ 213248 w 5421466"/>
                <a:gd name="connsiteY32" fmla="*/ 1642228 h 6199726"/>
                <a:gd name="connsiteX33" fmla="*/ 694015 w 5421466"/>
                <a:gd name="connsiteY33" fmla="*/ 2980834 h 6199726"/>
                <a:gd name="connsiteX34" fmla="*/ 1287904 w 5421466"/>
                <a:gd name="connsiteY34" fmla="*/ 4102624 h 6199726"/>
                <a:gd name="connsiteX35" fmla="*/ 2042048 w 5421466"/>
                <a:gd name="connsiteY35" fmla="*/ 4715366 h 6199726"/>
                <a:gd name="connsiteX36" fmla="*/ 2771689 w 5421466"/>
                <a:gd name="connsiteY36" fmla="*/ 5012089 h 6199726"/>
                <a:gd name="connsiteX37" fmla="*/ 2315426 w 5421466"/>
                <a:gd name="connsiteY37" fmla="*/ 5092438 h 6199726"/>
                <a:gd name="connsiteX38" fmla="*/ 1495294 w 5421466"/>
                <a:gd name="connsiteY38" fmla="*/ 4922756 h 6199726"/>
                <a:gd name="connsiteX39" fmla="*/ 760003 w 5421466"/>
                <a:gd name="connsiteY39" fmla="*/ 4187465 h 6199726"/>
                <a:gd name="connsiteX40" fmla="*/ 260382 w 5421466"/>
                <a:gd name="connsiteY40" fmla="*/ 3291919 h 6199726"/>
                <a:gd name="connsiteX41" fmla="*/ 5859 w 5421466"/>
                <a:gd name="connsiteY41" fmla="*/ 2924273 h 6199726"/>
                <a:gd name="connsiteX42" fmla="*/ 109554 w 5421466"/>
                <a:gd name="connsiteY42" fmla="*/ 3518162 h 6199726"/>
                <a:gd name="connsiteX43" fmla="*/ 420638 w 5421466"/>
                <a:gd name="connsiteY43" fmla="*/ 4922756 h 6199726"/>
                <a:gd name="connsiteX44" fmla="*/ 910832 w 5421466"/>
                <a:gd name="connsiteY44" fmla="*/ 5544925 h 6199726"/>
                <a:gd name="connsiteX45" fmla="*/ 1523574 w 5421466"/>
                <a:gd name="connsiteY45" fmla="*/ 5761741 h 6199726"/>
                <a:gd name="connsiteX46" fmla="*/ 2287145 w 5421466"/>
                <a:gd name="connsiteY46" fmla="*/ 5724034 h 6199726"/>
                <a:gd name="connsiteX47" fmla="*/ 3609909 w 5421466"/>
                <a:gd name="connsiteY47" fmla="*/ 5516644 h 6199726"/>
                <a:gd name="connsiteX48" fmla="*/ 3727543 w 5421466"/>
                <a:gd name="connsiteY48" fmla="*/ 5581363 h 6199726"/>
                <a:gd name="connsiteX49" fmla="*/ 3506134 w 5421466"/>
                <a:gd name="connsiteY49" fmla="*/ 6199726 h 6199726"/>
                <a:gd name="connsiteX0" fmla="*/ 4469964 w 5421466"/>
                <a:gd name="connsiteY0" fmla="*/ 6067991 h 6199726"/>
                <a:gd name="connsiteX1" fmla="*/ 4204745 w 5421466"/>
                <a:gd name="connsiteY1" fmla="*/ 5516795 h 6199726"/>
                <a:gd name="connsiteX2" fmla="*/ 4281733 w 5421466"/>
                <a:gd name="connsiteY2" fmla="*/ 5237444 h 6199726"/>
                <a:gd name="connsiteX3" fmla="*/ 4631881 w 5421466"/>
                <a:gd name="connsiteY3" fmla="*/ 4847191 h 6199726"/>
                <a:gd name="connsiteX4" fmla="*/ 5058626 w 5421466"/>
                <a:gd name="connsiteY4" fmla="*/ 3800966 h 6199726"/>
                <a:gd name="connsiteX5" fmla="*/ 5416844 w 5421466"/>
                <a:gd name="connsiteY5" fmla="*/ 2735737 h 6199726"/>
                <a:gd name="connsiteX6" fmla="*/ 5209455 w 5421466"/>
                <a:gd name="connsiteY6" fmla="*/ 2801725 h 6199726"/>
                <a:gd name="connsiteX7" fmla="*/ 4493017 w 5421466"/>
                <a:gd name="connsiteY7" fmla="*/ 3169370 h 6199726"/>
                <a:gd name="connsiteX8" fmla="*/ 3722857 w 5421466"/>
                <a:gd name="connsiteY8" fmla="*/ 4079130 h 6199726"/>
                <a:gd name="connsiteX9" fmla="*/ 3757727 w 5421466"/>
                <a:gd name="connsiteY9" fmla="*/ 3546442 h 6199726"/>
                <a:gd name="connsiteX10" fmla="*/ 4087665 w 5421466"/>
                <a:gd name="connsiteY10" fmla="*/ 2009873 h 6199726"/>
                <a:gd name="connsiteX11" fmla="*/ 4285628 w 5421466"/>
                <a:gd name="connsiteY11" fmla="*/ 1302863 h 6199726"/>
                <a:gd name="connsiteX12" fmla="*/ 4313908 w 5421466"/>
                <a:gd name="connsiteY12" fmla="*/ 963498 h 6199726"/>
                <a:gd name="connsiteX13" fmla="*/ 4049958 w 5421466"/>
                <a:gd name="connsiteY13" fmla="*/ 1199168 h 6199726"/>
                <a:gd name="connsiteX14" fmla="*/ 3569191 w 5421466"/>
                <a:gd name="connsiteY14" fmla="*/ 1840191 h 6199726"/>
                <a:gd name="connsiteX15" fmla="*/ 3408935 w 5421466"/>
                <a:gd name="connsiteY15" fmla="*/ 2349238 h 6199726"/>
                <a:gd name="connsiteX16" fmla="*/ 3324094 w 5421466"/>
                <a:gd name="connsiteY16" fmla="*/ 3518162 h 6199726"/>
                <a:gd name="connsiteX17" fmla="*/ 3267533 w 5421466"/>
                <a:gd name="connsiteY17" fmla="*/ 4093197 h 6199726"/>
                <a:gd name="connsiteX18" fmla="*/ 3224446 w 5421466"/>
                <a:gd name="connsiteY18" fmla="*/ 3852295 h 6199726"/>
                <a:gd name="connsiteX19" fmla="*/ 3069570 w 5421466"/>
                <a:gd name="connsiteY19" fmla="*/ 3188224 h 6199726"/>
                <a:gd name="connsiteX20" fmla="*/ 2428547 w 5421466"/>
                <a:gd name="connsiteY20" fmla="*/ 1604521 h 6199726"/>
                <a:gd name="connsiteX21" fmla="*/ 2042048 w 5421466"/>
                <a:gd name="connsiteY21" fmla="*/ 680694 h 6199726"/>
                <a:gd name="connsiteX22" fmla="*/ 1976061 w 5421466"/>
                <a:gd name="connsiteY22" fmla="*/ 237634 h 6199726"/>
                <a:gd name="connsiteX23" fmla="*/ 1853512 w 5421466"/>
                <a:gd name="connsiteY23" fmla="*/ 1964 h 6199726"/>
                <a:gd name="connsiteX24" fmla="*/ 1674403 w 5421466"/>
                <a:gd name="connsiteY24" fmla="*/ 360183 h 6199726"/>
                <a:gd name="connsiteX25" fmla="*/ 1504721 w 5421466"/>
                <a:gd name="connsiteY25" fmla="*/ 1415985 h 6199726"/>
                <a:gd name="connsiteX26" fmla="*/ 1919500 w 5421466"/>
                <a:gd name="connsiteY26" fmla="*/ 2745164 h 6199726"/>
                <a:gd name="connsiteX27" fmla="*/ 2525505 w 5421466"/>
                <a:gd name="connsiteY27" fmla="*/ 3885807 h 6199726"/>
                <a:gd name="connsiteX28" fmla="*/ 2343706 w 5421466"/>
                <a:gd name="connsiteY28" fmla="*/ 3734978 h 6199726"/>
                <a:gd name="connsiteX29" fmla="*/ 1259624 w 5421466"/>
                <a:gd name="connsiteY29" fmla="*/ 2566055 h 6199726"/>
                <a:gd name="connsiteX30" fmla="*/ 760003 w 5421466"/>
                <a:gd name="connsiteY30" fmla="*/ 2019300 h 6199726"/>
                <a:gd name="connsiteX31" fmla="*/ 213248 w 5421466"/>
                <a:gd name="connsiteY31" fmla="*/ 1510253 h 6199726"/>
                <a:gd name="connsiteX32" fmla="*/ 213248 w 5421466"/>
                <a:gd name="connsiteY32" fmla="*/ 1642228 h 6199726"/>
                <a:gd name="connsiteX33" fmla="*/ 694015 w 5421466"/>
                <a:gd name="connsiteY33" fmla="*/ 2980834 h 6199726"/>
                <a:gd name="connsiteX34" fmla="*/ 1287904 w 5421466"/>
                <a:gd name="connsiteY34" fmla="*/ 4102624 h 6199726"/>
                <a:gd name="connsiteX35" fmla="*/ 2042048 w 5421466"/>
                <a:gd name="connsiteY35" fmla="*/ 4715366 h 6199726"/>
                <a:gd name="connsiteX36" fmla="*/ 2771689 w 5421466"/>
                <a:gd name="connsiteY36" fmla="*/ 5012089 h 6199726"/>
                <a:gd name="connsiteX37" fmla="*/ 2315426 w 5421466"/>
                <a:gd name="connsiteY37" fmla="*/ 5092438 h 6199726"/>
                <a:gd name="connsiteX38" fmla="*/ 1495294 w 5421466"/>
                <a:gd name="connsiteY38" fmla="*/ 4922756 h 6199726"/>
                <a:gd name="connsiteX39" fmla="*/ 760003 w 5421466"/>
                <a:gd name="connsiteY39" fmla="*/ 4187465 h 6199726"/>
                <a:gd name="connsiteX40" fmla="*/ 260382 w 5421466"/>
                <a:gd name="connsiteY40" fmla="*/ 3291919 h 6199726"/>
                <a:gd name="connsiteX41" fmla="*/ 5859 w 5421466"/>
                <a:gd name="connsiteY41" fmla="*/ 2924273 h 6199726"/>
                <a:gd name="connsiteX42" fmla="*/ 109554 w 5421466"/>
                <a:gd name="connsiteY42" fmla="*/ 3518162 h 6199726"/>
                <a:gd name="connsiteX43" fmla="*/ 420638 w 5421466"/>
                <a:gd name="connsiteY43" fmla="*/ 4922756 h 6199726"/>
                <a:gd name="connsiteX44" fmla="*/ 910832 w 5421466"/>
                <a:gd name="connsiteY44" fmla="*/ 5544925 h 6199726"/>
                <a:gd name="connsiteX45" fmla="*/ 1523574 w 5421466"/>
                <a:gd name="connsiteY45" fmla="*/ 5761741 h 6199726"/>
                <a:gd name="connsiteX46" fmla="*/ 2287145 w 5421466"/>
                <a:gd name="connsiteY46" fmla="*/ 5724034 h 6199726"/>
                <a:gd name="connsiteX47" fmla="*/ 3609909 w 5421466"/>
                <a:gd name="connsiteY47" fmla="*/ 5516644 h 6199726"/>
                <a:gd name="connsiteX48" fmla="*/ 3727543 w 5421466"/>
                <a:gd name="connsiteY48" fmla="*/ 5581363 h 6199726"/>
                <a:gd name="connsiteX49" fmla="*/ 3506134 w 5421466"/>
                <a:gd name="connsiteY49" fmla="*/ 6199726 h 6199726"/>
                <a:gd name="connsiteX0" fmla="*/ 4469964 w 5421466"/>
                <a:gd name="connsiteY0" fmla="*/ 6067991 h 6199726"/>
                <a:gd name="connsiteX1" fmla="*/ 4204745 w 5421466"/>
                <a:gd name="connsiteY1" fmla="*/ 5516795 h 6199726"/>
                <a:gd name="connsiteX2" fmla="*/ 4281733 w 5421466"/>
                <a:gd name="connsiteY2" fmla="*/ 5237444 h 6199726"/>
                <a:gd name="connsiteX3" fmla="*/ 4631881 w 5421466"/>
                <a:gd name="connsiteY3" fmla="*/ 4847191 h 6199726"/>
                <a:gd name="connsiteX4" fmla="*/ 5058626 w 5421466"/>
                <a:gd name="connsiteY4" fmla="*/ 3800966 h 6199726"/>
                <a:gd name="connsiteX5" fmla="*/ 5416844 w 5421466"/>
                <a:gd name="connsiteY5" fmla="*/ 2735737 h 6199726"/>
                <a:gd name="connsiteX6" fmla="*/ 5209455 w 5421466"/>
                <a:gd name="connsiteY6" fmla="*/ 2801725 h 6199726"/>
                <a:gd name="connsiteX7" fmla="*/ 4493017 w 5421466"/>
                <a:gd name="connsiteY7" fmla="*/ 3169370 h 6199726"/>
                <a:gd name="connsiteX8" fmla="*/ 3722857 w 5421466"/>
                <a:gd name="connsiteY8" fmla="*/ 4079130 h 6199726"/>
                <a:gd name="connsiteX9" fmla="*/ 3757727 w 5421466"/>
                <a:gd name="connsiteY9" fmla="*/ 3546442 h 6199726"/>
                <a:gd name="connsiteX10" fmla="*/ 4087665 w 5421466"/>
                <a:gd name="connsiteY10" fmla="*/ 2009873 h 6199726"/>
                <a:gd name="connsiteX11" fmla="*/ 4285628 w 5421466"/>
                <a:gd name="connsiteY11" fmla="*/ 1302863 h 6199726"/>
                <a:gd name="connsiteX12" fmla="*/ 4313908 w 5421466"/>
                <a:gd name="connsiteY12" fmla="*/ 963498 h 6199726"/>
                <a:gd name="connsiteX13" fmla="*/ 4049958 w 5421466"/>
                <a:gd name="connsiteY13" fmla="*/ 1199168 h 6199726"/>
                <a:gd name="connsiteX14" fmla="*/ 3569191 w 5421466"/>
                <a:gd name="connsiteY14" fmla="*/ 1840191 h 6199726"/>
                <a:gd name="connsiteX15" fmla="*/ 3408935 w 5421466"/>
                <a:gd name="connsiteY15" fmla="*/ 2349238 h 6199726"/>
                <a:gd name="connsiteX16" fmla="*/ 3324094 w 5421466"/>
                <a:gd name="connsiteY16" fmla="*/ 3518162 h 6199726"/>
                <a:gd name="connsiteX17" fmla="*/ 3267533 w 5421466"/>
                <a:gd name="connsiteY17" fmla="*/ 4093197 h 6199726"/>
                <a:gd name="connsiteX18" fmla="*/ 3224446 w 5421466"/>
                <a:gd name="connsiteY18" fmla="*/ 3852295 h 6199726"/>
                <a:gd name="connsiteX19" fmla="*/ 3069570 w 5421466"/>
                <a:gd name="connsiteY19" fmla="*/ 3188224 h 6199726"/>
                <a:gd name="connsiteX20" fmla="*/ 2428547 w 5421466"/>
                <a:gd name="connsiteY20" fmla="*/ 1604521 h 6199726"/>
                <a:gd name="connsiteX21" fmla="*/ 2042048 w 5421466"/>
                <a:gd name="connsiteY21" fmla="*/ 680694 h 6199726"/>
                <a:gd name="connsiteX22" fmla="*/ 1976061 w 5421466"/>
                <a:gd name="connsiteY22" fmla="*/ 237634 h 6199726"/>
                <a:gd name="connsiteX23" fmla="*/ 1853512 w 5421466"/>
                <a:gd name="connsiteY23" fmla="*/ 1964 h 6199726"/>
                <a:gd name="connsiteX24" fmla="*/ 1674403 w 5421466"/>
                <a:gd name="connsiteY24" fmla="*/ 360183 h 6199726"/>
                <a:gd name="connsiteX25" fmla="*/ 1504721 w 5421466"/>
                <a:gd name="connsiteY25" fmla="*/ 1415985 h 6199726"/>
                <a:gd name="connsiteX26" fmla="*/ 1919500 w 5421466"/>
                <a:gd name="connsiteY26" fmla="*/ 2745164 h 6199726"/>
                <a:gd name="connsiteX27" fmla="*/ 2525505 w 5421466"/>
                <a:gd name="connsiteY27" fmla="*/ 3885807 h 6199726"/>
                <a:gd name="connsiteX28" fmla="*/ 2343706 w 5421466"/>
                <a:gd name="connsiteY28" fmla="*/ 3734978 h 6199726"/>
                <a:gd name="connsiteX29" fmla="*/ 1259624 w 5421466"/>
                <a:gd name="connsiteY29" fmla="*/ 2566055 h 6199726"/>
                <a:gd name="connsiteX30" fmla="*/ 760003 w 5421466"/>
                <a:gd name="connsiteY30" fmla="*/ 2019300 h 6199726"/>
                <a:gd name="connsiteX31" fmla="*/ 213248 w 5421466"/>
                <a:gd name="connsiteY31" fmla="*/ 1510253 h 6199726"/>
                <a:gd name="connsiteX32" fmla="*/ 213248 w 5421466"/>
                <a:gd name="connsiteY32" fmla="*/ 1642228 h 6199726"/>
                <a:gd name="connsiteX33" fmla="*/ 694015 w 5421466"/>
                <a:gd name="connsiteY33" fmla="*/ 2980834 h 6199726"/>
                <a:gd name="connsiteX34" fmla="*/ 1287904 w 5421466"/>
                <a:gd name="connsiteY34" fmla="*/ 4102624 h 6199726"/>
                <a:gd name="connsiteX35" fmla="*/ 2042048 w 5421466"/>
                <a:gd name="connsiteY35" fmla="*/ 4715366 h 6199726"/>
                <a:gd name="connsiteX36" fmla="*/ 2771689 w 5421466"/>
                <a:gd name="connsiteY36" fmla="*/ 5012089 h 6199726"/>
                <a:gd name="connsiteX37" fmla="*/ 2315426 w 5421466"/>
                <a:gd name="connsiteY37" fmla="*/ 5092438 h 6199726"/>
                <a:gd name="connsiteX38" fmla="*/ 1495294 w 5421466"/>
                <a:gd name="connsiteY38" fmla="*/ 4922756 h 6199726"/>
                <a:gd name="connsiteX39" fmla="*/ 760003 w 5421466"/>
                <a:gd name="connsiteY39" fmla="*/ 4187465 h 6199726"/>
                <a:gd name="connsiteX40" fmla="*/ 260382 w 5421466"/>
                <a:gd name="connsiteY40" fmla="*/ 3291919 h 6199726"/>
                <a:gd name="connsiteX41" fmla="*/ 5859 w 5421466"/>
                <a:gd name="connsiteY41" fmla="*/ 2924273 h 6199726"/>
                <a:gd name="connsiteX42" fmla="*/ 109554 w 5421466"/>
                <a:gd name="connsiteY42" fmla="*/ 3518162 h 6199726"/>
                <a:gd name="connsiteX43" fmla="*/ 420638 w 5421466"/>
                <a:gd name="connsiteY43" fmla="*/ 4922756 h 6199726"/>
                <a:gd name="connsiteX44" fmla="*/ 910832 w 5421466"/>
                <a:gd name="connsiteY44" fmla="*/ 5544925 h 6199726"/>
                <a:gd name="connsiteX45" fmla="*/ 1523574 w 5421466"/>
                <a:gd name="connsiteY45" fmla="*/ 5761741 h 6199726"/>
                <a:gd name="connsiteX46" fmla="*/ 2336968 w 5421466"/>
                <a:gd name="connsiteY46" fmla="*/ 5729895 h 6199726"/>
                <a:gd name="connsiteX47" fmla="*/ 3609909 w 5421466"/>
                <a:gd name="connsiteY47" fmla="*/ 5516644 h 6199726"/>
                <a:gd name="connsiteX48" fmla="*/ 3727543 w 5421466"/>
                <a:gd name="connsiteY48" fmla="*/ 5581363 h 6199726"/>
                <a:gd name="connsiteX49" fmla="*/ 3506134 w 5421466"/>
                <a:gd name="connsiteY49" fmla="*/ 6199726 h 6199726"/>
                <a:gd name="connsiteX0" fmla="*/ 4469964 w 5421466"/>
                <a:gd name="connsiteY0" fmla="*/ 6067991 h 6199726"/>
                <a:gd name="connsiteX1" fmla="*/ 4204745 w 5421466"/>
                <a:gd name="connsiteY1" fmla="*/ 5516795 h 6199726"/>
                <a:gd name="connsiteX2" fmla="*/ 4281733 w 5421466"/>
                <a:gd name="connsiteY2" fmla="*/ 5237444 h 6199726"/>
                <a:gd name="connsiteX3" fmla="*/ 4631881 w 5421466"/>
                <a:gd name="connsiteY3" fmla="*/ 4847191 h 6199726"/>
                <a:gd name="connsiteX4" fmla="*/ 5058626 w 5421466"/>
                <a:gd name="connsiteY4" fmla="*/ 3800966 h 6199726"/>
                <a:gd name="connsiteX5" fmla="*/ 5416844 w 5421466"/>
                <a:gd name="connsiteY5" fmla="*/ 2735737 h 6199726"/>
                <a:gd name="connsiteX6" fmla="*/ 5209455 w 5421466"/>
                <a:gd name="connsiteY6" fmla="*/ 2801725 h 6199726"/>
                <a:gd name="connsiteX7" fmla="*/ 4493017 w 5421466"/>
                <a:gd name="connsiteY7" fmla="*/ 3169370 h 6199726"/>
                <a:gd name="connsiteX8" fmla="*/ 3722857 w 5421466"/>
                <a:gd name="connsiteY8" fmla="*/ 4079130 h 6199726"/>
                <a:gd name="connsiteX9" fmla="*/ 3757727 w 5421466"/>
                <a:gd name="connsiteY9" fmla="*/ 3546442 h 6199726"/>
                <a:gd name="connsiteX10" fmla="*/ 4087665 w 5421466"/>
                <a:gd name="connsiteY10" fmla="*/ 2009873 h 6199726"/>
                <a:gd name="connsiteX11" fmla="*/ 4285628 w 5421466"/>
                <a:gd name="connsiteY11" fmla="*/ 1302863 h 6199726"/>
                <a:gd name="connsiteX12" fmla="*/ 4313908 w 5421466"/>
                <a:gd name="connsiteY12" fmla="*/ 963498 h 6199726"/>
                <a:gd name="connsiteX13" fmla="*/ 4049958 w 5421466"/>
                <a:gd name="connsiteY13" fmla="*/ 1199168 h 6199726"/>
                <a:gd name="connsiteX14" fmla="*/ 3569191 w 5421466"/>
                <a:gd name="connsiteY14" fmla="*/ 1840191 h 6199726"/>
                <a:gd name="connsiteX15" fmla="*/ 3408935 w 5421466"/>
                <a:gd name="connsiteY15" fmla="*/ 2349238 h 6199726"/>
                <a:gd name="connsiteX16" fmla="*/ 3324094 w 5421466"/>
                <a:gd name="connsiteY16" fmla="*/ 3518162 h 6199726"/>
                <a:gd name="connsiteX17" fmla="*/ 3267533 w 5421466"/>
                <a:gd name="connsiteY17" fmla="*/ 4093197 h 6199726"/>
                <a:gd name="connsiteX18" fmla="*/ 3224446 w 5421466"/>
                <a:gd name="connsiteY18" fmla="*/ 3852295 h 6199726"/>
                <a:gd name="connsiteX19" fmla="*/ 3069570 w 5421466"/>
                <a:gd name="connsiteY19" fmla="*/ 3188224 h 6199726"/>
                <a:gd name="connsiteX20" fmla="*/ 2428547 w 5421466"/>
                <a:gd name="connsiteY20" fmla="*/ 1604521 h 6199726"/>
                <a:gd name="connsiteX21" fmla="*/ 2042048 w 5421466"/>
                <a:gd name="connsiteY21" fmla="*/ 680694 h 6199726"/>
                <a:gd name="connsiteX22" fmla="*/ 1976061 w 5421466"/>
                <a:gd name="connsiteY22" fmla="*/ 237634 h 6199726"/>
                <a:gd name="connsiteX23" fmla="*/ 1853512 w 5421466"/>
                <a:gd name="connsiteY23" fmla="*/ 1964 h 6199726"/>
                <a:gd name="connsiteX24" fmla="*/ 1674403 w 5421466"/>
                <a:gd name="connsiteY24" fmla="*/ 360183 h 6199726"/>
                <a:gd name="connsiteX25" fmla="*/ 1504721 w 5421466"/>
                <a:gd name="connsiteY25" fmla="*/ 1415985 h 6199726"/>
                <a:gd name="connsiteX26" fmla="*/ 1919500 w 5421466"/>
                <a:gd name="connsiteY26" fmla="*/ 2745164 h 6199726"/>
                <a:gd name="connsiteX27" fmla="*/ 2525505 w 5421466"/>
                <a:gd name="connsiteY27" fmla="*/ 3885807 h 6199726"/>
                <a:gd name="connsiteX28" fmla="*/ 2343706 w 5421466"/>
                <a:gd name="connsiteY28" fmla="*/ 3734978 h 6199726"/>
                <a:gd name="connsiteX29" fmla="*/ 1259624 w 5421466"/>
                <a:gd name="connsiteY29" fmla="*/ 2566055 h 6199726"/>
                <a:gd name="connsiteX30" fmla="*/ 760003 w 5421466"/>
                <a:gd name="connsiteY30" fmla="*/ 2019300 h 6199726"/>
                <a:gd name="connsiteX31" fmla="*/ 213248 w 5421466"/>
                <a:gd name="connsiteY31" fmla="*/ 1510253 h 6199726"/>
                <a:gd name="connsiteX32" fmla="*/ 213248 w 5421466"/>
                <a:gd name="connsiteY32" fmla="*/ 1642228 h 6199726"/>
                <a:gd name="connsiteX33" fmla="*/ 694015 w 5421466"/>
                <a:gd name="connsiteY33" fmla="*/ 2980834 h 6199726"/>
                <a:gd name="connsiteX34" fmla="*/ 1287904 w 5421466"/>
                <a:gd name="connsiteY34" fmla="*/ 4102624 h 6199726"/>
                <a:gd name="connsiteX35" fmla="*/ 2042048 w 5421466"/>
                <a:gd name="connsiteY35" fmla="*/ 4715366 h 6199726"/>
                <a:gd name="connsiteX36" fmla="*/ 2771689 w 5421466"/>
                <a:gd name="connsiteY36" fmla="*/ 5012089 h 6199726"/>
                <a:gd name="connsiteX37" fmla="*/ 2315426 w 5421466"/>
                <a:gd name="connsiteY37" fmla="*/ 5092438 h 6199726"/>
                <a:gd name="connsiteX38" fmla="*/ 1495294 w 5421466"/>
                <a:gd name="connsiteY38" fmla="*/ 4922756 h 6199726"/>
                <a:gd name="connsiteX39" fmla="*/ 760003 w 5421466"/>
                <a:gd name="connsiteY39" fmla="*/ 4187465 h 6199726"/>
                <a:gd name="connsiteX40" fmla="*/ 260382 w 5421466"/>
                <a:gd name="connsiteY40" fmla="*/ 3291919 h 6199726"/>
                <a:gd name="connsiteX41" fmla="*/ 5859 w 5421466"/>
                <a:gd name="connsiteY41" fmla="*/ 2924273 h 6199726"/>
                <a:gd name="connsiteX42" fmla="*/ 109554 w 5421466"/>
                <a:gd name="connsiteY42" fmla="*/ 3518162 h 6199726"/>
                <a:gd name="connsiteX43" fmla="*/ 420638 w 5421466"/>
                <a:gd name="connsiteY43" fmla="*/ 4922756 h 6199726"/>
                <a:gd name="connsiteX44" fmla="*/ 910832 w 5421466"/>
                <a:gd name="connsiteY44" fmla="*/ 5544925 h 6199726"/>
                <a:gd name="connsiteX45" fmla="*/ 1523574 w 5421466"/>
                <a:gd name="connsiteY45" fmla="*/ 5761741 h 6199726"/>
                <a:gd name="connsiteX46" fmla="*/ 2336968 w 5421466"/>
                <a:gd name="connsiteY46" fmla="*/ 5729895 h 6199726"/>
                <a:gd name="connsiteX47" fmla="*/ 3483886 w 5421466"/>
                <a:gd name="connsiteY47" fmla="*/ 5540090 h 6199726"/>
                <a:gd name="connsiteX48" fmla="*/ 3727543 w 5421466"/>
                <a:gd name="connsiteY48" fmla="*/ 5581363 h 6199726"/>
                <a:gd name="connsiteX49" fmla="*/ 3506134 w 5421466"/>
                <a:gd name="connsiteY49" fmla="*/ 6199726 h 6199726"/>
                <a:gd name="connsiteX0" fmla="*/ 4469964 w 5421466"/>
                <a:gd name="connsiteY0" fmla="*/ 6067991 h 6199726"/>
                <a:gd name="connsiteX1" fmla="*/ 4204745 w 5421466"/>
                <a:gd name="connsiteY1" fmla="*/ 5516795 h 6199726"/>
                <a:gd name="connsiteX2" fmla="*/ 4281733 w 5421466"/>
                <a:gd name="connsiteY2" fmla="*/ 5237444 h 6199726"/>
                <a:gd name="connsiteX3" fmla="*/ 4631881 w 5421466"/>
                <a:gd name="connsiteY3" fmla="*/ 4847191 h 6199726"/>
                <a:gd name="connsiteX4" fmla="*/ 5058626 w 5421466"/>
                <a:gd name="connsiteY4" fmla="*/ 3800966 h 6199726"/>
                <a:gd name="connsiteX5" fmla="*/ 5416844 w 5421466"/>
                <a:gd name="connsiteY5" fmla="*/ 2735737 h 6199726"/>
                <a:gd name="connsiteX6" fmla="*/ 5209455 w 5421466"/>
                <a:gd name="connsiteY6" fmla="*/ 2801725 h 6199726"/>
                <a:gd name="connsiteX7" fmla="*/ 4493017 w 5421466"/>
                <a:gd name="connsiteY7" fmla="*/ 3169370 h 6199726"/>
                <a:gd name="connsiteX8" fmla="*/ 3722857 w 5421466"/>
                <a:gd name="connsiteY8" fmla="*/ 4079130 h 6199726"/>
                <a:gd name="connsiteX9" fmla="*/ 3757727 w 5421466"/>
                <a:gd name="connsiteY9" fmla="*/ 3546442 h 6199726"/>
                <a:gd name="connsiteX10" fmla="*/ 4087665 w 5421466"/>
                <a:gd name="connsiteY10" fmla="*/ 2009873 h 6199726"/>
                <a:gd name="connsiteX11" fmla="*/ 4285628 w 5421466"/>
                <a:gd name="connsiteY11" fmla="*/ 1302863 h 6199726"/>
                <a:gd name="connsiteX12" fmla="*/ 4313908 w 5421466"/>
                <a:gd name="connsiteY12" fmla="*/ 963498 h 6199726"/>
                <a:gd name="connsiteX13" fmla="*/ 4049958 w 5421466"/>
                <a:gd name="connsiteY13" fmla="*/ 1199168 h 6199726"/>
                <a:gd name="connsiteX14" fmla="*/ 3569191 w 5421466"/>
                <a:gd name="connsiteY14" fmla="*/ 1840191 h 6199726"/>
                <a:gd name="connsiteX15" fmla="*/ 3408935 w 5421466"/>
                <a:gd name="connsiteY15" fmla="*/ 2349238 h 6199726"/>
                <a:gd name="connsiteX16" fmla="*/ 3324094 w 5421466"/>
                <a:gd name="connsiteY16" fmla="*/ 3518162 h 6199726"/>
                <a:gd name="connsiteX17" fmla="*/ 3267533 w 5421466"/>
                <a:gd name="connsiteY17" fmla="*/ 4093197 h 6199726"/>
                <a:gd name="connsiteX18" fmla="*/ 3224446 w 5421466"/>
                <a:gd name="connsiteY18" fmla="*/ 3852295 h 6199726"/>
                <a:gd name="connsiteX19" fmla="*/ 3069570 w 5421466"/>
                <a:gd name="connsiteY19" fmla="*/ 3188224 h 6199726"/>
                <a:gd name="connsiteX20" fmla="*/ 2428547 w 5421466"/>
                <a:gd name="connsiteY20" fmla="*/ 1604521 h 6199726"/>
                <a:gd name="connsiteX21" fmla="*/ 2042048 w 5421466"/>
                <a:gd name="connsiteY21" fmla="*/ 680694 h 6199726"/>
                <a:gd name="connsiteX22" fmla="*/ 1976061 w 5421466"/>
                <a:gd name="connsiteY22" fmla="*/ 237634 h 6199726"/>
                <a:gd name="connsiteX23" fmla="*/ 1853512 w 5421466"/>
                <a:gd name="connsiteY23" fmla="*/ 1964 h 6199726"/>
                <a:gd name="connsiteX24" fmla="*/ 1674403 w 5421466"/>
                <a:gd name="connsiteY24" fmla="*/ 360183 h 6199726"/>
                <a:gd name="connsiteX25" fmla="*/ 1504721 w 5421466"/>
                <a:gd name="connsiteY25" fmla="*/ 1415985 h 6199726"/>
                <a:gd name="connsiteX26" fmla="*/ 1919500 w 5421466"/>
                <a:gd name="connsiteY26" fmla="*/ 2745164 h 6199726"/>
                <a:gd name="connsiteX27" fmla="*/ 2525505 w 5421466"/>
                <a:gd name="connsiteY27" fmla="*/ 3885807 h 6199726"/>
                <a:gd name="connsiteX28" fmla="*/ 2343706 w 5421466"/>
                <a:gd name="connsiteY28" fmla="*/ 3734978 h 6199726"/>
                <a:gd name="connsiteX29" fmla="*/ 1259624 w 5421466"/>
                <a:gd name="connsiteY29" fmla="*/ 2566055 h 6199726"/>
                <a:gd name="connsiteX30" fmla="*/ 760003 w 5421466"/>
                <a:gd name="connsiteY30" fmla="*/ 2019300 h 6199726"/>
                <a:gd name="connsiteX31" fmla="*/ 213248 w 5421466"/>
                <a:gd name="connsiteY31" fmla="*/ 1510253 h 6199726"/>
                <a:gd name="connsiteX32" fmla="*/ 213248 w 5421466"/>
                <a:gd name="connsiteY32" fmla="*/ 1642228 h 6199726"/>
                <a:gd name="connsiteX33" fmla="*/ 694015 w 5421466"/>
                <a:gd name="connsiteY33" fmla="*/ 2980834 h 6199726"/>
                <a:gd name="connsiteX34" fmla="*/ 1287904 w 5421466"/>
                <a:gd name="connsiteY34" fmla="*/ 4102624 h 6199726"/>
                <a:gd name="connsiteX35" fmla="*/ 2042048 w 5421466"/>
                <a:gd name="connsiteY35" fmla="*/ 4715366 h 6199726"/>
                <a:gd name="connsiteX36" fmla="*/ 2771689 w 5421466"/>
                <a:gd name="connsiteY36" fmla="*/ 5012089 h 6199726"/>
                <a:gd name="connsiteX37" fmla="*/ 2315426 w 5421466"/>
                <a:gd name="connsiteY37" fmla="*/ 5092438 h 6199726"/>
                <a:gd name="connsiteX38" fmla="*/ 1495294 w 5421466"/>
                <a:gd name="connsiteY38" fmla="*/ 4922756 h 6199726"/>
                <a:gd name="connsiteX39" fmla="*/ 760003 w 5421466"/>
                <a:gd name="connsiteY39" fmla="*/ 4187465 h 6199726"/>
                <a:gd name="connsiteX40" fmla="*/ 260382 w 5421466"/>
                <a:gd name="connsiteY40" fmla="*/ 3291919 h 6199726"/>
                <a:gd name="connsiteX41" fmla="*/ 5859 w 5421466"/>
                <a:gd name="connsiteY41" fmla="*/ 2924273 h 6199726"/>
                <a:gd name="connsiteX42" fmla="*/ 109554 w 5421466"/>
                <a:gd name="connsiteY42" fmla="*/ 3518162 h 6199726"/>
                <a:gd name="connsiteX43" fmla="*/ 420638 w 5421466"/>
                <a:gd name="connsiteY43" fmla="*/ 4922756 h 6199726"/>
                <a:gd name="connsiteX44" fmla="*/ 910832 w 5421466"/>
                <a:gd name="connsiteY44" fmla="*/ 5544925 h 6199726"/>
                <a:gd name="connsiteX45" fmla="*/ 1523574 w 5421466"/>
                <a:gd name="connsiteY45" fmla="*/ 5761741 h 6199726"/>
                <a:gd name="connsiteX46" fmla="*/ 2336968 w 5421466"/>
                <a:gd name="connsiteY46" fmla="*/ 5729895 h 6199726"/>
                <a:gd name="connsiteX47" fmla="*/ 3483886 w 5421466"/>
                <a:gd name="connsiteY47" fmla="*/ 5540090 h 6199726"/>
                <a:gd name="connsiteX48" fmla="*/ 3727543 w 5421466"/>
                <a:gd name="connsiteY48" fmla="*/ 5581363 h 6199726"/>
                <a:gd name="connsiteX49" fmla="*/ 3506134 w 5421466"/>
                <a:gd name="connsiteY49" fmla="*/ 6199726 h 6199726"/>
                <a:gd name="connsiteX0" fmla="*/ 4469964 w 5421466"/>
                <a:gd name="connsiteY0" fmla="*/ 6067991 h 6199726"/>
                <a:gd name="connsiteX1" fmla="*/ 4204745 w 5421466"/>
                <a:gd name="connsiteY1" fmla="*/ 5516795 h 6199726"/>
                <a:gd name="connsiteX2" fmla="*/ 4281733 w 5421466"/>
                <a:gd name="connsiteY2" fmla="*/ 5237444 h 6199726"/>
                <a:gd name="connsiteX3" fmla="*/ 4631881 w 5421466"/>
                <a:gd name="connsiteY3" fmla="*/ 4847191 h 6199726"/>
                <a:gd name="connsiteX4" fmla="*/ 5058626 w 5421466"/>
                <a:gd name="connsiteY4" fmla="*/ 3800966 h 6199726"/>
                <a:gd name="connsiteX5" fmla="*/ 5416844 w 5421466"/>
                <a:gd name="connsiteY5" fmla="*/ 2735737 h 6199726"/>
                <a:gd name="connsiteX6" fmla="*/ 5209455 w 5421466"/>
                <a:gd name="connsiteY6" fmla="*/ 2801725 h 6199726"/>
                <a:gd name="connsiteX7" fmla="*/ 4493017 w 5421466"/>
                <a:gd name="connsiteY7" fmla="*/ 3169370 h 6199726"/>
                <a:gd name="connsiteX8" fmla="*/ 3722857 w 5421466"/>
                <a:gd name="connsiteY8" fmla="*/ 4079130 h 6199726"/>
                <a:gd name="connsiteX9" fmla="*/ 3757727 w 5421466"/>
                <a:gd name="connsiteY9" fmla="*/ 3546442 h 6199726"/>
                <a:gd name="connsiteX10" fmla="*/ 4087665 w 5421466"/>
                <a:gd name="connsiteY10" fmla="*/ 2009873 h 6199726"/>
                <a:gd name="connsiteX11" fmla="*/ 4285628 w 5421466"/>
                <a:gd name="connsiteY11" fmla="*/ 1302863 h 6199726"/>
                <a:gd name="connsiteX12" fmla="*/ 4313908 w 5421466"/>
                <a:gd name="connsiteY12" fmla="*/ 963498 h 6199726"/>
                <a:gd name="connsiteX13" fmla="*/ 4049958 w 5421466"/>
                <a:gd name="connsiteY13" fmla="*/ 1199168 h 6199726"/>
                <a:gd name="connsiteX14" fmla="*/ 3569191 w 5421466"/>
                <a:gd name="connsiteY14" fmla="*/ 1840191 h 6199726"/>
                <a:gd name="connsiteX15" fmla="*/ 3408935 w 5421466"/>
                <a:gd name="connsiteY15" fmla="*/ 2349238 h 6199726"/>
                <a:gd name="connsiteX16" fmla="*/ 3324094 w 5421466"/>
                <a:gd name="connsiteY16" fmla="*/ 3518162 h 6199726"/>
                <a:gd name="connsiteX17" fmla="*/ 3267533 w 5421466"/>
                <a:gd name="connsiteY17" fmla="*/ 4093197 h 6199726"/>
                <a:gd name="connsiteX18" fmla="*/ 3224446 w 5421466"/>
                <a:gd name="connsiteY18" fmla="*/ 3852295 h 6199726"/>
                <a:gd name="connsiteX19" fmla="*/ 3069570 w 5421466"/>
                <a:gd name="connsiteY19" fmla="*/ 3188224 h 6199726"/>
                <a:gd name="connsiteX20" fmla="*/ 2428547 w 5421466"/>
                <a:gd name="connsiteY20" fmla="*/ 1604521 h 6199726"/>
                <a:gd name="connsiteX21" fmla="*/ 2042048 w 5421466"/>
                <a:gd name="connsiteY21" fmla="*/ 680694 h 6199726"/>
                <a:gd name="connsiteX22" fmla="*/ 1976061 w 5421466"/>
                <a:gd name="connsiteY22" fmla="*/ 237634 h 6199726"/>
                <a:gd name="connsiteX23" fmla="*/ 1853512 w 5421466"/>
                <a:gd name="connsiteY23" fmla="*/ 1964 h 6199726"/>
                <a:gd name="connsiteX24" fmla="*/ 1674403 w 5421466"/>
                <a:gd name="connsiteY24" fmla="*/ 360183 h 6199726"/>
                <a:gd name="connsiteX25" fmla="*/ 1504721 w 5421466"/>
                <a:gd name="connsiteY25" fmla="*/ 1415985 h 6199726"/>
                <a:gd name="connsiteX26" fmla="*/ 1919500 w 5421466"/>
                <a:gd name="connsiteY26" fmla="*/ 2745164 h 6199726"/>
                <a:gd name="connsiteX27" fmla="*/ 2525505 w 5421466"/>
                <a:gd name="connsiteY27" fmla="*/ 3885807 h 6199726"/>
                <a:gd name="connsiteX28" fmla="*/ 2343706 w 5421466"/>
                <a:gd name="connsiteY28" fmla="*/ 3734978 h 6199726"/>
                <a:gd name="connsiteX29" fmla="*/ 1259624 w 5421466"/>
                <a:gd name="connsiteY29" fmla="*/ 2566055 h 6199726"/>
                <a:gd name="connsiteX30" fmla="*/ 760003 w 5421466"/>
                <a:gd name="connsiteY30" fmla="*/ 2019300 h 6199726"/>
                <a:gd name="connsiteX31" fmla="*/ 213248 w 5421466"/>
                <a:gd name="connsiteY31" fmla="*/ 1510253 h 6199726"/>
                <a:gd name="connsiteX32" fmla="*/ 213248 w 5421466"/>
                <a:gd name="connsiteY32" fmla="*/ 1642228 h 6199726"/>
                <a:gd name="connsiteX33" fmla="*/ 694015 w 5421466"/>
                <a:gd name="connsiteY33" fmla="*/ 2980834 h 6199726"/>
                <a:gd name="connsiteX34" fmla="*/ 1287904 w 5421466"/>
                <a:gd name="connsiteY34" fmla="*/ 4102624 h 6199726"/>
                <a:gd name="connsiteX35" fmla="*/ 2042048 w 5421466"/>
                <a:gd name="connsiteY35" fmla="*/ 4715366 h 6199726"/>
                <a:gd name="connsiteX36" fmla="*/ 2771689 w 5421466"/>
                <a:gd name="connsiteY36" fmla="*/ 5012089 h 6199726"/>
                <a:gd name="connsiteX37" fmla="*/ 2315426 w 5421466"/>
                <a:gd name="connsiteY37" fmla="*/ 5092438 h 6199726"/>
                <a:gd name="connsiteX38" fmla="*/ 1495294 w 5421466"/>
                <a:gd name="connsiteY38" fmla="*/ 4922756 h 6199726"/>
                <a:gd name="connsiteX39" fmla="*/ 760003 w 5421466"/>
                <a:gd name="connsiteY39" fmla="*/ 4187465 h 6199726"/>
                <a:gd name="connsiteX40" fmla="*/ 260382 w 5421466"/>
                <a:gd name="connsiteY40" fmla="*/ 3291919 h 6199726"/>
                <a:gd name="connsiteX41" fmla="*/ 5859 w 5421466"/>
                <a:gd name="connsiteY41" fmla="*/ 2924273 h 6199726"/>
                <a:gd name="connsiteX42" fmla="*/ 109554 w 5421466"/>
                <a:gd name="connsiteY42" fmla="*/ 3518162 h 6199726"/>
                <a:gd name="connsiteX43" fmla="*/ 420638 w 5421466"/>
                <a:gd name="connsiteY43" fmla="*/ 4922756 h 6199726"/>
                <a:gd name="connsiteX44" fmla="*/ 910832 w 5421466"/>
                <a:gd name="connsiteY44" fmla="*/ 5544925 h 6199726"/>
                <a:gd name="connsiteX45" fmla="*/ 1523574 w 5421466"/>
                <a:gd name="connsiteY45" fmla="*/ 5761741 h 6199726"/>
                <a:gd name="connsiteX46" fmla="*/ 2336968 w 5421466"/>
                <a:gd name="connsiteY46" fmla="*/ 5729895 h 6199726"/>
                <a:gd name="connsiteX47" fmla="*/ 3483886 w 5421466"/>
                <a:gd name="connsiteY47" fmla="*/ 5540090 h 6199726"/>
                <a:gd name="connsiteX48" fmla="*/ 3704096 w 5421466"/>
                <a:gd name="connsiteY48" fmla="*/ 5581363 h 6199726"/>
                <a:gd name="connsiteX49" fmla="*/ 3506134 w 5421466"/>
                <a:gd name="connsiteY49" fmla="*/ 6199726 h 6199726"/>
                <a:gd name="connsiteX0" fmla="*/ 4469964 w 5421362"/>
                <a:gd name="connsiteY0" fmla="*/ 6067991 h 6199726"/>
                <a:gd name="connsiteX1" fmla="*/ 4204745 w 5421362"/>
                <a:gd name="connsiteY1" fmla="*/ 5516795 h 6199726"/>
                <a:gd name="connsiteX2" fmla="*/ 4281733 w 5421362"/>
                <a:gd name="connsiteY2" fmla="*/ 5237444 h 6199726"/>
                <a:gd name="connsiteX3" fmla="*/ 4631881 w 5421362"/>
                <a:gd name="connsiteY3" fmla="*/ 4847191 h 6199726"/>
                <a:gd name="connsiteX4" fmla="*/ 5058626 w 5421362"/>
                <a:gd name="connsiteY4" fmla="*/ 3800966 h 6199726"/>
                <a:gd name="connsiteX5" fmla="*/ 5416844 w 5421362"/>
                <a:gd name="connsiteY5" fmla="*/ 2735737 h 6199726"/>
                <a:gd name="connsiteX6" fmla="*/ 5209455 w 5421362"/>
                <a:gd name="connsiteY6" fmla="*/ 2801725 h 6199726"/>
                <a:gd name="connsiteX7" fmla="*/ 4508837 w 5421362"/>
                <a:gd name="connsiteY7" fmla="*/ 3248470 h 6199726"/>
                <a:gd name="connsiteX8" fmla="*/ 3722857 w 5421362"/>
                <a:gd name="connsiteY8" fmla="*/ 4079130 h 6199726"/>
                <a:gd name="connsiteX9" fmla="*/ 3757727 w 5421362"/>
                <a:gd name="connsiteY9" fmla="*/ 3546442 h 6199726"/>
                <a:gd name="connsiteX10" fmla="*/ 4087665 w 5421362"/>
                <a:gd name="connsiteY10" fmla="*/ 2009873 h 6199726"/>
                <a:gd name="connsiteX11" fmla="*/ 4285628 w 5421362"/>
                <a:gd name="connsiteY11" fmla="*/ 1302863 h 6199726"/>
                <a:gd name="connsiteX12" fmla="*/ 4313908 w 5421362"/>
                <a:gd name="connsiteY12" fmla="*/ 963498 h 6199726"/>
                <a:gd name="connsiteX13" fmla="*/ 4049958 w 5421362"/>
                <a:gd name="connsiteY13" fmla="*/ 1199168 h 6199726"/>
                <a:gd name="connsiteX14" fmla="*/ 3569191 w 5421362"/>
                <a:gd name="connsiteY14" fmla="*/ 1840191 h 6199726"/>
                <a:gd name="connsiteX15" fmla="*/ 3408935 w 5421362"/>
                <a:gd name="connsiteY15" fmla="*/ 2349238 h 6199726"/>
                <a:gd name="connsiteX16" fmla="*/ 3324094 w 5421362"/>
                <a:gd name="connsiteY16" fmla="*/ 3518162 h 6199726"/>
                <a:gd name="connsiteX17" fmla="*/ 3267533 w 5421362"/>
                <a:gd name="connsiteY17" fmla="*/ 4093197 h 6199726"/>
                <a:gd name="connsiteX18" fmla="*/ 3224446 w 5421362"/>
                <a:gd name="connsiteY18" fmla="*/ 3852295 h 6199726"/>
                <a:gd name="connsiteX19" fmla="*/ 3069570 w 5421362"/>
                <a:gd name="connsiteY19" fmla="*/ 3188224 h 6199726"/>
                <a:gd name="connsiteX20" fmla="*/ 2428547 w 5421362"/>
                <a:gd name="connsiteY20" fmla="*/ 1604521 h 6199726"/>
                <a:gd name="connsiteX21" fmla="*/ 2042048 w 5421362"/>
                <a:gd name="connsiteY21" fmla="*/ 680694 h 6199726"/>
                <a:gd name="connsiteX22" fmla="*/ 1976061 w 5421362"/>
                <a:gd name="connsiteY22" fmla="*/ 237634 h 6199726"/>
                <a:gd name="connsiteX23" fmla="*/ 1853512 w 5421362"/>
                <a:gd name="connsiteY23" fmla="*/ 1964 h 6199726"/>
                <a:gd name="connsiteX24" fmla="*/ 1674403 w 5421362"/>
                <a:gd name="connsiteY24" fmla="*/ 360183 h 6199726"/>
                <a:gd name="connsiteX25" fmla="*/ 1504721 w 5421362"/>
                <a:gd name="connsiteY25" fmla="*/ 1415985 h 6199726"/>
                <a:gd name="connsiteX26" fmla="*/ 1919500 w 5421362"/>
                <a:gd name="connsiteY26" fmla="*/ 2745164 h 6199726"/>
                <a:gd name="connsiteX27" fmla="*/ 2525505 w 5421362"/>
                <a:gd name="connsiteY27" fmla="*/ 3885807 h 6199726"/>
                <a:gd name="connsiteX28" fmla="*/ 2343706 w 5421362"/>
                <a:gd name="connsiteY28" fmla="*/ 3734978 h 6199726"/>
                <a:gd name="connsiteX29" fmla="*/ 1259624 w 5421362"/>
                <a:gd name="connsiteY29" fmla="*/ 2566055 h 6199726"/>
                <a:gd name="connsiteX30" fmla="*/ 760003 w 5421362"/>
                <a:gd name="connsiteY30" fmla="*/ 2019300 h 6199726"/>
                <a:gd name="connsiteX31" fmla="*/ 213248 w 5421362"/>
                <a:gd name="connsiteY31" fmla="*/ 1510253 h 6199726"/>
                <a:gd name="connsiteX32" fmla="*/ 213248 w 5421362"/>
                <a:gd name="connsiteY32" fmla="*/ 1642228 h 6199726"/>
                <a:gd name="connsiteX33" fmla="*/ 694015 w 5421362"/>
                <a:gd name="connsiteY33" fmla="*/ 2980834 h 6199726"/>
                <a:gd name="connsiteX34" fmla="*/ 1287904 w 5421362"/>
                <a:gd name="connsiteY34" fmla="*/ 4102624 h 6199726"/>
                <a:gd name="connsiteX35" fmla="*/ 2042048 w 5421362"/>
                <a:gd name="connsiteY35" fmla="*/ 4715366 h 6199726"/>
                <a:gd name="connsiteX36" fmla="*/ 2771689 w 5421362"/>
                <a:gd name="connsiteY36" fmla="*/ 5012089 h 6199726"/>
                <a:gd name="connsiteX37" fmla="*/ 2315426 w 5421362"/>
                <a:gd name="connsiteY37" fmla="*/ 5092438 h 6199726"/>
                <a:gd name="connsiteX38" fmla="*/ 1495294 w 5421362"/>
                <a:gd name="connsiteY38" fmla="*/ 4922756 h 6199726"/>
                <a:gd name="connsiteX39" fmla="*/ 760003 w 5421362"/>
                <a:gd name="connsiteY39" fmla="*/ 4187465 h 6199726"/>
                <a:gd name="connsiteX40" fmla="*/ 260382 w 5421362"/>
                <a:gd name="connsiteY40" fmla="*/ 3291919 h 6199726"/>
                <a:gd name="connsiteX41" fmla="*/ 5859 w 5421362"/>
                <a:gd name="connsiteY41" fmla="*/ 2924273 h 6199726"/>
                <a:gd name="connsiteX42" fmla="*/ 109554 w 5421362"/>
                <a:gd name="connsiteY42" fmla="*/ 3518162 h 6199726"/>
                <a:gd name="connsiteX43" fmla="*/ 420638 w 5421362"/>
                <a:gd name="connsiteY43" fmla="*/ 4922756 h 6199726"/>
                <a:gd name="connsiteX44" fmla="*/ 910832 w 5421362"/>
                <a:gd name="connsiteY44" fmla="*/ 5544925 h 6199726"/>
                <a:gd name="connsiteX45" fmla="*/ 1523574 w 5421362"/>
                <a:gd name="connsiteY45" fmla="*/ 5761741 h 6199726"/>
                <a:gd name="connsiteX46" fmla="*/ 2336968 w 5421362"/>
                <a:gd name="connsiteY46" fmla="*/ 5729895 h 6199726"/>
                <a:gd name="connsiteX47" fmla="*/ 3483886 w 5421362"/>
                <a:gd name="connsiteY47" fmla="*/ 5540090 h 6199726"/>
                <a:gd name="connsiteX48" fmla="*/ 3704096 w 5421362"/>
                <a:gd name="connsiteY48" fmla="*/ 5581363 h 6199726"/>
                <a:gd name="connsiteX49" fmla="*/ 3506134 w 5421362"/>
                <a:gd name="connsiteY49" fmla="*/ 6199726 h 6199726"/>
                <a:gd name="connsiteX0" fmla="*/ 4469964 w 5421094"/>
                <a:gd name="connsiteY0" fmla="*/ 6067991 h 6199726"/>
                <a:gd name="connsiteX1" fmla="*/ 4204745 w 5421094"/>
                <a:gd name="connsiteY1" fmla="*/ 5516795 h 6199726"/>
                <a:gd name="connsiteX2" fmla="*/ 4281733 w 5421094"/>
                <a:gd name="connsiteY2" fmla="*/ 5237444 h 6199726"/>
                <a:gd name="connsiteX3" fmla="*/ 4631881 w 5421094"/>
                <a:gd name="connsiteY3" fmla="*/ 4847191 h 6199726"/>
                <a:gd name="connsiteX4" fmla="*/ 5058626 w 5421094"/>
                <a:gd name="connsiteY4" fmla="*/ 3800966 h 6199726"/>
                <a:gd name="connsiteX5" fmla="*/ 5416844 w 5421094"/>
                <a:gd name="connsiteY5" fmla="*/ 2735737 h 6199726"/>
                <a:gd name="connsiteX6" fmla="*/ 5209455 w 5421094"/>
                <a:gd name="connsiteY6" fmla="*/ 2801725 h 6199726"/>
                <a:gd name="connsiteX7" fmla="*/ 4553133 w 5421094"/>
                <a:gd name="connsiteY7" fmla="*/ 3267454 h 6199726"/>
                <a:gd name="connsiteX8" fmla="*/ 3722857 w 5421094"/>
                <a:gd name="connsiteY8" fmla="*/ 4079130 h 6199726"/>
                <a:gd name="connsiteX9" fmla="*/ 3757727 w 5421094"/>
                <a:gd name="connsiteY9" fmla="*/ 3546442 h 6199726"/>
                <a:gd name="connsiteX10" fmla="*/ 4087665 w 5421094"/>
                <a:gd name="connsiteY10" fmla="*/ 2009873 h 6199726"/>
                <a:gd name="connsiteX11" fmla="*/ 4285628 w 5421094"/>
                <a:gd name="connsiteY11" fmla="*/ 1302863 h 6199726"/>
                <a:gd name="connsiteX12" fmla="*/ 4313908 w 5421094"/>
                <a:gd name="connsiteY12" fmla="*/ 963498 h 6199726"/>
                <a:gd name="connsiteX13" fmla="*/ 4049958 w 5421094"/>
                <a:gd name="connsiteY13" fmla="*/ 1199168 h 6199726"/>
                <a:gd name="connsiteX14" fmla="*/ 3569191 w 5421094"/>
                <a:gd name="connsiteY14" fmla="*/ 1840191 h 6199726"/>
                <a:gd name="connsiteX15" fmla="*/ 3408935 w 5421094"/>
                <a:gd name="connsiteY15" fmla="*/ 2349238 h 6199726"/>
                <a:gd name="connsiteX16" fmla="*/ 3324094 w 5421094"/>
                <a:gd name="connsiteY16" fmla="*/ 3518162 h 6199726"/>
                <a:gd name="connsiteX17" fmla="*/ 3267533 w 5421094"/>
                <a:gd name="connsiteY17" fmla="*/ 4093197 h 6199726"/>
                <a:gd name="connsiteX18" fmla="*/ 3224446 w 5421094"/>
                <a:gd name="connsiteY18" fmla="*/ 3852295 h 6199726"/>
                <a:gd name="connsiteX19" fmla="*/ 3069570 w 5421094"/>
                <a:gd name="connsiteY19" fmla="*/ 3188224 h 6199726"/>
                <a:gd name="connsiteX20" fmla="*/ 2428547 w 5421094"/>
                <a:gd name="connsiteY20" fmla="*/ 1604521 h 6199726"/>
                <a:gd name="connsiteX21" fmla="*/ 2042048 w 5421094"/>
                <a:gd name="connsiteY21" fmla="*/ 680694 h 6199726"/>
                <a:gd name="connsiteX22" fmla="*/ 1976061 w 5421094"/>
                <a:gd name="connsiteY22" fmla="*/ 237634 h 6199726"/>
                <a:gd name="connsiteX23" fmla="*/ 1853512 w 5421094"/>
                <a:gd name="connsiteY23" fmla="*/ 1964 h 6199726"/>
                <a:gd name="connsiteX24" fmla="*/ 1674403 w 5421094"/>
                <a:gd name="connsiteY24" fmla="*/ 360183 h 6199726"/>
                <a:gd name="connsiteX25" fmla="*/ 1504721 w 5421094"/>
                <a:gd name="connsiteY25" fmla="*/ 1415985 h 6199726"/>
                <a:gd name="connsiteX26" fmla="*/ 1919500 w 5421094"/>
                <a:gd name="connsiteY26" fmla="*/ 2745164 h 6199726"/>
                <a:gd name="connsiteX27" fmla="*/ 2525505 w 5421094"/>
                <a:gd name="connsiteY27" fmla="*/ 3885807 h 6199726"/>
                <a:gd name="connsiteX28" fmla="*/ 2343706 w 5421094"/>
                <a:gd name="connsiteY28" fmla="*/ 3734978 h 6199726"/>
                <a:gd name="connsiteX29" fmla="*/ 1259624 w 5421094"/>
                <a:gd name="connsiteY29" fmla="*/ 2566055 h 6199726"/>
                <a:gd name="connsiteX30" fmla="*/ 760003 w 5421094"/>
                <a:gd name="connsiteY30" fmla="*/ 2019300 h 6199726"/>
                <a:gd name="connsiteX31" fmla="*/ 213248 w 5421094"/>
                <a:gd name="connsiteY31" fmla="*/ 1510253 h 6199726"/>
                <a:gd name="connsiteX32" fmla="*/ 213248 w 5421094"/>
                <a:gd name="connsiteY32" fmla="*/ 1642228 h 6199726"/>
                <a:gd name="connsiteX33" fmla="*/ 694015 w 5421094"/>
                <a:gd name="connsiteY33" fmla="*/ 2980834 h 6199726"/>
                <a:gd name="connsiteX34" fmla="*/ 1287904 w 5421094"/>
                <a:gd name="connsiteY34" fmla="*/ 4102624 h 6199726"/>
                <a:gd name="connsiteX35" fmla="*/ 2042048 w 5421094"/>
                <a:gd name="connsiteY35" fmla="*/ 4715366 h 6199726"/>
                <a:gd name="connsiteX36" fmla="*/ 2771689 w 5421094"/>
                <a:gd name="connsiteY36" fmla="*/ 5012089 h 6199726"/>
                <a:gd name="connsiteX37" fmla="*/ 2315426 w 5421094"/>
                <a:gd name="connsiteY37" fmla="*/ 5092438 h 6199726"/>
                <a:gd name="connsiteX38" fmla="*/ 1495294 w 5421094"/>
                <a:gd name="connsiteY38" fmla="*/ 4922756 h 6199726"/>
                <a:gd name="connsiteX39" fmla="*/ 760003 w 5421094"/>
                <a:gd name="connsiteY39" fmla="*/ 4187465 h 6199726"/>
                <a:gd name="connsiteX40" fmla="*/ 260382 w 5421094"/>
                <a:gd name="connsiteY40" fmla="*/ 3291919 h 6199726"/>
                <a:gd name="connsiteX41" fmla="*/ 5859 w 5421094"/>
                <a:gd name="connsiteY41" fmla="*/ 2924273 h 6199726"/>
                <a:gd name="connsiteX42" fmla="*/ 109554 w 5421094"/>
                <a:gd name="connsiteY42" fmla="*/ 3518162 h 6199726"/>
                <a:gd name="connsiteX43" fmla="*/ 420638 w 5421094"/>
                <a:gd name="connsiteY43" fmla="*/ 4922756 h 6199726"/>
                <a:gd name="connsiteX44" fmla="*/ 910832 w 5421094"/>
                <a:gd name="connsiteY44" fmla="*/ 5544925 h 6199726"/>
                <a:gd name="connsiteX45" fmla="*/ 1523574 w 5421094"/>
                <a:gd name="connsiteY45" fmla="*/ 5761741 h 6199726"/>
                <a:gd name="connsiteX46" fmla="*/ 2336968 w 5421094"/>
                <a:gd name="connsiteY46" fmla="*/ 5729895 h 6199726"/>
                <a:gd name="connsiteX47" fmla="*/ 3483886 w 5421094"/>
                <a:gd name="connsiteY47" fmla="*/ 5540090 h 6199726"/>
                <a:gd name="connsiteX48" fmla="*/ 3704096 w 5421094"/>
                <a:gd name="connsiteY48" fmla="*/ 5581363 h 6199726"/>
                <a:gd name="connsiteX49" fmla="*/ 3506134 w 5421094"/>
                <a:gd name="connsiteY49" fmla="*/ 6199726 h 6199726"/>
                <a:gd name="connsiteX0" fmla="*/ 4469964 w 5426208"/>
                <a:gd name="connsiteY0" fmla="*/ 6067991 h 6199726"/>
                <a:gd name="connsiteX1" fmla="*/ 4204745 w 5426208"/>
                <a:gd name="connsiteY1" fmla="*/ 5516795 h 6199726"/>
                <a:gd name="connsiteX2" fmla="*/ 4281733 w 5426208"/>
                <a:gd name="connsiteY2" fmla="*/ 5237444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722857 w 5426208"/>
                <a:gd name="connsiteY8" fmla="*/ 4079130 h 6199726"/>
                <a:gd name="connsiteX9" fmla="*/ 3757727 w 5426208"/>
                <a:gd name="connsiteY9" fmla="*/ 3546442 h 6199726"/>
                <a:gd name="connsiteX10" fmla="*/ 4087665 w 5426208"/>
                <a:gd name="connsiteY10" fmla="*/ 2009873 h 6199726"/>
                <a:gd name="connsiteX11" fmla="*/ 4285628 w 5426208"/>
                <a:gd name="connsiteY11" fmla="*/ 1302863 h 6199726"/>
                <a:gd name="connsiteX12" fmla="*/ 4313908 w 5426208"/>
                <a:gd name="connsiteY12" fmla="*/ 963498 h 6199726"/>
                <a:gd name="connsiteX13" fmla="*/ 4049958 w 5426208"/>
                <a:gd name="connsiteY13" fmla="*/ 1199168 h 6199726"/>
                <a:gd name="connsiteX14" fmla="*/ 3569191 w 5426208"/>
                <a:gd name="connsiteY14" fmla="*/ 1840191 h 6199726"/>
                <a:gd name="connsiteX15" fmla="*/ 3408935 w 5426208"/>
                <a:gd name="connsiteY15" fmla="*/ 2349238 h 6199726"/>
                <a:gd name="connsiteX16" fmla="*/ 3324094 w 5426208"/>
                <a:gd name="connsiteY16" fmla="*/ 3518162 h 6199726"/>
                <a:gd name="connsiteX17" fmla="*/ 3267533 w 5426208"/>
                <a:gd name="connsiteY17" fmla="*/ 4093197 h 6199726"/>
                <a:gd name="connsiteX18" fmla="*/ 3224446 w 5426208"/>
                <a:gd name="connsiteY18" fmla="*/ 3852295 h 6199726"/>
                <a:gd name="connsiteX19" fmla="*/ 3069570 w 5426208"/>
                <a:gd name="connsiteY19" fmla="*/ 3188224 h 6199726"/>
                <a:gd name="connsiteX20" fmla="*/ 2428547 w 5426208"/>
                <a:gd name="connsiteY20" fmla="*/ 1604521 h 6199726"/>
                <a:gd name="connsiteX21" fmla="*/ 2042048 w 5426208"/>
                <a:gd name="connsiteY21" fmla="*/ 680694 h 6199726"/>
                <a:gd name="connsiteX22" fmla="*/ 1976061 w 5426208"/>
                <a:gd name="connsiteY22" fmla="*/ 237634 h 6199726"/>
                <a:gd name="connsiteX23" fmla="*/ 1853512 w 5426208"/>
                <a:gd name="connsiteY23" fmla="*/ 1964 h 6199726"/>
                <a:gd name="connsiteX24" fmla="*/ 1674403 w 5426208"/>
                <a:gd name="connsiteY24" fmla="*/ 360183 h 6199726"/>
                <a:gd name="connsiteX25" fmla="*/ 1504721 w 5426208"/>
                <a:gd name="connsiteY25" fmla="*/ 1415985 h 6199726"/>
                <a:gd name="connsiteX26" fmla="*/ 1919500 w 5426208"/>
                <a:gd name="connsiteY26" fmla="*/ 2745164 h 6199726"/>
                <a:gd name="connsiteX27" fmla="*/ 2525505 w 5426208"/>
                <a:gd name="connsiteY27" fmla="*/ 3885807 h 6199726"/>
                <a:gd name="connsiteX28" fmla="*/ 2343706 w 5426208"/>
                <a:gd name="connsiteY28" fmla="*/ 3734978 h 6199726"/>
                <a:gd name="connsiteX29" fmla="*/ 1259624 w 5426208"/>
                <a:gd name="connsiteY29" fmla="*/ 2566055 h 6199726"/>
                <a:gd name="connsiteX30" fmla="*/ 760003 w 5426208"/>
                <a:gd name="connsiteY30" fmla="*/ 2019300 h 6199726"/>
                <a:gd name="connsiteX31" fmla="*/ 213248 w 5426208"/>
                <a:gd name="connsiteY31" fmla="*/ 1510253 h 6199726"/>
                <a:gd name="connsiteX32" fmla="*/ 213248 w 5426208"/>
                <a:gd name="connsiteY32" fmla="*/ 1642228 h 6199726"/>
                <a:gd name="connsiteX33" fmla="*/ 694015 w 5426208"/>
                <a:gd name="connsiteY33" fmla="*/ 2980834 h 6199726"/>
                <a:gd name="connsiteX34" fmla="*/ 1287904 w 5426208"/>
                <a:gd name="connsiteY34" fmla="*/ 4102624 h 6199726"/>
                <a:gd name="connsiteX35" fmla="*/ 2042048 w 5426208"/>
                <a:gd name="connsiteY35" fmla="*/ 4715366 h 6199726"/>
                <a:gd name="connsiteX36" fmla="*/ 2771689 w 5426208"/>
                <a:gd name="connsiteY36" fmla="*/ 5012089 h 6199726"/>
                <a:gd name="connsiteX37" fmla="*/ 2315426 w 5426208"/>
                <a:gd name="connsiteY37" fmla="*/ 5092438 h 6199726"/>
                <a:gd name="connsiteX38" fmla="*/ 1495294 w 5426208"/>
                <a:gd name="connsiteY38" fmla="*/ 4922756 h 6199726"/>
                <a:gd name="connsiteX39" fmla="*/ 760003 w 5426208"/>
                <a:gd name="connsiteY39" fmla="*/ 4187465 h 6199726"/>
                <a:gd name="connsiteX40" fmla="*/ 260382 w 5426208"/>
                <a:gd name="connsiteY40" fmla="*/ 3291919 h 6199726"/>
                <a:gd name="connsiteX41" fmla="*/ 5859 w 5426208"/>
                <a:gd name="connsiteY41" fmla="*/ 2924273 h 6199726"/>
                <a:gd name="connsiteX42" fmla="*/ 109554 w 5426208"/>
                <a:gd name="connsiteY42" fmla="*/ 3518162 h 6199726"/>
                <a:gd name="connsiteX43" fmla="*/ 420638 w 5426208"/>
                <a:gd name="connsiteY43" fmla="*/ 4922756 h 6199726"/>
                <a:gd name="connsiteX44" fmla="*/ 910832 w 5426208"/>
                <a:gd name="connsiteY44" fmla="*/ 5544925 h 6199726"/>
                <a:gd name="connsiteX45" fmla="*/ 1523574 w 5426208"/>
                <a:gd name="connsiteY45" fmla="*/ 5761741 h 6199726"/>
                <a:gd name="connsiteX46" fmla="*/ 2336968 w 5426208"/>
                <a:gd name="connsiteY46" fmla="*/ 5729895 h 6199726"/>
                <a:gd name="connsiteX47" fmla="*/ 3483886 w 5426208"/>
                <a:gd name="connsiteY47" fmla="*/ 5540090 h 6199726"/>
                <a:gd name="connsiteX48" fmla="*/ 3704096 w 5426208"/>
                <a:gd name="connsiteY48" fmla="*/ 5581363 h 6199726"/>
                <a:gd name="connsiteX49" fmla="*/ 3506134 w 5426208"/>
                <a:gd name="connsiteY49" fmla="*/ 6199726 h 6199726"/>
                <a:gd name="connsiteX0" fmla="*/ 4469964 w 5426208"/>
                <a:gd name="connsiteY0" fmla="*/ 6067991 h 6199726"/>
                <a:gd name="connsiteX1" fmla="*/ 4204745 w 5426208"/>
                <a:gd name="connsiteY1" fmla="*/ 5516795 h 6199726"/>
                <a:gd name="connsiteX2" fmla="*/ 4281733 w 5426208"/>
                <a:gd name="connsiteY2" fmla="*/ 5237444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722857 w 5426208"/>
                <a:gd name="connsiteY8" fmla="*/ 4079130 h 6199726"/>
                <a:gd name="connsiteX9" fmla="*/ 3757727 w 5426208"/>
                <a:gd name="connsiteY9" fmla="*/ 3546442 h 6199726"/>
                <a:gd name="connsiteX10" fmla="*/ 4087665 w 5426208"/>
                <a:gd name="connsiteY10" fmla="*/ 2009873 h 6199726"/>
                <a:gd name="connsiteX11" fmla="*/ 4285628 w 5426208"/>
                <a:gd name="connsiteY11" fmla="*/ 1302863 h 6199726"/>
                <a:gd name="connsiteX12" fmla="*/ 4313908 w 5426208"/>
                <a:gd name="connsiteY12" fmla="*/ 963498 h 6199726"/>
                <a:gd name="connsiteX13" fmla="*/ 4049958 w 5426208"/>
                <a:gd name="connsiteY13" fmla="*/ 1199168 h 6199726"/>
                <a:gd name="connsiteX14" fmla="*/ 3569191 w 5426208"/>
                <a:gd name="connsiteY14" fmla="*/ 1840191 h 6199726"/>
                <a:gd name="connsiteX15" fmla="*/ 3408935 w 5426208"/>
                <a:gd name="connsiteY15" fmla="*/ 2349238 h 6199726"/>
                <a:gd name="connsiteX16" fmla="*/ 3305110 w 5426208"/>
                <a:gd name="connsiteY16" fmla="*/ 3464374 h 6199726"/>
                <a:gd name="connsiteX17" fmla="*/ 3267533 w 5426208"/>
                <a:gd name="connsiteY17" fmla="*/ 4093197 h 6199726"/>
                <a:gd name="connsiteX18" fmla="*/ 3224446 w 5426208"/>
                <a:gd name="connsiteY18" fmla="*/ 3852295 h 6199726"/>
                <a:gd name="connsiteX19" fmla="*/ 3069570 w 5426208"/>
                <a:gd name="connsiteY19" fmla="*/ 3188224 h 6199726"/>
                <a:gd name="connsiteX20" fmla="*/ 2428547 w 5426208"/>
                <a:gd name="connsiteY20" fmla="*/ 1604521 h 6199726"/>
                <a:gd name="connsiteX21" fmla="*/ 2042048 w 5426208"/>
                <a:gd name="connsiteY21" fmla="*/ 680694 h 6199726"/>
                <a:gd name="connsiteX22" fmla="*/ 1976061 w 5426208"/>
                <a:gd name="connsiteY22" fmla="*/ 237634 h 6199726"/>
                <a:gd name="connsiteX23" fmla="*/ 1853512 w 5426208"/>
                <a:gd name="connsiteY23" fmla="*/ 1964 h 6199726"/>
                <a:gd name="connsiteX24" fmla="*/ 1674403 w 5426208"/>
                <a:gd name="connsiteY24" fmla="*/ 360183 h 6199726"/>
                <a:gd name="connsiteX25" fmla="*/ 1504721 w 5426208"/>
                <a:gd name="connsiteY25" fmla="*/ 1415985 h 6199726"/>
                <a:gd name="connsiteX26" fmla="*/ 1919500 w 5426208"/>
                <a:gd name="connsiteY26" fmla="*/ 2745164 h 6199726"/>
                <a:gd name="connsiteX27" fmla="*/ 2525505 w 5426208"/>
                <a:gd name="connsiteY27" fmla="*/ 3885807 h 6199726"/>
                <a:gd name="connsiteX28" fmla="*/ 2343706 w 5426208"/>
                <a:gd name="connsiteY28" fmla="*/ 3734978 h 6199726"/>
                <a:gd name="connsiteX29" fmla="*/ 1259624 w 5426208"/>
                <a:gd name="connsiteY29" fmla="*/ 2566055 h 6199726"/>
                <a:gd name="connsiteX30" fmla="*/ 760003 w 5426208"/>
                <a:gd name="connsiteY30" fmla="*/ 2019300 h 6199726"/>
                <a:gd name="connsiteX31" fmla="*/ 213248 w 5426208"/>
                <a:gd name="connsiteY31" fmla="*/ 1510253 h 6199726"/>
                <a:gd name="connsiteX32" fmla="*/ 213248 w 5426208"/>
                <a:gd name="connsiteY32" fmla="*/ 1642228 h 6199726"/>
                <a:gd name="connsiteX33" fmla="*/ 694015 w 5426208"/>
                <a:gd name="connsiteY33" fmla="*/ 2980834 h 6199726"/>
                <a:gd name="connsiteX34" fmla="*/ 1287904 w 5426208"/>
                <a:gd name="connsiteY34" fmla="*/ 4102624 h 6199726"/>
                <a:gd name="connsiteX35" fmla="*/ 2042048 w 5426208"/>
                <a:gd name="connsiteY35" fmla="*/ 4715366 h 6199726"/>
                <a:gd name="connsiteX36" fmla="*/ 2771689 w 5426208"/>
                <a:gd name="connsiteY36" fmla="*/ 5012089 h 6199726"/>
                <a:gd name="connsiteX37" fmla="*/ 2315426 w 5426208"/>
                <a:gd name="connsiteY37" fmla="*/ 5092438 h 6199726"/>
                <a:gd name="connsiteX38" fmla="*/ 1495294 w 5426208"/>
                <a:gd name="connsiteY38" fmla="*/ 4922756 h 6199726"/>
                <a:gd name="connsiteX39" fmla="*/ 760003 w 5426208"/>
                <a:gd name="connsiteY39" fmla="*/ 4187465 h 6199726"/>
                <a:gd name="connsiteX40" fmla="*/ 260382 w 5426208"/>
                <a:gd name="connsiteY40" fmla="*/ 3291919 h 6199726"/>
                <a:gd name="connsiteX41" fmla="*/ 5859 w 5426208"/>
                <a:gd name="connsiteY41" fmla="*/ 2924273 h 6199726"/>
                <a:gd name="connsiteX42" fmla="*/ 109554 w 5426208"/>
                <a:gd name="connsiteY42" fmla="*/ 3518162 h 6199726"/>
                <a:gd name="connsiteX43" fmla="*/ 420638 w 5426208"/>
                <a:gd name="connsiteY43" fmla="*/ 4922756 h 6199726"/>
                <a:gd name="connsiteX44" fmla="*/ 910832 w 5426208"/>
                <a:gd name="connsiteY44" fmla="*/ 5544925 h 6199726"/>
                <a:gd name="connsiteX45" fmla="*/ 1523574 w 5426208"/>
                <a:gd name="connsiteY45" fmla="*/ 5761741 h 6199726"/>
                <a:gd name="connsiteX46" fmla="*/ 2336968 w 5426208"/>
                <a:gd name="connsiteY46" fmla="*/ 5729895 h 6199726"/>
                <a:gd name="connsiteX47" fmla="*/ 3483886 w 5426208"/>
                <a:gd name="connsiteY47" fmla="*/ 5540090 h 6199726"/>
                <a:gd name="connsiteX48" fmla="*/ 3704096 w 5426208"/>
                <a:gd name="connsiteY48" fmla="*/ 5581363 h 6199726"/>
                <a:gd name="connsiteX49" fmla="*/ 3506134 w 5426208"/>
                <a:gd name="connsiteY49" fmla="*/ 6199726 h 6199726"/>
                <a:gd name="connsiteX0" fmla="*/ 4469964 w 5426208"/>
                <a:gd name="connsiteY0" fmla="*/ 6067991 h 6199726"/>
                <a:gd name="connsiteX1" fmla="*/ 4204745 w 5426208"/>
                <a:gd name="connsiteY1" fmla="*/ 5516795 h 6199726"/>
                <a:gd name="connsiteX2" fmla="*/ 4281733 w 5426208"/>
                <a:gd name="connsiteY2" fmla="*/ 5237444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722857 w 5426208"/>
                <a:gd name="connsiteY8" fmla="*/ 4079130 h 6199726"/>
                <a:gd name="connsiteX9" fmla="*/ 3757727 w 5426208"/>
                <a:gd name="connsiteY9" fmla="*/ 3546442 h 6199726"/>
                <a:gd name="connsiteX10" fmla="*/ 4150946 w 5426208"/>
                <a:gd name="connsiteY10" fmla="*/ 2009873 h 6199726"/>
                <a:gd name="connsiteX11" fmla="*/ 4285628 w 5426208"/>
                <a:gd name="connsiteY11" fmla="*/ 1302863 h 6199726"/>
                <a:gd name="connsiteX12" fmla="*/ 4313908 w 5426208"/>
                <a:gd name="connsiteY12" fmla="*/ 963498 h 6199726"/>
                <a:gd name="connsiteX13" fmla="*/ 4049958 w 5426208"/>
                <a:gd name="connsiteY13" fmla="*/ 1199168 h 6199726"/>
                <a:gd name="connsiteX14" fmla="*/ 3569191 w 5426208"/>
                <a:gd name="connsiteY14" fmla="*/ 1840191 h 6199726"/>
                <a:gd name="connsiteX15" fmla="*/ 3408935 w 5426208"/>
                <a:gd name="connsiteY15" fmla="*/ 2349238 h 6199726"/>
                <a:gd name="connsiteX16" fmla="*/ 3305110 w 5426208"/>
                <a:gd name="connsiteY16" fmla="*/ 3464374 h 6199726"/>
                <a:gd name="connsiteX17" fmla="*/ 3267533 w 5426208"/>
                <a:gd name="connsiteY17" fmla="*/ 4093197 h 6199726"/>
                <a:gd name="connsiteX18" fmla="*/ 3224446 w 5426208"/>
                <a:gd name="connsiteY18" fmla="*/ 3852295 h 6199726"/>
                <a:gd name="connsiteX19" fmla="*/ 3069570 w 5426208"/>
                <a:gd name="connsiteY19" fmla="*/ 3188224 h 6199726"/>
                <a:gd name="connsiteX20" fmla="*/ 2428547 w 5426208"/>
                <a:gd name="connsiteY20" fmla="*/ 1604521 h 6199726"/>
                <a:gd name="connsiteX21" fmla="*/ 2042048 w 5426208"/>
                <a:gd name="connsiteY21" fmla="*/ 680694 h 6199726"/>
                <a:gd name="connsiteX22" fmla="*/ 1976061 w 5426208"/>
                <a:gd name="connsiteY22" fmla="*/ 237634 h 6199726"/>
                <a:gd name="connsiteX23" fmla="*/ 1853512 w 5426208"/>
                <a:gd name="connsiteY23" fmla="*/ 1964 h 6199726"/>
                <a:gd name="connsiteX24" fmla="*/ 1674403 w 5426208"/>
                <a:gd name="connsiteY24" fmla="*/ 360183 h 6199726"/>
                <a:gd name="connsiteX25" fmla="*/ 1504721 w 5426208"/>
                <a:gd name="connsiteY25" fmla="*/ 1415985 h 6199726"/>
                <a:gd name="connsiteX26" fmla="*/ 1919500 w 5426208"/>
                <a:gd name="connsiteY26" fmla="*/ 2745164 h 6199726"/>
                <a:gd name="connsiteX27" fmla="*/ 2525505 w 5426208"/>
                <a:gd name="connsiteY27" fmla="*/ 3885807 h 6199726"/>
                <a:gd name="connsiteX28" fmla="*/ 2343706 w 5426208"/>
                <a:gd name="connsiteY28" fmla="*/ 3734978 h 6199726"/>
                <a:gd name="connsiteX29" fmla="*/ 1259624 w 5426208"/>
                <a:gd name="connsiteY29" fmla="*/ 2566055 h 6199726"/>
                <a:gd name="connsiteX30" fmla="*/ 760003 w 5426208"/>
                <a:gd name="connsiteY30" fmla="*/ 2019300 h 6199726"/>
                <a:gd name="connsiteX31" fmla="*/ 213248 w 5426208"/>
                <a:gd name="connsiteY31" fmla="*/ 1510253 h 6199726"/>
                <a:gd name="connsiteX32" fmla="*/ 213248 w 5426208"/>
                <a:gd name="connsiteY32" fmla="*/ 1642228 h 6199726"/>
                <a:gd name="connsiteX33" fmla="*/ 694015 w 5426208"/>
                <a:gd name="connsiteY33" fmla="*/ 2980834 h 6199726"/>
                <a:gd name="connsiteX34" fmla="*/ 1287904 w 5426208"/>
                <a:gd name="connsiteY34" fmla="*/ 4102624 h 6199726"/>
                <a:gd name="connsiteX35" fmla="*/ 2042048 w 5426208"/>
                <a:gd name="connsiteY35" fmla="*/ 4715366 h 6199726"/>
                <a:gd name="connsiteX36" fmla="*/ 2771689 w 5426208"/>
                <a:gd name="connsiteY36" fmla="*/ 5012089 h 6199726"/>
                <a:gd name="connsiteX37" fmla="*/ 2315426 w 5426208"/>
                <a:gd name="connsiteY37" fmla="*/ 5092438 h 6199726"/>
                <a:gd name="connsiteX38" fmla="*/ 1495294 w 5426208"/>
                <a:gd name="connsiteY38" fmla="*/ 4922756 h 6199726"/>
                <a:gd name="connsiteX39" fmla="*/ 760003 w 5426208"/>
                <a:gd name="connsiteY39" fmla="*/ 4187465 h 6199726"/>
                <a:gd name="connsiteX40" fmla="*/ 260382 w 5426208"/>
                <a:gd name="connsiteY40" fmla="*/ 3291919 h 6199726"/>
                <a:gd name="connsiteX41" fmla="*/ 5859 w 5426208"/>
                <a:gd name="connsiteY41" fmla="*/ 2924273 h 6199726"/>
                <a:gd name="connsiteX42" fmla="*/ 109554 w 5426208"/>
                <a:gd name="connsiteY42" fmla="*/ 3518162 h 6199726"/>
                <a:gd name="connsiteX43" fmla="*/ 420638 w 5426208"/>
                <a:gd name="connsiteY43" fmla="*/ 4922756 h 6199726"/>
                <a:gd name="connsiteX44" fmla="*/ 910832 w 5426208"/>
                <a:gd name="connsiteY44" fmla="*/ 5544925 h 6199726"/>
                <a:gd name="connsiteX45" fmla="*/ 1523574 w 5426208"/>
                <a:gd name="connsiteY45" fmla="*/ 5761741 h 6199726"/>
                <a:gd name="connsiteX46" fmla="*/ 2336968 w 5426208"/>
                <a:gd name="connsiteY46" fmla="*/ 5729895 h 6199726"/>
                <a:gd name="connsiteX47" fmla="*/ 3483886 w 5426208"/>
                <a:gd name="connsiteY47" fmla="*/ 5540090 h 6199726"/>
                <a:gd name="connsiteX48" fmla="*/ 3704096 w 5426208"/>
                <a:gd name="connsiteY48" fmla="*/ 5581363 h 6199726"/>
                <a:gd name="connsiteX49" fmla="*/ 3506134 w 5426208"/>
                <a:gd name="connsiteY49" fmla="*/ 6199726 h 6199726"/>
                <a:gd name="connsiteX0" fmla="*/ 4469964 w 5426208"/>
                <a:gd name="connsiteY0" fmla="*/ 6067991 h 6199726"/>
                <a:gd name="connsiteX1" fmla="*/ 4204745 w 5426208"/>
                <a:gd name="connsiteY1" fmla="*/ 5516795 h 6199726"/>
                <a:gd name="connsiteX2" fmla="*/ 4281733 w 5426208"/>
                <a:gd name="connsiteY2" fmla="*/ 5237444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735513 w 5426208"/>
                <a:gd name="connsiteY8" fmla="*/ 4101278 h 6199726"/>
                <a:gd name="connsiteX9" fmla="*/ 3757727 w 5426208"/>
                <a:gd name="connsiteY9" fmla="*/ 3546442 h 6199726"/>
                <a:gd name="connsiteX10" fmla="*/ 4150946 w 5426208"/>
                <a:gd name="connsiteY10" fmla="*/ 2009873 h 6199726"/>
                <a:gd name="connsiteX11" fmla="*/ 4285628 w 5426208"/>
                <a:gd name="connsiteY11" fmla="*/ 1302863 h 6199726"/>
                <a:gd name="connsiteX12" fmla="*/ 4313908 w 5426208"/>
                <a:gd name="connsiteY12" fmla="*/ 963498 h 6199726"/>
                <a:gd name="connsiteX13" fmla="*/ 4049958 w 5426208"/>
                <a:gd name="connsiteY13" fmla="*/ 1199168 h 6199726"/>
                <a:gd name="connsiteX14" fmla="*/ 3569191 w 5426208"/>
                <a:gd name="connsiteY14" fmla="*/ 1840191 h 6199726"/>
                <a:gd name="connsiteX15" fmla="*/ 3408935 w 5426208"/>
                <a:gd name="connsiteY15" fmla="*/ 2349238 h 6199726"/>
                <a:gd name="connsiteX16" fmla="*/ 3305110 w 5426208"/>
                <a:gd name="connsiteY16" fmla="*/ 3464374 h 6199726"/>
                <a:gd name="connsiteX17" fmla="*/ 3267533 w 5426208"/>
                <a:gd name="connsiteY17" fmla="*/ 4093197 h 6199726"/>
                <a:gd name="connsiteX18" fmla="*/ 3224446 w 5426208"/>
                <a:gd name="connsiteY18" fmla="*/ 3852295 h 6199726"/>
                <a:gd name="connsiteX19" fmla="*/ 3069570 w 5426208"/>
                <a:gd name="connsiteY19" fmla="*/ 3188224 h 6199726"/>
                <a:gd name="connsiteX20" fmla="*/ 2428547 w 5426208"/>
                <a:gd name="connsiteY20" fmla="*/ 1604521 h 6199726"/>
                <a:gd name="connsiteX21" fmla="*/ 2042048 w 5426208"/>
                <a:gd name="connsiteY21" fmla="*/ 680694 h 6199726"/>
                <a:gd name="connsiteX22" fmla="*/ 1976061 w 5426208"/>
                <a:gd name="connsiteY22" fmla="*/ 237634 h 6199726"/>
                <a:gd name="connsiteX23" fmla="*/ 1853512 w 5426208"/>
                <a:gd name="connsiteY23" fmla="*/ 1964 h 6199726"/>
                <a:gd name="connsiteX24" fmla="*/ 1674403 w 5426208"/>
                <a:gd name="connsiteY24" fmla="*/ 360183 h 6199726"/>
                <a:gd name="connsiteX25" fmla="*/ 1504721 w 5426208"/>
                <a:gd name="connsiteY25" fmla="*/ 1415985 h 6199726"/>
                <a:gd name="connsiteX26" fmla="*/ 1919500 w 5426208"/>
                <a:gd name="connsiteY26" fmla="*/ 2745164 h 6199726"/>
                <a:gd name="connsiteX27" fmla="*/ 2525505 w 5426208"/>
                <a:gd name="connsiteY27" fmla="*/ 3885807 h 6199726"/>
                <a:gd name="connsiteX28" fmla="*/ 2343706 w 5426208"/>
                <a:gd name="connsiteY28" fmla="*/ 3734978 h 6199726"/>
                <a:gd name="connsiteX29" fmla="*/ 1259624 w 5426208"/>
                <a:gd name="connsiteY29" fmla="*/ 2566055 h 6199726"/>
                <a:gd name="connsiteX30" fmla="*/ 760003 w 5426208"/>
                <a:gd name="connsiteY30" fmla="*/ 2019300 h 6199726"/>
                <a:gd name="connsiteX31" fmla="*/ 213248 w 5426208"/>
                <a:gd name="connsiteY31" fmla="*/ 1510253 h 6199726"/>
                <a:gd name="connsiteX32" fmla="*/ 213248 w 5426208"/>
                <a:gd name="connsiteY32" fmla="*/ 1642228 h 6199726"/>
                <a:gd name="connsiteX33" fmla="*/ 694015 w 5426208"/>
                <a:gd name="connsiteY33" fmla="*/ 2980834 h 6199726"/>
                <a:gd name="connsiteX34" fmla="*/ 1287904 w 5426208"/>
                <a:gd name="connsiteY34" fmla="*/ 4102624 h 6199726"/>
                <a:gd name="connsiteX35" fmla="*/ 2042048 w 5426208"/>
                <a:gd name="connsiteY35" fmla="*/ 4715366 h 6199726"/>
                <a:gd name="connsiteX36" fmla="*/ 2771689 w 5426208"/>
                <a:gd name="connsiteY36" fmla="*/ 5012089 h 6199726"/>
                <a:gd name="connsiteX37" fmla="*/ 2315426 w 5426208"/>
                <a:gd name="connsiteY37" fmla="*/ 5092438 h 6199726"/>
                <a:gd name="connsiteX38" fmla="*/ 1495294 w 5426208"/>
                <a:gd name="connsiteY38" fmla="*/ 4922756 h 6199726"/>
                <a:gd name="connsiteX39" fmla="*/ 760003 w 5426208"/>
                <a:gd name="connsiteY39" fmla="*/ 4187465 h 6199726"/>
                <a:gd name="connsiteX40" fmla="*/ 260382 w 5426208"/>
                <a:gd name="connsiteY40" fmla="*/ 3291919 h 6199726"/>
                <a:gd name="connsiteX41" fmla="*/ 5859 w 5426208"/>
                <a:gd name="connsiteY41" fmla="*/ 2924273 h 6199726"/>
                <a:gd name="connsiteX42" fmla="*/ 109554 w 5426208"/>
                <a:gd name="connsiteY42" fmla="*/ 3518162 h 6199726"/>
                <a:gd name="connsiteX43" fmla="*/ 420638 w 5426208"/>
                <a:gd name="connsiteY43" fmla="*/ 4922756 h 6199726"/>
                <a:gd name="connsiteX44" fmla="*/ 910832 w 5426208"/>
                <a:gd name="connsiteY44" fmla="*/ 5544925 h 6199726"/>
                <a:gd name="connsiteX45" fmla="*/ 1523574 w 5426208"/>
                <a:gd name="connsiteY45" fmla="*/ 5761741 h 6199726"/>
                <a:gd name="connsiteX46" fmla="*/ 2336968 w 5426208"/>
                <a:gd name="connsiteY46" fmla="*/ 5729895 h 6199726"/>
                <a:gd name="connsiteX47" fmla="*/ 3483886 w 5426208"/>
                <a:gd name="connsiteY47" fmla="*/ 5540090 h 6199726"/>
                <a:gd name="connsiteX48" fmla="*/ 3704096 w 5426208"/>
                <a:gd name="connsiteY48" fmla="*/ 5581363 h 6199726"/>
                <a:gd name="connsiteX49" fmla="*/ 3506134 w 5426208"/>
                <a:gd name="connsiteY49" fmla="*/ 6199726 h 6199726"/>
                <a:gd name="connsiteX0" fmla="*/ 4469964 w 5426208"/>
                <a:gd name="connsiteY0" fmla="*/ 6067991 h 6199726"/>
                <a:gd name="connsiteX1" fmla="*/ 4204745 w 5426208"/>
                <a:gd name="connsiteY1" fmla="*/ 5516795 h 6199726"/>
                <a:gd name="connsiteX2" fmla="*/ 4281733 w 5426208"/>
                <a:gd name="connsiteY2" fmla="*/ 5237444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735513 w 5426208"/>
                <a:gd name="connsiteY8" fmla="*/ 4101278 h 6199726"/>
                <a:gd name="connsiteX9" fmla="*/ 3798859 w 5426208"/>
                <a:gd name="connsiteY9" fmla="*/ 3549606 h 6199726"/>
                <a:gd name="connsiteX10" fmla="*/ 4150946 w 5426208"/>
                <a:gd name="connsiteY10" fmla="*/ 2009873 h 6199726"/>
                <a:gd name="connsiteX11" fmla="*/ 4285628 w 5426208"/>
                <a:gd name="connsiteY11" fmla="*/ 1302863 h 6199726"/>
                <a:gd name="connsiteX12" fmla="*/ 4313908 w 5426208"/>
                <a:gd name="connsiteY12" fmla="*/ 963498 h 6199726"/>
                <a:gd name="connsiteX13" fmla="*/ 4049958 w 5426208"/>
                <a:gd name="connsiteY13" fmla="*/ 1199168 h 6199726"/>
                <a:gd name="connsiteX14" fmla="*/ 3569191 w 5426208"/>
                <a:gd name="connsiteY14" fmla="*/ 1840191 h 6199726"/>
                <a:gd name="connsiteX15" fmla="*/ 3408935 w 5426208"/>
                <a:gd name="connsiteY15" fmla="*/ 2349238 h 6199726"/>
                <a:gd name="connsiteX16" fmla="*/ 3305110 w 5426208"/>
                <a:gd name="connsiteY16" fmla="*/ 3464374 h 6199726"/>
                <a:gd name="connsiteX17" fmla="*/ 3267533 w 5426208"/>
                <a:gd name="connsiteY17" fmla="*/ 4093197 h 6199726"/>
                <a:gd name="connsiteX18" fmla="*/ 3224446 w 5426208"/>
                <a:gd name="connsiteY18" fmla="*/ 3852295 h 6199726"/>
                <a:gd name="connsiteX19" fmla="*/ 3069570 w 5426208"/>
                <a:gd name="connsiteY19" fmla="*/ 3188224 h 6199726"/>
                <a:gd name="connsiteX20" fmla="*/ 2428547 w 5426208"/>
                <a:gd name="connsiteY20" fmla="*/ 1604521 h 6199726"/>
                <a:gd name="connsiteX21" fmla="*/ 2042048 w 5426208"/>
                <a:gd name="connsiteY21" fmla="*/ 680694 h 6199726"/>
                <a:gd name="connsiteX22" fmla="*/ 1976061 w 5426208"/>
                <a:gd name="connsiteY22" fmla="*/ 237634 h 6199726"/>
                <a:gd name="connsiteX23" fmla="*/ 1853512 w 5426208"/>
                <a:gd name="connsiteY23" fmla="*/ 1964 h 6199726"/>
                <a:gd name="connsiteX24" fmla="*/ 1674403 w 5426208"/>
                <a:gd name="connsiteY24" fmla="*/ 360183 h 6199726"/>
                <a:gd name="connsiteX25" fmla="*/ 1504721 w 5426208"/>
                <a:gd name="connsiteY25" fmla="*/ 1415985 h 6199726"/>
                <a:gd name="connsiteX26" fmla="*/ 1919500 w 5426208"/>
                <a:gd name="connsiteY26" fmla="*/ 2745164 h 6199726"/>
                <a:gd name="connsiteX27" fmla="*/ 2525505 w 5426208"/>
                <a:gd name="connsiteY27" fmla="*/ 3885807 h 6199726"/>
                <a:gd name="connsiteX28" fmla="*/ 2343706 w 5426208"/>
                <a:gd name="connsiteY28" fmla="*/ 3734978 h 6199726"/>
                <a:gd name="connsiteX29" fmla="*/ 1259624 w 5426208"/>
                <a:gd name="connsiteY29" fmla="*/ 2566055 h 6199726"/>
                <a:gd name="connsiteX30" fmla="*/ 760003 w 5426208"/>
                <a:gd name="connsiteY30" fmla="*/ 2019300 h 6199726"/>
                <a:gd name="connsiteX31" fmla="*/ 213248 w 5426208"/>
                <a:gd name="connsiteY31" fmla="*/ 1510253 h 6199726"/>
                <a:gd name="connsiteX32" fmla="*/ 213248 w 5426208"/>
                <a:gd name="connsiteY32" fmla="*/ 1642228 h 6199726"/>
                <a:gd name="connsiteX33" fmla="*/ 694015 w 5426208"/>
                <a:gd name="connsiteY33" fmla="*/ 2980834 h 6199726"/>
                <a:gd name="connsiteX34" fmla="*/ 1287904 w 5426208"/>
                <a:gd name="connsiteY34" fmla="*/ 4102624 h 6199726"/>
                <a:gd name="connsiteX35" fmla="*/ 2042048 w 5426208"/>
                <a:gd name="connsiteY35" fmla="*/ 4715366 h 6199726"/>
                <a:gd name="connsiteX36" fmla="*/ 2771689 w 5426208"/>
                <a:gd name="connsiteY36" fmla="*/ 5012089 h 6199726"/>
                <a:gd name="connsiteX37" fmla="*/ 2315426 w 5426208"/>
                <a:gd name="connsiteY37" fmla="*/ 5092438 h 6199726"/>
                <a:gd name="connsiteX38" fmla="*/ 1495294 w 5426208"/>
                <a:gd name="connsiteY38" fmla="*/ 4922756 h 6199726"/>
                <a:gd name="connsiteX39" fmla="*/ 760003 w 5426208"/>
                <a:gd name="connsiteY39" fmla="*/ 4187465 h 6199726"/>
                <a:gd name="connsiteX40" fmla="*/ 260382 w 5426208"/>
                <a:gd name="connsiteY40" fmla="*/ 3291919 h 6199726"/>
                <a:gd name="connsiteX41" fmla="*/ 5859 w 5426208"/>
                <a:gd name="connsiteY41" fmla="*/ 2924273 h 6199726"/>
                <a:gd name="connsiteX42" fmla="*/ 109554 w 5426208"/>
                <a:gd name="connsiteY42" fmla="*/ 3518162 h 6199726"/>
                <a:gd name="connsiteX43" fmla="*/ 420638 w 5426208"/>
                <a:gd name="connsiteY43" fmla="*/ 4922756 h 6199726"/>
                <a:gd name="connsiteX44" fmla="*/ 910832 w 5426208"/>
                <a:gd name="connsiteY44" fmla="*/ 5544925 h 6199726"/>
                <a:gd name="connsiteX45" fmla="*/ 1523574 w 5426208"/>
                <a:gd name="connsiteY45" fmla="*/ 5761741 h 6199726"/>
                <a:gd name="connsiteX46" fmla="*/ 2336968 w 5426208"/>
                <a:gd name="connsiteY46" fmla="*/ 5729895 h 6199726"/>
                <a:gd name="connsiteX47" fmla="*/ 3483886 w 5426208"/>
                <a:gd name="connsiteY47" fmla="*/ 5540090 h 6199726"/>
                <a:gd name="connsiteX48" fmla="*/ 3704096 w 5426208"/>
                <a:gd name="connsiteY48" fmla="*/ 5581363 h 6199726"/>
                <a:gd name="connsiteX49" fmla="*/ 3506134 w 5426208"/>
                <a:gd name="connsiteY49" fmla="*/ 6199726 h 6199726"/>
                <a:gd name="connsiteX0" fmla="*/ 4469964 w 5426208"/>
                <a:gd name="connsiteY0" fmla="*/ 6067991 h 6199726"/>
                <a:gd name="connsiteX1" fmla="*/ 4204745 w 5426208"/>
                <a:gd name="connsiteY1" fmla="*/ 5516795 h 6199726"/>
                <a:gd name="connsiteX2" fmla="*/ 4281733 w 5426208"/>
                <a:gd name="connsiteY2" fmla="*/ 5237444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745005 w 5426208"/>
                <a:gd name="connsiteY8" fmla="*/ 4101278 h 6199726"/>
                <a:gd name="connsiteX9" fmla="*/ 3798859 w 5426208"/>
                <a:gd name="connsiteY9" fmla="*/ 3549606 h 6199726"/>
                <a:gd name="connsiteX10" fmla="*/ 4150946 w 5426208"/>
                <a:gd name="connsiteY10" fmla="*/ 2009873 h 6199726"/>
                <a:gd name="connsiteX11" fmla="*/ 4285628 w 5426208"/>
                <a:gd name="connsiteY11" fmla="*/ 1302863 h 6199726"/>
                <a:gd name="connsiteX12" fmla="*/ 4313908 w 5426208"/>
                <a:gd name="connsiteY12" fmla="*/ 963498 h 6199726"/>
                <a:gd name="connsiteX13" fmla="*/ 4049958 w 5426208"/>
                <a:gd name="connsiteY13" fmla="*/ 1199168 h 6199726"/>
                <a:gd name="connsiteX14" fmla="*/ 3569191 w 5426208"/>
                <a:gd name="connsiteY14" fmla="*/ 1840191 h 6199726"/>
                <a:gd name="connsiteX15" fmla="*/ 3408935 w 5426208"/>
                <a:gd name="connsiteY15" fmla="*/ 2349238 h 6199726"/>
                <a:gd name="connsiteX16" fmla="*/ 3305110 w 5426208"/>
                <a:gd name="connsiteY16" fmla="*/ 3464374 h 6199726"/>
                <a:gd name="connsiteX17" fmla="*/ 3267533 w 5426208"/>
                <a:gd name="connsiteY17" fmla="*/ 4093197 h 6199726"/>
                <a:gd name="connsiteX18" fmla="*/ 3224446 w 5426208"/>
                <a:gd name="connsiteY18" fmla="*/ 3852295 h 6199726"/>
                <a:gd name="connsiteX19" fmla="*/ 3069570 w 5426208"/>
                <a:gd name="connsiteY19" fmla="*/ 3188224 h 6199726"/>
                <a:gd name="connsiteX20" fmla="*/ 2428547 w 5426208"/>
                <a:gd name="connsiteY20" fmla="*/ 1604521 h 6199726"/>
                <a:gd name="connsiteX21" fmla="*/ 2042048 w 5426208"/>
                <a:gd name="connsiteY21" fmla="*/ 680694 h 6199726"/>
                <a:gd name="connsiteX22" fmla="*/ 1976061 w 5426208"/>
                <a:gd name="connsiteY22" fmla="*/ 237634 h 6199726"/>
                <a:gd name="connsiteX23" fmla="*/ 1853512 w 5426208"/>
                <a:gd name="connsiteY23" fmla="*/ 1964 h 6199726"/>
                <a:gd name="connsiteX24" fmla="*/ 1674403 w 5426208"/>
                <a:gd name="connsiteY24" fmla="*/ 360183 h 6199726"/>
                <a:gd name="connsiteX25" fmla="*/ 1504721 w 5426208"/>
                <a:gd name="connsiteY25" fmla="*/ 1415985 h 6199726"/>
                <a:gd name="connsiteX26" fmla="*/ 1919500 w 5426208"/>
                <a:gd name="connsiteY26" fmla="*/ 2745164 h 6199726"/>
                <a:gd name="connsiteX27" fmla="*/ 2525505 w 5426208"/>
                <a:gd name="connsiteY27" fmla="*/ 3885807 h 6199726"/>
                <a:gd name="connsiteX28" fmla="*/ 2343706 w 5426208"/>
                <a:gd name="connsiteY28" fmla="*/ 3734978 h 6199726"/>
                <a:gd name="connsiteX29" fmla="*/ 1259624 w 5426208"/>
                <a:gd name="connsiteY29" fmla="*/ 2566055 h 6199726"/>
                <a:gd name="connsiteX30" fmla="*/ 760003 w 5426208"/>
                <a:gd name="connsiteY30" fmla="*/ 2019300 h 6199726"/>
                <a:gd name="connsiteX31" fmla="*/ 213248 w 5426208"/>
                <a:gd name="connsiteY31" fmla="*/ 1510253 h 6199726"/>
                <a:gd name="connsiteX32" fmla="*/ 213248 w 5426208"/>
                <a:gd name="connsiteY32" fmla="*/ 1642228 h 6199726"/>
                <a:gd name="connsiteX33" fmla="*/ 694015 w 5426208"/>
                <a:gd name="connsiteY33" fmla="*/ 2980834 h 6199726"/>
                <a:gd name="connsiteX34" fmla="*/ 1287904 w 5426208"/>
                <a:gd name="connsiteY34" fmla="*/ 4102624 h 6199726"/>
                <a:gd name="connsiteX35" fmla="*/ 2042048 w 5426208"/>
                <a:gd name="connsiteY35" fmla="*/ 4715366 h 6199726"/>
                <a:gd name="connsiteX36" fmla="*/ 2771689 w 5426208"/>
                <a:gd name="connsiteY36" fmla="*/ 5012089 h 6199726"/>
                <a:gd name="connsiteX37" fmla="*/ 2315426 w 5426208"/>
                <a:gd name="connsiteY37" fmla="*/ 5092438 h 6199726"/>
                <a:gd name="connsiteX38" fmla="*/ 1495294 w 5426208"/>
                <a:gd name="connsiteY38" fmla="*/ 4922756 h 6199726"/>
                <a:gd name="connsiteX39" fmla="*/ 760003 w 5426208"/>
                <a:gd name="connsiteY39" fmla="*/ 4187465 h 6199726"/>
                <a:gd name="connsiteX40" fmla="*/ 260382 w 5426208"/>
                <a:gd name="connsiteY40" fmla="*/ 3291919 h 6199726"/>
                <a:gd name="connsiteX41" fmla="*/ 5859 w 5426208"/>
                <a:gd name="connsiteY41" fmla="*/ 2924273 h 6199726"/>
                <a:gd name="connsiteX42" fmla="*/ 109554 w 5426208"/>
                <a:gd name="connsiteY42" fmla="*/ 3518162 h 6199726"/>
                <a:gd name="connsiteX43" fmla="*/ 420638 w 5426208"/>
                <a:gd name="connsiteY43" fmla="*/ 4922756 h 6199726"/>
                <a:gd name="connsiteX44" fmla="*/ 910832 w 5426208"/>
                <a:gd name="connsiteY44" fmla="*/ 5544925 h 6199726"/>
                <a:gd name="connsiteX45" fmla="*/ 1523574 w 5426208"/>
                <a:gd name="connsiteY45" fmla="*/ 5761741 h 6199726"/>
                <a:gd name="connsiteX46" fmla="*/ 2336968 w 5426208"/>
                <a:gd name="connsiteY46" fmla="*/ 5729895 h 6199726"/>
                <a:gd name="connsiteX47" fmla="*/ 3483886 w 5426208"/>
                <a:gd name="connsiteY47" fmla="*/ 5540090 h 6199726"/>
                <a:gd name="connsiteX48" fmla="*/ 3704096 w 5426208"/>
                <a:gd name="connsiteY48" fmla="*/ 5581363 h 6199726"/>
                <a:gd name="connsiteX49" fmla="*/ 3506134 w 5426208"/>
                <a:gd name="connsiteY49" fmla="*/ 6199726 h 6199726"/>
                <a:gd name="connsiteX0" fmla="*/ 4469964 w 5426208"/>
                <a:gd name="connsiteY0" fmla="*/ 6067991 h 6199726"/>
                <a:gd name="connsiteX1" fmla="*/ 4204745 w 5426208"/>
                <a:gd name="connsiteY1" fmla="*/ 5516795 h 6199726"/>
                <a:gd name="connsiteX2" fmla="*/ 4281733 w 5426208"/>
                <a:gd name="connsiteY2" fmla="*/ 5237444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745005 w 5426208"/>
                <a:gd name="connsiteY8" fmla="*/ 4101278 h 6199726"/>
                <a:gd name="connsiteX9" fmla="*/ 3798859 w 5426208"/>
                <a:gd name="connsiteY9" fmla="*/ 3549606 h 6199726"/>
                <a:gd name="connsiteX10" fmla="*/ 4150946 w 5426208"/>
                <a:gd name="connsiteY10" fmla="*/ 2009873 h 6199726"/>
                <a:gd name="connsiteX11" fmla="*/ 4285628 w 5426208"/>
                <a:gd name="connsiteY11" fmla="*/ 1302863 h 6199726"/>
                <a:gd name="connsiteX12" fmla="*/ 4313908 w 5426208"/>
                <a:gd name="connsiteY12" fmla="*/ 963498 h 6199726"/>
                <a:gd name="connsiteX13" fmla="*/ 4049958 w 5426208"/>
                <a:gd name="connsiteY13" fmla="*/ 1199168 h 6199726"/>
                <a:gd name="connsiteX14" fmla="*/ 3569191 w 5426208"/>
                <a:gd name="connsiteY14" fmla="*/ 1840191 h 6199726"/>
                <a:gd name="connsiteX15" fmla="*/ 3408935 w 5426208"/>
                <a:gd name="connsiteY15" fmla="*/ 2349238 h 6199726"/>
                <a:gd name="connsiteX16" fmla="*/ 3355734 w 5426208"/>
                <a:gd name="connsiteY16" fmla="*/ 3467538 h 6199726"/>
                <a:gd name="connsiteX17" fmla="*/ 3267533 w 5426208"/>
                <a:gd name="connsiteY17" fmla="*/ 4093197 h 6199726"/>
                <a:gd name="connsiteX18" fmla="*/ 3224446 w 5426208"/>
                <a:gd name="connsiteY18" fmla="*/ 3852295 h 6199726"/>
                <a:gd name="connsiteX19" fmla="*/ 3069570 w 5426208"/>
                <a:gd name="connsiteY19" fmla="*/ 3188224 h 6199726"/>
                <a:gd name="connsiteX20" fmla="*/ 2428547 w 5426208"/>
                <a:gd name="connsiteY20" fmla="*/ 1604521 h 6199726"/>
                <a:gd name="connsiteX21" fmla="*/ 2042048 w 5426208"/>
                <a:gd name="connsiteY21" fmla="*/ 680694 h 6199726"/>
                <a:gd name="connsiteX22" fmla="*/ 1976061 w 5426208"/>
                <a:gd name="connsiteY22" fmla="*/ 237634 h 6199726"/>
                <a:gd name="connsiteX23" fmla="*/ 1853512 w 5426208"/>
                <a:gd name="connsiteY23" fmla="*/ 1964 h 6199726"/>
                <a:gd name="connsiteX24" fmla="*/ 1674403 w 5426208"/>
                <a:gd name="connsiteY24" fmla="*/ 360183 h 6199726"/>
                <a:gd name="connsiteX25" fmla="*/ 1504721 w 5426208"/>
                <a:gd name="connsiteY25" fmla="*/ 1415985 h 6199726"/>
                <a:gd name="connsiteX26" fmla="*/ 1919500 w 5426208"/>
                <a:gd name="connsiteY26" fmla="*/ 2745164 h 6199726"/>
                <a:gd name="connsiteX27" fmla="*/ 2525505 w 5426208"/>
                <a:gd name="connsiteY27" fmla="*/ 3885807 h 6199726"/>
                <a:gd name="connsiteX28" fmla="*/ 2343706 w 5426208"/>
                <a:gd name="connsiteY28" fmla="*/ 3734978 h 6199726"/>
                <a:gd name="connsiteX29" fmla="*/ 1259624 w 5426208"/>
                <a:gd name="connsiteY29" fmla="*/ 2566055 h 6199726"/>
                <a:gd name="connsiteX30" fmla="*/ 760003 w 5426208"/>
                <a:gd name="connsiteY30" fmla="*/ 2019300 h 6199726"/>
                <a:gd name="connsiteX31" fmla="*/ 213248 w 5426208"/>
                <a:gd name="connsiteY31" fmla="*/ 1510253 h 6199726"/>
                <a:gd name="connsiteX32" fmla="*/ 213248 w 5426208"/>
                <a:gd name="connsiteY32" fmla="*/ 1642228 h 6199726"/>
                <a:gd name="connsiteX33" fmla="*/ 694015 w 5426208"/>
                <a:gd name="connsiteY33" fmla="*/ 2980834 h 6199726"/>
                <a:gd name="connsiteX34" fmla="*/ 1287904 w 5426208"/>
                <a:gd name="connsiteY34" fmla="*/ 4102624 h 6199726"/>
                <a:gd name="connsiteX35" fmla="*/ 2042048 w 5426208"/>
                <a:gd name="connsiteY35" fmla="*/ 4715366 h 6199726"/>
                <a:gd name="connsiteX36" fmla="*/ 2771689 w 5426208"/>
                <a:gd name="connsiteY36" fmla="*/ 5012089 h 6199726"/>
                <a:gd name="connsiteX37" fmla="*/ 2315426 w 5426208"/>
                <a:gd name="connsiteY37" fmla="*/ 5092438 h 6199726"/>
                <a:gd name="connsiteX38" fmla="*/ 1495294 w 5426208"/>
                <a:gd name="connsiteY38" fmla="*/ 4922756 h 6199726"/>
                <a:gd name="connsiteX39" fmla="*/ 760003 w 5426208"/>
                <a:gd name="connsiteY39" fmla="*/ 4187465 h 6199726"/>
                <a:gd name="connsiteX40" fmla="*/ 260382 w 5426208"/>
                <a:gd name="connsiteY40" fmla="*/ 3291919 h 6199726"/>
                <a:gd name="connsiteX41" fmla="*/ 5859 w 5426208"/>
                <a:gd name="connsiteY41" fmla="*/ 2924273 h 6199726"/>
                <a:gd name="connsiteX42" fmla="*/ 109554 w 5426208"/>
                <a:gd name="connsiteY42" fmla="*/ 3518162 h 6199726"/>
                <a:gd name="connsiteX43" fmla="*/ 420638 w 5426208"/>
                <a:gd name="connsiteY43" fmla="*/ 4922756 h 6199726"/>
                <a:gd name="connsiteX44" fmla="*/ 910832 w 5426208"/>
                <a:gd name="connsiteY44" fmla="*/ 5544925 h 6199726"/>
                <a:gd name="connsiteX45" fmla="*/ 1523574 w 5426208"/>
                <a:gd name="connsiteY45" fmla="*/ 5761741 h 6199726"/>
                <a:gd name="connsiteX46" fmla="*/ 2336968 w 5426208"/>
                <a:gd name="connsiteY46" fmla="*/ 5729895 h 6199726"/>
                <a:gd name="connsiteX47" fmla="*/ 3483886 w 5426208"/>
                <a:gd name="connsiteY47" fmla="*/ 5540090 h 6199726"/>
                <a:gd name="connsiteX48" fmla="*/ 3704096 w 5426208"/>
                <a:gd name="connsiteY48" fmla="*/ 5581363 h 6199726"/>
                <a:gd name="connsiteX49" fmla="*/ 3506134 w 5426208"/>
                <a:gd name="connsiteY49" fmla="*/ 6199726 h 6199726"/>
                <a:gd name="connsiteX0" fmla="*/ 4469964 w 5426208"/>
                <a:gd name="connsiteY0" fmla="*/ 6067991 h 6199726"/>
                <a:gd name="connsiteX1" fmla="*/ 4204745 w 5426208"/>
                <a:gd name="connsiteY1" fmla="*/ 5516795 h 6199726"/>
                <a:gd name="connsiteX2" fmla="*/ 4281733 w 5426208"/>
                <a:gd name="connsiteY2" fmla="*/ 5237444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745005 w 5426208"/>
                <a:gd name="connsiteY8" fmla="*/ 4101278 h 6199726"/>
                <a:gd name="connsiteX9" fmla="*/ 3798859 w 5426208"/>
                <a:gd name="connsiteY9" fmla="*/ 3549606 h 6199726"/>
                <a:gd name="connsiteX10" fmla="*/ 4150946 w 5426208"/>
                <a:gd name="connsiteY10" fmla="*/ 2009873 h 6199726"/>
                <a:gd name="connsiteX11" fmla="*/ 4285628 w 5426208"/>
                <a:gd name="connsiteY11" fmla="*/ 1302863 h 6199726"/>
                <a:gd name="connsiteX12" fmla="*/ 4313908 w 5426208"/>
                <a:gd name="connsiteY12" fmla="*/ 963498 h 6199726"/>
                <a:gd name="connsiteX13" fmla="*/ 4049958 w 5426208"/>
                <a:gd name="connsiteY13" fmla="*/ 1199168 h 6199726"/>
                <a:gd name="connsiteX14" fmla="*/ 3569191 w 5426208"/>
                <a:gd name="connsiteY14" fmla="*/ 1840191 h 6199726"/>
                <a:gd name="connsiteX15" fmla="*/ 3408935 w 5426208"/>
                <a:gd name="connsiteY15" fmla="*/ 2349238 h 6199726"/>
                <a:gd name="connsiteX16" fmla="*/ 3355734 w 5426208"/>
                <a:gd name="connsiteY16" fmla="*/ 3467538 h 6199726"/>
                <a:gd name="connsiteX17" fmla="*/ 3292845 w 5426208"/>
                <a:gd name="connsiteY17" fmla="*/ 4093197 h 6199726"/>
                <a:gd name="connsiteX18" fmla="*/ 3224446 w 5426208"/>
                <a:gd name="connsiteY18" fmla="*/ 3852295 h 6199726"/>
                <a:gd name="connsiteX19" fmla="*/ 3069570 w 5426208"/>
                <a:gd name="connsiteY19" fmla="*/ 3188224 h 6199726"/>
                <a:gd name="connsiteX20" fmla="*/ 2428547 w 5426208"/>
                <a:gd name="connsiteY20" fmla="*/ 1604521 h 6199726"/>
                <a:gd name="connsiteX21" fmla="*/ 2042048 w 5426208"/>
                <a:gd name="connsiteY21" fmla="*/ 680694 h 6199726"/>
                <a:gd name="connsiteX22" fmla="*/ 1976061 w 5426208"/>
                <a:gd name="connsiteY22" fmla="*/ 237634 h 6199726"/>
                <a:gd name="connsiteX23" fmla="*/ 1853512 w 5426208"/>
                <a:gd name="connsiteY23" fmla="*/ 1964 h 6199726"/>
                <a:gd name="connsiteX24" fmla="*/ 1674403 w 5426208"/>
                <a:gd name="connsiteY24" fmla="*/ 360183 h 6199726"/>
                <a:gd name="connsiteX25" fmla="*/ 1504721 w 5426208"/>
                <a:gd name="connsiteY25" fmla="*/ 1415985 h 6199726"/>
                <a:gd name="connsiteX26" fmla="*/ 1919500 w 5426208"/>
                <a:gd name="connsiteY26" fmla="*/ 2745164 h 6199726"/>
                <a:gd name="connsiteX27" fmla="*/ 2525505 w 5426208"/>
                <a:gd name="connsiteY27" fmla="*/ 3885807 h 6199726"/>
                <a:gd name="connsiteX28" fmla="*/ 2343706 w 5426208"/>
                <a:gd name="connsiteY28" fmla="*/ 3734978 h 6199726"/>
                <a:gd name="connsiteX29" fmla="*/ 1259624 w 5426208"/>
                <a:gd name="connsiteY29" fmla="*/ 2566055 h 6199726"/>
                <a:gd name="connsiteX30" fmla="*/ 760003 w 5426208"/>
                <a:gd name="connsiteY30" fmla="*/ 2019300 h 6199726"/>
                <a:gd name="connsiteX31" fmla="*/ 213248 w 5426208"/>
                <a:gd name="connsiteY31" fmla="*/ 1510253 h 6199726"/>
                <a:gd name="connsiteX32" fmla="*/ 213248 w 5426208"/>
                <a:gd name="connsiteY32" fmla="*/ 1642228 h 6199726"/>
                <a:gd name="connsiteX33" fmla="*/ 694015 w 5426208"/>
                <a:gd name="connsiteY33" fmla="*/ 2980834 h 6199726"/>
                <a:gd name="connsiteX34" fmla="*/ 1287904 w 5426208"/>
                <a:gd name="connsiteY34" fmla="*/ 4102624 h 6199726"/>
                <a:gd name="connsiteX35" fmla="*/ 2042048 w 5426208"/>
                <a:gd name="connsiteY35" fmla="*/ 4715366 h 6199726"/>
                <a:gd name="connsiteX36" fmla="*/ 2771689 w 5426208"/>
                <a:gd name="connsiteY36" fmla="*/ 5012089 h 6199726"/>
                <a:gd name="connsiteX37" fmla="*/ 2315426 w 5426208"/>
                <a:gd name="connsiteY37" fmla="*/ 5092438 h 6199726"/>
                <a:gd name="connsiteX38" fmla="*/ 1495294 w 5426208"/>
                <a:gd name="connsiteY38" fmla="*/ 4922756 h 6199726"/>
                <a:gd name="connsiteX39" fmla="*/ 760003 w 5426208"/>
                <a:gd name="connsiteY39" fmla="*/ 4187465 h 6199726"/>
                <a:gd name="connsiteX40" fmla="*/ 260382 w 5426208"/>
                <a:gd name="connsiteY40" fmla="*/ 3291919 h 6199726"/>
                <a:gd name="connsiteX41" fmla="*/ 5859 w 5426208"/>
                <a:gd name="connsiteY41" fmla="*/ 2924273 h 6199726"/>
                <a:gd name="connsiteX42" fmla="*/ 109554 w 5426208"/>
                <a:gd name="connsiteY42" fmla="*/ 3518162 h 6199726"/>
                <a:gd name="connsiteX43" fmla="*/ 420638 w 5426208"/>
                <a:gd name="connsiteY43" fmla="*/ 4922756 h 6199726"/>
                <a:gd name="connsiteX44" fmla="*/ 910832 w 5426208"/>
                <a:gd name="connsiteY44" fmla="*/ 5544925 h 6199726"/>
                <a:gd name="connsiteX45" fmla="*/ 1523574 w 5426208"/>
                <a:gd name="connsiteY45" fmla="*/ 5761741 h 6199726"/>
                <a:gd name="connsiteX46" fmla="*/ 2336968 w 5426208"/>
                <a:gd name="connsiteY46" fmla="*/ 5729895 h 6199726"/>
                <a:gd name="connsiteX47" fmla="*/ 3483886 w 5426208"/>
                <a:gd name="connsiteY47" fmla="*/ 5540090 h 6199726"/>
                <a:gd name="connsiteX48" fmla="*/ 3704096 w 5426208"/>
                <a:gd name="connsiteY48" fmla="*/ 5581363 h 6199726"/>
                <a:gd name="connsiteX49" fmla="*/ 3506134 w 5426208"/>
                <a:gd name="connsiteY49" fmla="*/ 6199726 h 6199726"/>
                <a:gd name="connsiteX0" fmla="*/ 4469964 w 5426208"/>
                <a:gd name="connsiteY0" fmla="*/ 6067991 h 6199726"/>
                <a:gd name="connsiteX1" fmla="*/ 4204745 w 5426208"/>
                <a:gd name="connsiteY1" fmla="*/ 5516795 h 6199726"/>
                <a:gd name="connsiteX2" fmla="*/ 4281733 w 5426208"/>
                <a:gd name="connsiteY2" fmla="*/ 5237444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745005 w 5426208"/>
                <a:gd name="connsiteY8" fmla="*/ 4101278 h 6199726"/>
                <a:gd name="connsiteX9" fmla="*/ 3798859 w 5426208"/>
                <a:gd name="connsiteY9" fmla="*/ 3549606 h 6199726"/>
                <a:gd name="connsiteX10" fmla="*/ 4150946 w 5426208"/>
                <a:gd name="connsiteY10" fmla="*/ 2009873 h 6199726"/>
                <a:gd name="connsiteX11" fmla="*/ 4285628 w 5426208"/>
                <a:gd name="connsiteY11" fmla="*/ 1302863 h 6199726"/>
                <a:gd name="connsiteX12" fmla="*/ 4313908 w 5426208"/>
                <a:gd name="connsiteY12" fmla="*/ 963498 h 6199726"/>
                <a:gd name="connsiteX13" fmla="*/ 4049958 w 5426208"/>
                <a:gd name="connsiteY13" fmla="*/ 1199168 h 6199726"/>
                <a:gd name="connsiteX14" fmla="*/ 3569191 w 5426208"/>
                <a:gd name="connsiteY14" fmla="*/ 1840191 h 6199726"/>
                <a:gd name="connsiteX15" fmla="*/ 3408935 w 5426208"/>
                <a:gd name="connsiteY15" fmla="*/ 2349238 h 6199726"/>
                <a:gd name="connsiteX16" fmla="*/ 3355734 w 5426208"/>
                <a:gd name="connsiteY16" fmla="*/ 3467538 h 6199726"/>
                <a:gd name="connsiteX17" fmla="*/ 3292845 w 5426208"/>
                <a:gd name="connsiteY17" fmla="*/ 4093197 h 6199726"/>
                <a:gd name="connsiteX18" fmla="*/ 3224446 w 5426208"/>
                <a:gd name="connsiteY18" fmla="*/ 3852295 h 6199726"/>
                <a:gd name="connsiteX19" fmla="*/ 3006290 w 5426208"/>
                <a:gd name="connsiteY19" fmla="*/ 2973071 h 6199726"/>
                <a:gd name="connsiteX20" fmla="*/ 2428547 w 5426208"/>
                <a:gd name="connsiteY20" fmla="*/ 1604521 h 6199726"/>
                <a:gd name="connsiteX21" fmla="*/ 2042048 w 5426208"/>
                <a:gd name="connsiteY21" fmla="*/ 680694 h 6199726"/>
                <a:gd name="connsiteX22" fmla="*/ 1976061 w 5426208"/>
                <a:gd name="connsiteY22" fmla="*/ 237634 h 6199726"/>
                <a:gd name="connsiteX23" fmla="*/ 1853512 w 5426208"/>
                <a:gd name="connsiteY23" fmla="*/ 1964 h 6199726"/>
                <a:gd name="connsiteX24" fmla="*/ 1674403 w 5426208"/>
                <a:gd name="connsiteY24" fmla="*/ 360183 h 6199726"/>
                <a:gd name="connsiteX25" fmla="*/ 1504721 w 5426208"/>
                <a:gd name="connsiteY25" fmla="*/ 1415985 h 6199726"/>
                <a:gd name="connsiteX26" fmla="*/ 1919500 w 5426208"/>
                <a:gd name="connsiteY26" fmla="*/ 2745164 h 6199726"/>
                <a:gd name="connsiteX27" fmla="*/ 2525505 w 5426208"/>
                <a:gd name="connsiteY27" fmla="*/ 3885807 h 6199726"/>
                <a:gd name="connsiteX28" fmla="*/ 2343706 w 5426208"/>
                <a:gd name="connsiteY28" fmla="*/ 3734978 h 6199726"/>
                <a:gd name="connsiteX29" fmla="*/ 1259624 w 5426208"/>
                <a:gd name="connsiteY29" fmla="*/ 2566055 h 6199726"/>
                <a:gd name="connsiteX30" fmla="*/ 760003 w 5426208"/>
                <a:gd name="connsiteY30" fmla="*/ 2019300 h 6199726"/>
                <a:gd name="connsiteX31" fmla="*/ 213248 w 5426208"/>
                <a:gd name="connsiteY31" fmla="*/ 1510253 h 6199726"/>
                <a:gd name="connsiteX32" fmla="*/ 213248 w 5426208"/>
                <a:gd name="connsiteY32" fmla="*/ 1642228 h 6199726"/>
                <a:gd name="connsiteX33" fmla="*/ 694015 w 5426208"/>
                <a:gd name="connsiteY33" fmla="*/ 2980834 h 6199726"/>
                <a:gd name="connsiteX34" fmla="*/ 1287904 w 5426208"/>
                <a:gd name="connsiteY34" fmla="*/ 4102624 h 6199726"/>
                <a:gd name="connsiteX35" fmla="*/ 2042048 w 5426208"/>
                <a:gd name="connsiteY35" fmla="*/ 4715366 h 6199726"/>
                <a:gd name="connsiteX36" fmla="*/ 2771689 w 5426208"/>
                <a:gd name="connsiteY36" fmla="*/ 5012089 h 6199726"/>
                <a:gd name="connsiteX37" fmla="*/ 2315426 w 5426208"/>
                <a:gd name="connsiteY37" fmla="*/ 5092438 h 6199726"/>
                <a:gd name="connsiteX38" fmla="*/ 1495294 w 5426208"/>
                <a:gd name="connsiteY38" fmla="*/ 4922756 h 6199726"/>
                <a:gd name="connsiteX39" fmla="*/ 760003 w 5426208"/>
                <a:gd name="connsiteY39" fmla="*/ 4187465 h 6199726"/>
                <a:gd name="connsiteX40" fmla="*/ 260382 w 5426208"/>
                <a:gd name="connsiteY40" fmla="*/ 3291919 h 6199726"/>
                <a:gd name="connsiteX41" fmla="*/ 5859 w 5426208"/>
                <a:gd name="connsiteY41" fmla="*/ 2924273 h 6199726"/>
                <a:gd name="connsiteX42" fmla="*/ 109554 w 5426208"/>
                <a:gd name="connsiteY42" fmla="*/ 3518162 h 6199726"/>
                <a:gd name="connsiteX43" fmla="*/ 420638 w 5426208"/>
                <a:gd name="connsiteY43" fmla="*/ 4922756 h 6199726"/>
                <a:gd name="connsiteX44" fmla="*/ 910832 w 5426208"/>
                <a:gd name="connsiteY44" fmla="*/ 5544925 h 6199726"/>
                <a:gd name="connsiteX45" fmla="*/ 1523574 w 5426208"/>
                <a:gd name="connsiteY45" fmla="*/ 5761741 h 6199726"/>
                <a:gd name="connsiteX46" fmla="*/ 2336968 w 5426208"/>
                <a:gd name="connsiteY46" fmla="*/ 5729895 h 6199726"/>
                <a:gd name="connsiteX47" fmla="*/ 3483886 w 5426208"/>
                <a:gd name="connsiteY47" fmla="*/ 5540090 h 6199726"/>
                <a:gd name="connsiteX48" fmla="*/ 3704096 w 5426208"/>
                <a:gd name="connsiteY48" fmla="*/ 5581363 h 6199726"/>
                <a:gd name="connsiteX49" fmla="*/ 3506134 w 5426208"/>
                <a:gd name="connsiteY49" fmla="*/ 6199726 h 6199726"/>
                <a:gd name="connsiteX0" fmla="*/ 4469964 w 5426208"/>
                <a:gd name="connsiteY0" fmla="*/ 6067991 h 6199726"/>
                <a:gd name="connsiteX1" fmla="*/ 4204745 w 5426208"/>
                <a:gd name="connsiteY1" fmla="*/ 5516795 h 6199726"/>
                <a:gd name="connsiteX2" fmla="*/ 4281733 w 5426208"/>
                <a:gd name="connsiteY2" fmla="*/ 5237444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745005 w 5426208"/>
                <a:gd name="connsiteY8" fmla="*/ 4101278 h 6199726"/>
                <a:gd name="connsiteX9" fmla="*/ 3798859 w 5426208"/>
                <a:gd name="connsiteY9" fmla="*/ 3549606 h 6199726"/>
                <a:gd name="connsiteX10" fmla="*/ 4150946 w 5426208"/>
                <a:gd name="connsiteY10" fmla="*/ 2009873 h 6199726"/>
                <a:gd name="connsiteX11" fmla="*/ 4285628 w 5426208"/>
                <a:gd name="connsiteY11" fmla="*/ 1302863 h 6199726"/>
                <a:gd name="connsiteX12" fmla="*/ 4313908 w 5426208"/>
                <a:gd name="connsiteY12" fmla="*/ 963498 h 6199726"/>
                <a:gd name="connsiteX13" fmla="*/ 4049958 w 5426208"/>
                <a:gd name="connsiteY13" fmla="*/ 1199168 h 6199726"/>
                <a:gd name="connsiteX14" fmla="*/ 3569191 w 5426208"/>
                <a:gd name="connsiteY14" fmla="*/ 1840191 h 6199726"/>
                <a:gd name="connsiteX15" fmla="*/ 3408935 w 5426208"/>
                <a:gd name="connsiteY15" fmla="*/ 2349238 h 6199726"/>
                <a:gd name="connsiteX16" fmla="*/ 3355734 w 5426208"/>
                <a:gd name="connsiteY16" fmla="*/ 3467538 h 6199726"/>
                <a:gd name="connsiteX17" fmla="*/ 3292845 w 5426208"/>
                <a:gd name="connsiteY17" fmla="*/ 4093197 h 6199726"/>
                <a:gd name="connsiteX18" fmla="*/ 3192806 w 5426208"/>
                <a:gd name="connsiteY18" fmla="*/ 3842803 h 6199726"/>
                <a:gd name="connsiteX19" fmla="*/ 3006290 w 5426208"/>
                <a:gd name="connsiteY19" fmla="*/ 2973071 h 6199726"/>
                <a:gd name="connsiteX20" fmla="*/ 2428547 w 5426208"/>
                <a:gd name="connsiteY20" fmla="*/ 1604521 h 6199726"/>
                <a:gd name="connsiteX21" fmla="*/ 2042048 w 5426208"/>
                <a:gd name="connsiteY21" fmla="*/ 680694 h 6199726"/>
                <a:gd name="connsiteX22" fmla="*/ 1976061 w 5426208"/>
                <a:gd name="connsiteY22" fmla="*/ 237634 h 6199726"/>
                <a:gd name="connsiteX23" fmla="*/ 1853512 w 5426208"/>
                <a:gd name="connsiteY23" fmla="*/ 1964 h 6199726"/>
                <a:gd name="connsiteX24" fmla="*/ 1674403 w 5426208"/>
                <a:gd name="connsiteY24" fmla="*/ 360183 h 6199726"/>
                <a:gd name="connsiteX25" fmla="*/ 1504721 w 5426208"/>
                <a:gd name="connsiteY25" fmla="*/ 1415985 h 6199726"/>
                <a:gd name="connsiteX26" fmla="*/ 1919500 w 5426208"/>
                <a:gd name="connsiteY26" fmla="*/ 2745164 h 6199726"/>
                <a:gd name="connsiteX27" fmla="*/ 2525505 w 5426208"/>
                <a:gd name="connsiteY27" fmla="*/ 3885807 h 6199726"/>
                <a:gd name="connsiteX28" fmla="*/ 2343706 w 5426208"/>
                <a:gd name="connsiteY28" fmla="*/ 3734978 h 6199726"/>
                <a:gd name="connsiteX29" fmla="*/ 1259624 w 5426208"/>
                <a:gd name="connsiteY29" fmla="*/ 2566055 h 6199726"/>
                <a:gd name="connsiteX30" fmla="*/ 760003 w 5426208"/>
                <a:gd name="connsiteY30" fmla="*/ 2019300 h 6199726"/>
                <a:gd name="connsiteX31" fmla="*/ 213248 w 5426208"/>
                <a:gd name="connsiteY31" fmla="*/ 1510253 h 6199726"/>
                <a:gd name="connsiteX32" fmla="*/ 213248 w 5426208"/>
                <a:gd name="connsiteY32" fmla="*/ 1642228 h 6199726"/>
                <a:gd name="connsiteX33" fmla="*/ 694015 w 5426208"/>
                <a:gd name="connsiteY33" fmla="*/ 2980834 h 6199726"/>
                <a:gd name="connsiteX34" fmla="*/ 1287904 w 5426208"/>
                <a:gd name="connsiteY34" fmla="*/ 4102624 h 6199726"/>
                <a:gd name="connsiteX35" fmla="*/ 2042048 w 5426208"/>
                <a:gd name="connsiteY35" fmla="*/ 4715366 h 6199726"/>
                <a:gd name="connsiteX36" fmla="*/ 2771689 w 5426208"/>
                <a:gd name="connsiteY36" fmla="*/ 5012089 h 6199726"/>
                <a:gd name="connsiteX37" fmla="*/ 2315426 w 5426208"/>
                <a:gd name="connsiteY37" fmla="*/ 5092438 h 6199726"/>
                <a:gd name="connsiteX38" fmla="*/ 1495294 w 5426208"/>
                <a:gd name="connsiteY38" fmla="*/ 4922756 h 6199726"/>
                <a:gd name="connsiteX39" fmla="*/ 760003 w 5426208"/>
                <a:gd name="connsiteY39" fmla="*/ 4187465 h 6199726"/>
                <a:gd name="connsiteX40" fmla="*/ 260382 w 5426208"/>
                <a:gd name="connsiteY40" fmla="*/ 3291919 h 6199726"/>
                <a:gd name="connsiteX41" fmla="*/ 5859 w 5426208"/>
                <a:gd name="connsiteY41" fmla="*/ 2924273 h 6199726"/>
                <a:gd name="connsiteX42" fmla="*/ 109554 w 5426208"/>
                <a:gd name="connsiteY42" fmla="*/ 3518162 h 6199726"/>
                <a:gd name="connsiteX43" fmla="*/ 420638 w 5426208"/>
                <a:gd name="connsiteY43" fmla="*/ 4922756 h 6199726"/>
                <a:gd name="connsiteX44" fmla="*/ 910832 w 5426208"/>
                <a:gd name="connsiteY44" fmla="*/ 5544925 h 6199726"/>
                <a:gd name="connsiteX45" fmla="*/ 1523574 w 5426208"/>
                <a:gd name="connsiteY45" fmla="*/ 5761741 h 6199726"/>
                <a:gd name="connsiteX46" fmla="*/ 2336968 w 5426208"/>
                <a:gd name="connsiteY46" fmla="*/ 5729895 h 6199726"/>
                <a:gd name="connsiteX47" fmla="*/ 3483886 w 5426208"/>
                <a:gd name="connsiteY47" fmla="*/ 5540090 h 6199726"/>
                <a:gd name="connsiteX48" fmla="*/ 3704096 w 5426208"/>
                <a:gd name="connsiteY48" fmla="*/ 5581363 h 6199726"/>
                <a:gd name="connsiteX49" fmla="*/ 3506134 w 5426208"/>
                <a:gd name="connsiteY49" fmla="*/ 6199726 h 6199726"/>
                <a:gd name="connsiteX0" fmla="*/ 4469964 w 5426208"/>
                <a:gd name="connsiteY0" fmla="*/ 6067991 h 6199726"/>
                <a:gd name="connsiteX1" fmla="*/ 4204745 w 5426208"/>
                <a:gd name="connsiteY1" fmla="*/ 5516795 h 6199726"/>
                <a:gd name="connsiteX2" fmla="*/ 4281733 w 5426208"/>
                <a:gd name="connsiteY2" fmla="*/ 5237444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745005 w 5426208"/>
                <a:gd name="connsiteY8" fmla="*/ 4101278 h 6199726"/>
                <a:gd name="connsiteX9" fmla="*/ 3798859 w 5426208"/>
                <a:gd name="connsiteY9" fmla="*/ 3549606 h 6199726"/>
                <a:gd name="connsiteX10" fmla="*/ 4150946 w 5426208"/>
                <a:gd name="connsiteY10" fmla="*/ 2009873 h 6199726"/>
                <a:gd name="connsiteX11" fmla="*/ 4285628 w 5426208"/>
                <a:gd name="connsiteY11" fmla="*/ 1302863 h 6199726"/>
                <a:gd name="connsiteX12" fmla="*/ 4313908 w 5426208"/>
                <a:gd name="connsiteY12" fmla="*/ 963498 h 6199726"/>
                <a:gd name="connsiteX13" fmla="*/ 4049958 w 5426208"/>
                <a:gd name="connsiteY13" fmla="*/ 1199168 h 6199726"/>
                <a:gd name="connsiteX14" fmla="*/ 3569191 w 5426208"/>
                <a:gd name="connsiteY14" fmla="*/ 1840191 h 6199726"/>
                <a:gd name="connsiteX15" fmla="*/ 3408935 w 5426208"/>
                <a:gd name="connsiteY15" fmla="*/ 2349238 h 6199726"/>
                <a:gd name="connsiteX16" fmla="*/ 3355734 w 5426208"/>
                <a:gd name="connsiteY16" fmla="*/ 3467538 h 6199726"/>
                <a:gd name="connsiteX17" fmla="*/ 3292845 w 5426208"/>
                <a:gd name="connsiteY17" fmla="*/ 4093197 h 6199726"/>
                <a:gd name="connsiteX18" fmla="*/ 3192806 w 5426208"/>
                <a:gd name="connsiteY18" fmla="*/ 3842803 h 6199726"/>
                <a:gd name="connsiteX19" fmla="*/ 3006290 w 5426208"/>
                <a:gd name="connsiteY19" fmla="*/ 2973071 h 6199726"/>
                <a:gd name="connsiteX20" fmla="*/ 2428547 w 5426208"/>
                <a:gd name="connsiteY20" fmla="*/ 1604521 h 6199726"/>
                <a:gd name="connsiteX21" fmla="*/ 2042048 w 5426208"/>
                <a:gd name="connsiteY21" fmla="*/ 680694 h 6199726"/>
                <a:gd name="connsiteX22" fmla="*/ 1976061 w 5426208"/>
                <a:gd name="connsiteY22" fmla="*/ 237634 h 6199726"/>
                <a:gd name="connsiteX23" fmla="*/ 1853512 w 5426208"/>
                <a:gd name="connsiteY23" fmla="*/ 1964 h 6199726"/>
                <a:gd name="connsiteX24" fmla="*/ 1674403 w 5426208"/>
                <a:gd name="connsiteY24" fmla="*/ 360183 h 6199726"/>
                <a:gd name="connsiteX25" fmla="*/ 1504721 w 5426208"/>
                <a:gd name="connsiteY25" fmla="*/ 1415985 h 6199726"/>
                <a:gd name="connsiteX26" fmla="*/ 1919500 w 5426208"/>
                <a:gd name="connsiteY26" fmla="*/ 2745164 h 6199726"/>
                <a:gd name="connsiteX27" fmla="*/ 2525505 w 5426208"/>
                <a:gd name="connsiteY27" fmla="*/ 3885807 h 6199726"/>
                <a:gd name="connsiteX28" fmla="*/ 2343706 w 5426208"/>
                <a:gd name="connsiteY28" fmla="*/ 3734978 h 6199726"/>
                <a:gd name="connsiteX29" fmla="*/ 1259624 w 5426208"/>
                <a:gd name="connsiteY29" fmla="*/ 2566055 h 6199726"/>
                <a:gd name="connsiteX30" fmla="*/ 760003 w 5426208"/>
                <a:gd name="connsiteY30" fmla="*/ 2019300 h 6199726"/>
                <a:gd name="connsiteX31" fmla="*/ 213248 w 5426208"/>
                <a:gd name="connsiteY31" fmla="*/ 1510253 h 6199726"/>
                <a:gd name="connsiteX32" fmla="*/ 213248 w 5426208"/>
                <a:gd name="connsiteY32" fmla="*/ 1642228 h 6199726"/>
                <a:gd name="connsiteX33" fmla="*/ 694015 w 5426208"/>
                <a:gd name="connsiteY33" fmla="*/ 2980834 h 6199726"/>
                <a:gd name="connsiteX34" fmla="*/ 1287904 w 5426208"/>
                <a:gd name="connsiteY34" fmla="*/ 4102624 h 6199726"/>
                <a:gd name="connsiteX35" fmla="*/ 2042048 w 5426208"/>
                <a:gd name="connsiteY35" fmla="*/ 4715366 h 6199726"/>
                <a:gd name="connsiteX36" fmla="*/ 2771689 w 5426208"/>
                <a:gd name="connsiteY36" fmla="*/ 5012089 h 6199726"/>
                <a:gd name="connsiteX37" fmla="*/ 2315426 w 5426208"/>
                <a:gd name="connsiteY37" fmla="*/ 5092438 h 6199726"/>
                <a:gd name="connsiteX38" fmla="*/ 1495294 w 5426208"/>
                <a:gd name="connsiteY38" fmla="*/ 4922756 h 6199726"/>
                <a:gd name="connsiteX39" fmla="*/ 760003 w 5426208"/>
                <a:gd name="connsiteY39" fmla="*/ 4187465 h 6199726"/>
                <a:gd name="connsiteX40" fmla="*/ 260382 w 5426208"/>
                <a:gd name="connsiteY40" fmla="*/ 3291919 h 6199726"/>
                <a:gd name="connsiteX41" fmla="*/ 5859 w 5426208"/>
                <a:gd name="connsiteY41" fmla="*/ 2924273 h 6199726"/>
                <a:gd name="connsiteX42" fmla="*/ 109554 w 5426208"/>
                <a:gd name="connsiteY42" fmla="*/ 3518162 h 6199726"/>
                <a:gd name="connsiteX43" fmla="*/ 420638 w 5426208"/>
                <a:gd name="connsiteY43" fmla="*/ 4922756 h 6199726"/>
                <a:gd name="connsiteX44" fmla="*/ 910832 w 5426208"/>
                <a:gd name="connsiteY44" fmla="*/ 5544925 h 6199726"/>
                <a:gd name="connsiteX45" fmla="*/ 1523574 w 5426208"/>
                <a:gd name="connsiteY45" fmla="*/ 5761741 h 6199726"/>
                <a:gd name="connsiteX46" fmla="*/ 2336968 w 5426208"/>
                <a:gd name="connsiteY46" fmla="*/ 5729895 h 6199726"/>
                <a:gd name="connsiteX47" fmla="*/ 3483886 w 5426208"/>
                <a:gd name="connsiteY47" fmla="*/ 5540090 h 6199726"/>
                <a:gd name="connsiteX48" fmla="*/ 3704096 w 5426208"/>
                <a:gd name="connsiteY48" fmla="*/ 5581363 h 6199726"/>
                <a:gd name="connsiteX49" fmla="*/ 3506134 w 5426208"/>
                <a:gd name="connsiteY49" fmla="*/ 6199726 h 6199726"/>
                <a:gd name="connsiteX0" fmla="*/ 4469964 w 5426208"/>
                <a:gd name="connsiteY0" fmla="*/ 6067991 h 6199726"/>
                <a:gd name="connsiteX1" fmla="*/ 4204745 w 5426208"/>
                <a:gd name="connsiteY1" fmla="*/ 5516795 h 6199726"/>
                <a:gd name="connsiteX2" fmla="*/ 4281733 w 5426208"/>
                <a:gd name="connsiteY2" fmla="*/ 5237444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745005 w 5426208"/>
                <a:gd name="connsiteY8" fmla="*/ 4101278 h 6199726"/>
                <a:gd name="connsiteX9" fmla="*/ 3798859 w 5426208"/>
                <a:gd name="connsiteY9" fmla="*/ 3549606 h 6199726"/>
                <a:gd name="connsiteX10" fmla="*/ 4150946 w 5426208"/>
                <a:gd name="connsiteY10" fmla="*/ 2009873 h 6199726"/>
                <a:gd name="connsiteX11" fmla="*/ 4285628 w 5426208"/>
                <a:gd name="connsiteY11" fmla="*/ 1302863 h 6199726"/>
                <a:gd name="connsiteX12" fmla="*/ 4313908 w 5426208"/>
                <a:gd name="connsiteY12" fmla="*/ 963498 h 6199726"/>
                <a:gd name="connsiteX13" fmla="*/ 4049958 w 5426208"/>
                <a:gd name="connsiteY13" fmla="*/ 1199168 h 6199726"/>
                <a:gd name="connsiteX14" fmla="*/ 3569191 w 5426208"/>
                <a:gd name="connsiteY14" fmla="*/ 1840191 h 6199726"/>
                <a:gd name="connsiteX15" fmla="*/ 3408935 w 5426208"/>
                <a:gd name="connsiteY15" fmla="*/ 2349238 h 6199726"/>
                <a:gd name="connsiteX16" fmla="*/ 3355734 w 5426208"/>
                <a:gd name="connsiteY16" fmla="*/ 3467538 h 6199726"/>
                <a:gd name="connsiteX17" fmla="*/ 3292845 w 5426208"/>
                <a:gd name="connsiteY17" fmla="*/ 4093197 h 6199726"/>
                <a:gd name="connsiteX18" fmla="*/ 3192806 w 5426208"/>
                <a:gd name="connsiteY18" fmla="*/ 3842803 h 6199726"/>
                <a:gd name="connsiteX19" fmla="*/ 3006290 w 5426208"/>
                <a:gd name="connsiteY19" fmla="*/ 2973071 h 6199726"/>
                <a:gd name="connsiteX20" fmla="*/ 2428547 w 5426208"/>
                <a:gd name="connsiteY20" fmla="*/ 1604521 h 6199726"/>
                <a:gd name="connsiteX21" fmla="*/ 2042048 w 5426208"/>
                <a:gd name="connsiteY21" fmla="*/ 680694 h 6199726"/>
                <a:gd name="connsiteX22" fmla="*/ 1976061 w 5426208"/>
                <a:gd name="connsiteY22" fmla="*/ 237634 h 6199726"/>
                <a:gd name="connsiteX23" fmla="*/ 1853512 w 5426208"/>
                <a:gd name="connsiteY23" fmla="*/ 1964 h 6199726"/>
                <a:gd name="connsiteX24" fmla="*/ 1674403 w 5426208"/>
                <a:gd name="connsiteY24" fmla="*/ 360183 h 6199726"/>
                <a:gd name="connsiteX25" fmla="*/ 1504721 w 5426208"/>
                <a:gd name="connsiteY25" fmla="*/ 1415985 h 6199726"/>
                <a:gd name="connsiteX26" fmla="*/ 1919500 w 5426208"/>
                <a:gd name="connsiteY26" fmla="*/ 2745164 h 6199726"/>
                <a:gd name="connsiteX27" fmla="*/ 2525505 w 5426208"/>
                <a:gd name="connsiteY27" fmla="*/ 3885807 h 6199726"/>
                <a:gd name="connsiteX28" fmla="*/ 2343706 w 5426208"/>
                <a:gd name="connsiteY28" fmla="*/ 3734978 h 6199726"/>
                <a:gd name="connsiteX29" fmla="*/ 1259624 w 5426208"/>
                <a:gd name="connsiteY29" fmla="*/ 2566055 h 6199726"/>
                <a:gd name="connsiteX30" fmla="*/ 760003 w 5426208"/>
                <a:gd name="connsiteY30" fmla="*/ 2019300 h 6199726"/>
                <a:gd name="connsiteX31" fmla="*/ 213248 w 5426208"/>
                <a:gd name="connsiteY31" fmla="*/ 1510253 h 6199726"/>
                <a:gd name="connsiteX32" fmla="*/ 213248 w 5426208"/>
                <a:gd name="connsiteY32" fmla="*/ 1642228 h 6199726"/>
                <a:gd name="connsiteX33" fmla="*/ 694015 w 5426208"/>
                <a:gd name="connsiteY33" fmla="*/ 2980834 h 6199726"/>
                <a:gd name="connsiteX34" fmla="*/ 1287904 w 5426208"/>
                <a:gd name="connsiteY34" fmla="*/ 4102624 h 6199726"/>
                <a:gd name="connsiteX35" fmla="*/ 2042048 w 5426208"/>
                <a:gd name="connsiteY35" fmla="*/ 4715366 h 6199726"/>
                <a:gd name="connsiteX36" fmla="*/ 2771689 w 5426208"/>
                <a:gd name="connsiteY36" fmla="*/ 5012089 h 6199726"/>
                <a:gd name="connsiteX37" fmla="*/ 2258473 w 5426208"/>
                <a:gd name="connsiteY37" fmla="*/ 5048142 h 6199726"/>
                <a:gd name="connsiteX38" fmla="*/ 1495294 w 5426208"/>
                <a:gd name="connsiteY38" fmla="*/ 4922756 h 6199726"/>
                <a:gd name="connsiteX39" fmla="*/ 760003 w 5426208"/>
                <a:gd name="connsiteY39" fmla="*/ 4187465 h 6199726"/>
                <a:gd name="connsiteX40" fmla="*/ 260382 w 5426208"/>
                <a:gd name="connsiteY40" fmla="*/ 3291919 h 6199726"/>
                <a:gd name="connsiteX41" fmla="*/ 5859 w 5426208"/>
                <a:gd name="connsiteY41" fmla="*/ 2924273 h 6199726"/>
                <a:gd name="connsiteX42" fmla="*/ 109554 w 5426208"/>
                <a:gd name="connsiteY42" fmla="*/ 3518162 h 6199726"/>
                <a:gd name="connsiteX43" fmla="*/ 420638 w 5426208"/>
                <a:gd name="connsiteY43" fmla="*/ 4922756 h 6199726"/>
                <a:gd name="connsiteX44" fmla="*/ 910832 w 5426208"/>
                <a:gd name="connsiteY44" fmla="*/ 5544925 h 6199726"/>
                <a:gd name="connsiteX45" fmla="*/ 1523574 w 5426208"/>
                <a:gd name="connsiteY45" fmla="*/ 5761741 h 6199726"/>
                <a:gd name="connsiteX46" fmla="*/ 2336968 w 5426208"/>
                <a:gd name="connsiteY46" fmla="*/ 5729895 h 6199726"/>
                <a:gd name="connsiteX47" fmla="*/ 3483886 w 5426208"/>
                <a:gd name="connsiteY47" fmla="*/ 5540090 h 6199726"/>
                <a:gd name="connsiteX48" fmla="*/ 3704096 w 5426208"/>
                <a:gd name="connsiteY48" fmla="*/ 5581363 h 6199726"/>
                <a:gd name="connsiteX49" fmla="*/ 3506134 w 5426208"/>
                <a:gd name="connsiteY49" fmla="*/ 6199726 h 6199726"/>
                <a:gd name="connsiteX0" fmla="*/ 4469964 w 5426208"/>
                <a:gd name="connsiteY0" fmla="*/ 6067991 h 6199726"/>
                <a:gd name="connsiteX1" fmla="*/ 4204745 w 5426208"/>
                <a:gd name="connsiteY1" fmla="*/ 5516795 h 6199726"/>
                <a:gd name="connsiteX2" fmla="*/ 4281733 w 5426208"/>
                <a:gd name="connsiteY2" fmla="*/ 5237444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745005 w 5426208"/>
                <a:gd name="connsiteY8" fmla="*/ 4101278 h 6199726"/>
                <a:gd name="connsiteX9" fmla="*/ 3798859 w 5426208"/>
                <a:gd name="connsiteY9" fmla="*/ 3549606 h 6199726"/>
                <a:gd name="connsiteX10" fmla="*/ 4150946 w 5426208"/>
                <a:gd name="connsiteY10" fmla="*/ 2009873 h 6199726"/>
                <a:gd name="connsiteX11" fmla="*/ 4285628 w 5426208"/>
                <a:gd name="connsiteY11" fmla="*/ 1302863 h 6199726"/>
                <a:gd name="connsiteX12" fmla="*/ 4313908 w 5426208"/>
                <a:gd name="connsiteY12" fmla="*/ 963498 h 6199726"/>
                <a:gd name="connsiteX13" fmla="*/ 4049958 w 5426208"/>
                <a:gd name="connsiteY13" fmla="*/ 1199168 h 6199726"/>
                <a:gd name="connsiteX14" fmla="*/ 3569191 w 5426208"/>
                <a:gd name="connsiteY14" fmla="*/ 1840191 h 6199726"/>
                <a:gd name="connsiteX15" fmla="*/ 3408935 w 5426208"/>
                <a:gd name="connsiteY15" fmla="*/ 2349238 h 6199726"/>
                <a:gd name="connsiteX16" fmla="*/ 3355734 w 5426208"/>
                <a:gd name="connsiteY16" fmla="*/ 3467538 h 6199726"/>
                <a:gd name="connsiteX17" fmla="*/ 3292845 w 5426208"/>
                <a:gd name="connsiteY17" fmla="*/ 4093197 h 6199726"/>
                <a:gd name="connsiteX18" fmla="*/ 3192806 w 5426208"/>
                <a:gd name="connsiteY18" fmla="*/ 3842803 h 6199726"/>
                <a:gd name="connsiteX19" fmla="*/ 3006290 w 5426208"/>
                <a:gd name="connsiteY19" fmla="*/ 2973071 h 6199726"/>
                <a:gd name="connsiteX20" fmla="*/ 2428547 w 5426208"/>
                <a:gd name="connsiteY20" fmla="*/ 1604521 h 6199726"/>
                <a:gd name="connsiteX21" fmla="*/ 2042048 w 5426208"/>
                <a:gd name="connsiteY21" fmla="*/ 680694 h 6199726"/>
                <a:gd name="connsiteX22" fmla="*/ 1976061 w 5426208"/>
                <a:gd name="connsiteY22" fmla="*/ 237634 h 6199726"/>
                <a:gd name="connsiteX23" fmla="*/ 1853512 w 5426208"/>
                <a:gd name="connsiteY23" fmla="*/ 1964 h 6199726"/>
                <a:gd name="connsiteX24" fmla="*/ 1674403 w 5426208"/>
                <a:gd name="connsiteY24" fmla="*/ 360183 h 6199726"/>
                <a:gd name="connsiteX25" fmla="*/ 1504721 w 5426208"/>
                <a:gd name="connsiteY25" fmla="*/ 1415985 h 6199726"/>
                <a:gd name="connsiteX26" fmla="*/ 1919500 w 5426208"/>
                <a:gd name="connsiteY26" fmla="*/ 2745164 h 6199726"/>
                <a:gd name="connsiteX27" fmla="*/ 2525505 w 5426208"/>
                <a:gd name="connsiteY27" fmla="*/ 3885807 h 6199726"/>
                <a:gd name="connsiteX28" fmla="*/ 2343706 w 5426208"/>
                <a:gd name="connsiteY28" fmla="*/ 3734978 h 6199726"/>
                <a:gd name="connsiteX29" fmla="*/ 1259624 w 5426208"/>
                <a:gd name="connsiteY29" fmla="*/ 2566055 h 6199726"/>
                <a:gd name="connsiteX30" fmla="*/ 760003 w 5426208"/>
                <a:gd name="connsiteY30" fmla="*/ 2019300 h 6199726"/>
                <a:gd name="connsiteX31" fmla="*/ 213248 w 5426208"/>
                <a:gd name="connsiteY31" fmla="*/ 1510253 h 6199726"/>
                <a:gd name="connsiteX32" fmla="*/ 213248 w 5426208"/>
                <a:gd name="connsiteY32" fmla="*/ 1642228 h 6199726"/>
                <a:gd name="connsiteX33" fmla="*/ 694015 w 5426208"/>
                <a:gd name="connsiteY33" fmla="*/ 2980834 h 6199726"/>
                <a:gd name="connsiteX34" fmla="*/ 1287904 w 5426208"/>
                <a:gd name="connsiteY34" fmla="*/ 4102624 h 6199726"/>
                <a:gd name="connsiteX35" fmla="*/ 2042048 w 5426208"/>
                <a:gd name="connsiteY35" fmla="*/ 4715366 h 6199726"/>
                <a:gd name="connsiteX36" fmla="*/ 2771689 w 5426208"/>
                <a:gd name="connsiteY36" fmla="*/ 5012089 h 6199726"/>
                <a:gd name="connsiteX37" fmla="*/ 2258473 w 5426208"/>
                <a:gd name="connsiteY37" fmla="*/ 5048142 h 6199726"/>
                <a:gd name="connsiteX38" fmla="*/ 1485802 w 5426208"/>
                <a:gd name="connsiteY38" fmla="*/ 4878460 h 6199726"/>
                <a:gd name="connsiteX39" fmla="*/ 760003 w 5426208"/>
                <a:gd name="connsiteY39" fmla="*/ 4187465 h 6199726"/>
                <a:gd name="connsiteX40" fmla="*/ 260382 w 5426208"/>
                <a:gd name="connsiteY40" fmla="*/ 3291919 h 6199726"/>
                <a:gd name="connsiteX41" fmla="*/ 5859 w 5426208"/>
                <a:gd name="connsiteY41" fmla="*/ 2924273 h 6199726"/>
                <a:gd name="connsiteX42" fmla="*/ 109554 w 5426208"/>
                <a:gd name="connsiteY42" fmla="*/ 3518162 h 6199726"/>
                <a:gd name="connsiteX43" fmla="*/ 420638 w 5426208"/>
                <a:gd name="connsiteY43" fmla="*/ 4922756 h 6199726"/>
                <a:gd name="connsiteX44" fmla="*/ 910832 w 5426208"/>
                <a:gd name="connsiteY44" fmla="*/ 5544925 h 6199726"/>
                <a:gd name="connsiteX45" fmla="*/ 1523574 w 5426208"/>
                <a:gd name="connsiteY45" fmla="*/ 5761741 h 6199726"/>
                <a:gd name="connsiteX46" fmla="*/ 2336968 w 5426208"/>
                <a:gd name="connsiteY46" fmla="*/ 5729895 h 6199726"/>
                <a:gd name="connsiteX47" fmla="*/ 3483886 w 5426208"/>
                <a:gd name="connsiteY47" fmla="*/ 5540090 h 6199726"/>
                <a:gd name="connsiteX48" fmla="*/ 3704096 w 5426208"/>
                <a:gd name="connsiteY48" fmla="*/ 5581363 h 6199726"/>
                <a:gd name="connsiteX49" fmla="*/ 3506134 w 5426208"/>
                <a:gd name="connsiteY49" fmla="*/ 6199726 h 6199726"/>
                <a:gd name="connsiteX0" fmla="*/ 4469964 w 5426208"/>
                <a:gd name="connsiteY0" fmla="*/ 6067991 h 6199726"/>
                <a:gd name="connsiteX1" fmla="*/ 4204745 w 5426208"/>
                <a:gd name="connsiteY1" fmla="*/ 5516795 h 6199726"/>
                <a:gd name="connsiteX2" fmla="*/ 4281733 w 5426208"/>
                <a:gd name="connsiteY2" fmla="*/ 5237444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920181 w 5426208"/>
                <a:gd name="connsiteY8" fmla="*/ 4277967 h 6199726"/>
                <a:gd name="connsiteX9" fmla="*/ 3798859 w 5426208"/>
                <a:gd name="connsiteY9" fmla="*/ 3549606 h 6199726"/>
                <a:gd name="connsiteX10" fmla="*/ 4150946 w 5426208"/>
                <a:gd name="connsiteY10" fmla="*/ 2009873 h 6199726"/>
                <a:gd name="connsiteX11" fmla="*/ 4285628 w 5426208"/>
                <a:gd name="connsiteY11" fmla="*/ 1302863 h 6199726"/>
                <a:gd name="connsiteX12" fmla="*/ 4313908 w 5426208"/>
                <a:gd name="connsiteY12" fmla="*/ 963498 h 6199726"/>
                <a:gd name="connsiteX13" fmla="*/ 4049958 w 5426208"/>
                <a:gd name="connsiteY13" fmla="*/ 1199168 h 6199726"/>
                <a:gd name="connsiteX14" fmla="*/ 3569191 w 5426208"/>
                <a:gd name="connsiteY14" fmla="*/ 1840191 h 6199726"/>
                <a:gd name="connsiteX15" fmla="*/ 3408935 w 5426208"/>
                <a:gd name="connsiteY15" fmla="*/ 2349238 h 6199726"/>
                <a:gd name="connsiteX16" fmla="*/ 3355734 w 5426208"/>
                <a:gd name="connsiteY16" fmla="*/ 3467538 h 6199726"/>
                <a:gd name="connsiteX17" fmla="*/ 3292845 w 5426208"/>
                <a:gd name="connsiteY17" fmla="*/ 4093197 h 6199726"/>
                <a:gd name="connsiteX18" fmla="*/ 3192806 w 5426208"/>
                <a:gd name="connsiteY18" fmla="*/ 3842803 h 6199726"/>
                <a:gd name="connsiteX19" fmla="*/ 3006290 w 5426208"/>
                <a:gd name="connsiteY19" fmla="*/ 2973071 h 6199726"/>
                <a:gd name="connsiteX20" fmla="*/ 2428547 w 5426208"/>
                <a:gd name="connsiteY20" fmla="*/ 1604521 h 6199726"/>
                <a:gd name="connsiteX21" fmla="*/ 2042048 w 5426208"/>
                <a:gd name="connsiteY21" fmla="*/ 680694 h 6199726"/>
                <a:gd name="connsiteX22" fmla="*/ 1976061 w 5426208"/>
                <a:gd name="connsiteY22" fmla="*/ 237634 h 6199726"/>
                <a:gd name="connsiteX23" fmla="*/ 1853512 w 5426208"/>
                <a:gd name="connsiteY23" fmla="*/ 1964 h 6199726"/>
                <a:gd name="connsiteX24" fmla="*/ 1674403 w 5426208"/>
                <a:gd name="connsiteY24" fmla="*/ 360183 h 6199726"/>
                <a:gd name="connsiteX25" fmla="*/ 1504721 w 5426208"/>
                <a:gd name="connsiteY25" fmla="*/ 1415985 h 6199726"/>
                <a:gd name="connsiteX26" fmla="*/ 1919500 w 5426208"/>
                <a:gd name="connsiteY26" fmla="*/ 2745164 h 6199726"/>
                <a:gd name="connsiteX27" fmla="*/ 2525505 w 5426208"/>
                <a:gd name="connsiteY27" fmla="*/ 3885807 h 6199726"/>
                <a:gd name="connsiteX28" fmla="*/ 2343706 w 5426208"/>
                <a:gd name="connsiteY28" fmla="*/ 3734978 h 6199726"/>
                <a:gd name="connsiteX29" fmla="*/ 1259624 w 5426208"/>
                <a:gd name="connsiteY29" fmla="*/ 2566055 h 6199726"/>
                <a:gd name="connsiteX30" fmla="*/ 760003 w 5426208"/>
                <a:gd name="connsiteY30" fmla="*/ 2019300 h 6199726"/>
                <a:gd name="connsiteX31" fmla="*/ 213248 w 5426208"/>
                <a:gd name="connsiteY31" fmla="*/ 1510253 h 6199726"/>
                <a:gd name="connsiteX32" fmla="*/ 213248 w 5426208"/>
                <a:gd name="connsiteY32" fmla="*/ 1642228 h 6199726"/>
                <a:gd name="connsiteX33" fmla="*/ 694015 w 5426208"/>
                <a:gd name="connsiteY33" fmla="*/ 2980834 h 6199726"/>
                <a:gd name="connsiteX34" fmla="*/ 1287904 w 5426208"/>
                <a:gd name="connsiteY34" fmla="*/ 4102624 h 6199726"/>
                <a:gd name="connsiteX35" fmla="*/ 2042048 w 5426208"/>
                <a:gd name="connsiteY35" fmla="*/ 4715366 h 6199726"/>
                <a:gd name="connsiteX36" fmla="*/ 2771689 w 5426208"/>
                <a:gd name="connsiteY36" fmla="*/ 5012089 h 6199726"/>
                <a:gd name="connsiteX37" fmla="*/ 2258473 w 5426208"/>
                <a:gd name="connsiteY37" fmla="*/ 5048142 h 6199726"/>
                <a:gd name="connsiteX38" fmla="*/ 1485802 w 5426208"/>
                <a:gd name="connsiteY38" fmla="*/ 4878460 h 6199726"/>
                <a:gd name="connsiteX39" fmla="*/ 760003 w 5426208"/>
                <a:gd name="connsiteY39" fmla="*/ 4187465 h 6199726"/>
                <a:gd name="connsiteX40" fmla="*/ 260382 w 5426208"/>
                <a:gd name="connsiteY40" fmla="*/ 3291919 h 6199726"/>
                <a:gd name="connsiteX41" fmla="*/ 5859 w 5426208"/>
                <a:gd name="connsiteY41" fmla="*/ 2924273 h 6199726"/>
                <a:gd name="connsiteX42" fmla="*/ 109554 w 5426208"/>
                <a:gd name="connsiteY42" fmla="*/ 3518162 h 6199726"/>
                <a:gd name="connsiteX43" fmla="*/ 420638 w 5426208"/>
                <a:gd name="connsiteY43" fmla="*/ 4922756 h 6199726"/>
                <a:gd name="connsiteX44" fmla="*/ 910832 w 5426208"/>
                <a:gd name="connsiteY44" fmla="*/ 5544925 h 6199726"/>
                <a:gd name="connsiteX45" fmla="*/ 1523574 w 5426208"/>
                <a:gd name="connsiteY45" fmla="*/ 5761741 h 6199726"/>
                <a:gd name="connsiteX46" fmla="*/ 2336968 w 5426208"/>
                <a:gd name="connsiteY46" fmla="*/ 5729895 h 6199726"/>
                <a:gd name="connsiteX47" fmla="*/ 3483886 w 5426208"/>
                <a:gd name="connsiteY47" fmla="*/ 5540090 h 6199726"/>
                <a:gd name="connsiteX48" fmla="*/ 3704096 w 5426208"/>
                <a:gd name="connsiteY48" fmla="*/ 5581363 h 6199726"/>
                <a:gd name="connsiteX49" fmla="*/ 3506134 w 5426208"/>
                <a:gd name="connsiteY49" fmla="*/ 6199726 h 6199726"/>
                <a:gd name="connsiteX0" fmla="*/ 4469964 w 5426208"/>
                <a:gd name="connsiteY0" fmla="*/ 6067991 h 6199726"/>
                <a:gd name="connsiteX1" fmla="*/ 4204745 w 5426208"/>
                <a:gd name="connsiteY1" fmla="*/ 5516795 h 6199726"/>
                <a:gd name="connsiteX2" fmla="*/ 4281733 w 5426208"/>
                <a:gd name="connsiteY2" fmla="*/ 5237444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920181 w 5426208"/>
                <a:gd name="connsiteY8" fmla="*/ 4277967 h 6199726"/>
                <a:gd name="connsiteX9" fmla="*/ 3798859 w 5426208"/>
                <a:gd name="connsiteY9" fmla="*/ 3549606 h 6199726"/>
                <a:gd name="connsiteX10" fmla="*/ 4150946 w 5426208"/>
                <a:gd name="connsiteY10" fmla="*/ 2009873 h 6199726"/>
                <a:gd name="connsiteX11" fmla="*/ 4285628 w 5426208"/>
                <a:gd name="connsiteY11" fmla="*/ 1302863 h 6199726"/>
                <a:gd name="connsiteX12" fmla="*/ 4313908 w 5426208"/>
                <a:gd name="connsiteY12" fmla="*/ 963498 h 6199726"/>
                <a:gd name="connsiteX13" fmla="*/ 4049958 w 5426208"/>
                <a:gd name="connsiteY13" fmla="*/ 1199168 h 6199726"/>
                <a:gd name="connsiteX14" fmla="*/ 3569191 w 5426208"/>
                <a:gd name="connsiteY14" fmla="*/ 1840191 h 6199726"/>
                <a:gd name="connsiteX15" fmla="*/ 3408935 w 5426208"/>
                <a:gd name="connsiteY15" fmla="*/ 2349238 h 6199726"/>
                <a:gd name="connsiteX16" fmla="*/ 3355734 w 5426208"/>
                <a:gd name="connsiteY16" fmla="*/ 3467538 h 6199726"/>
                <a:gd name="connsiteX17" fmla="*/ 3292845 w 5426208"/>
                <a:gd name="connsiteY17" fmla="*/ 4093197 h 6199726"/>
                <a:gd name="connsiteX18" fmla="*/ 3192806 w 5426208"/>
                <a:gd name="connsiteY18" fmla="*/ 3842803 h 6199726"/>
                <a:gd name="connsiteX19" fmla="*/ 3006290 w 5426208"/>
                <a:gd name="connsiteY19" fmla="*/ 2973071 h 6199726"/>
                <a:gd name="connsiteX20" fmla="*/ 2428547 w 5426208"/>
                <a:gd name="connsiteY20" fmla="*/ 1604521 h 6199726"/>
                <a:gd name="connsiteX21" fmla="*/ 2042048 w 5426208"/>
                <a:gd name="connsiteY21" fmla="*/ 680694 h 6199726"/>
                <a:gd name="connsiteX22" fmla="*/ 1976061 w 5426208"/>
                <a:gd name="connsiteY22" fmla="*/ 237634 h 6199726"/>
                <a:gd name="connsiteX23" fmla="*/ 1853512 w 5426208"/>
                <a:gd name="connsiteY23" fmla="*/ 1964 h 6199726"/>
                <a:gd name="connsiteX24" fmla="*/ 1674403 w 5426208"/>
                <a:gd name="connsiteY24" fmla="*/ 360183 h 6199726"/>
                <a:gd name="connsiteX25" fmla="*/ 1504721 w 5426208"/>
                <a:gd name="connsiteY25" fmla="*/ 1415985 h 6199726"/>
                <a:gd name="connsiteX26" fmla="*/ 1919500 w 5426208"/>
                <a:gd name="connsiteY26" fmla="*/ 2745164 h 6199726"/>
                <a:gd name="connsiteX27" fmla="*/ 2525505 w 5426208"/>
                <a:gd name="connsiteY27" fmla="*/ 3885807 h 6199726"/>
                <a:gd name="connsiteX28" fmla="*/ 2343706 w 5426208"/>
                <a:gd name="connsiteY28" fmla="*/ 3734978 h 6199726"/>
                <a:gd name="connsiteX29" fmla="*/ 1259624 w 5426208"/>
                <a:gd name="connsiteY29" fmla="*/ 2566055 h 6199726"/>
                <a:gd name="connsiteX30" fmla="*/ 760003 w 5426208"/>
                <a:gd name="connsiteY30" fmla="*/ 2019300 h 6199726"/>
                <a:gd name="connsiteX31" fmla="*/ 213248 w 5426208"/>
                <a:gd name="connsiteY31" fmla="*/ 1510253 h 6199726"/>
                <a:gd name="connsiteX32" fmla="*/ 213248 w 5426208"/>
                <a:gd name="connsiteY32" fmla="*/ 1642228 h 6199726"/>
                <a:gd name="connsiteX33" fmla="*/ 694015 w 5426208"/>
                <a:gd name="connsiteY33" fmla="*/ 2980834 h 6199726"/>
                <a:gd name="connsiteX34" fmla="*/ 1287904 w 5426208"/>
                <a:gd name="connsiteY34" fmla="*/ 4102624 h 6199726"/>
                <a:gd name="connsiteX35" fmla="*/ 2042048 w 5426208"/>
                <a:gd name="connsiteY35" fmla="*/ 4715366 h 6199726"/>
                <a:gd name="connsiteX36" fmla="*/ 2771689 w 5426208"/>
                <a:gd name="connsiteY36" fmla="*/ 5012089 h 6199726"/>
                <a:gd name="connsiteX37" fmla="*/ 2258473 w 5426208"/>
                <a:gd name="connsiteY37" fmla="*/ 5048142 h 6199726"/>
                <a:gd name="connsiteX38" fmla="*/ 1485802 w 5426208"/>
                <a:gd name="connsiteY38" fmla="*/ 4878460 h 6199726"/>
                <a:gd name="connsiteX39" fmla="*/ 760003 w 5426208"/>
                <a:gd name="connsiteY39" fmla="*/ 4187465 h 6199726"/>
                <a:gd name="connsiteX40" fmla="*/ 260382 w 5426208"/>
                <a:gd name="connsiteY40" fmla="*/ 3291919 h 6199726"/>
                <a:gd name="connsiteX41" fmla="*/ 5859 w 5426208"/>
                <a:gd name="connsiteY41" fmla="*/ 2924273 h 6199726"/>
                <a:gd name="connsiteX42" fmla="*/ 109554 w 5426208"/>
                <a:gd name="connsiteY42" fmla="*/ 3518162 h 6199726"/>
                <a:gd name="connsiteX43" fmla="*/ 420638 w 5426208"/>
                <a:gd name="connsiteY43" fmla="*/ 4922756 h 6199726"/>
                <a:gd name="connsiteX44" fmla="*/ 910832 w 5426208"/>
                <a:gd name="connsiteY44" fmla="*/ 5544925 h 6199726"/>
                <a:gd name="connsiteX45" fmla="*/ 1523574 w 5426208"/>
                <a:gd name="connsiteY45" fmla="*/ 5761741 h 6199726"/>
                <a:gd name="connsiteX46" fmla="*/ 2336968 w 5426208"/>
                <a:gd name="connsiteY46" fmla="*/ 5729895 h 6199726"/>
                <a:gd name="connsiteX47" fmla="*/ 3483886 w 5426208"/>
                <a:gd name="connsiteY47" fmla="*/ 5540090 h 6199726"/>
                <a:gd name="connsiteX48" fmla="*/ 3704096 w 5426208"/>
                <a:gd name="connsiteY48" fmla="*/ 5581363 h 6199726"/>
                <a:gd name="connsiteX49" fmla="*/ 3506134 w 5426208"/>
                <a:gd name="connsiteY49" fmla="*/ 6199726 h 6199726"/>
                <a:gd name="connsiteX0" fmla="*/ 4469964 w 5426208"/>
                <a:gd name="connsiteY0" fmla="*/ 6067991 h 6199726"/>
                <a:gd name="connsiteX1" fmla="*/ 4204745 w 5426208"/>
                <a:gd name="connsiteY1" fmla="*/ 5516795 h 6199726"/>
                <a:gd name="connsiteX2" fmla="*/ 4281733 w 5426208"/>
                <a:gd name="connsiteY2" fmla="*/ 5237444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920181 w 5426208"/>
                <a:gd name="connsiteY8" fmla="*/ 4277967 h 6199726"/>
                <a:gd name="connsiteX9" fmla="*/ 3798859 w 5426208"/>
                <a:gd name="connsiteY9" fmla="*/ 3549606 h 6199726"/>
                <a:gd name="connsiteX10" fmla="*/ 4150946 w 5426208"/>
                <a:gd name="connsiteY10" fmla="*/ 2009873 h 6199726"/>
                <a:gd name="connsiteX11" fmla="*/ 4285628 w 5426208"/>
                <a:gd name="connsiteY11" fmla="*/ 1302863 h 6199726"/>
                <a:gd name="connsiteX12" fmla="*/ 4313908 w 5426208"/>
                <a:gd name="connsiteY12" fmla="*/ 963498 h 6199726"/>
                <a:gd name="connsiteX13" fmla="*/ 4049958 w 5426208"/>
                <a:gd name="connsiteY13" fmla="*/ 1199168 h 6199726"/>
                <a:gd name="connsiteX14" fmla="*/ 3569191 w 5426208"/>
                <a:gd name="connsiteY14" fmla="*/ 1840191 h 6199726"/>
                <a:gd name="connsiteX15" fmla="*/ 3408935 w 5426208"/>
                <a:gd name="connsiteY15" fmla="*/ 2349238 h 6199726"/>
                <a:gd name="connsiteX16" fmla="*/ 3287203 w 5426208"/>
                <a:gd name="connsiteY16" fmla="*/ 3409262 h 6199726"/>
                <a:gd name="connsiteX17" fmla="*/ 3292845 w 5426208"/>
                <a:gd name="connsiteY17" fmla="*/ 4093197 h 6199726"/>
                <a:gd name="connsiteX18" fmla="*/ 3192806 w 5426208"/>
                <a:gd name="connsiteY18" fmla="*/ 3842803 h 6199726"/>
                <a:gd name="connsiteX19" fmla="*/ 3006290 w 5426208"/>
                <a:gd name="connsiteY19" fmla="*/ 2973071 h 6199726"/>
                <a:gd name="connsiteX20" fmla="*/ 2428547 w 5426208"/>
                <a:gd name="connsiteY20" fmla="*/ 1604521 h 6199726"/>
                <a:gd name="connsiteX21" fmla="*/ 2042048 w 5426208"/>
                <a:gd name="connsiteY21" fmla="*/ 680694 h 6199726"/>
                <a:gd name="connsiteX22" fmla="*/ 1976061 w 5426208"/>
                <a:gd name="connsiteY22" fmla="*/ 237634 h 6199726"/>
                <a:gd name="connsiteX23" fmla="*/ 1853512 w 5426208"/>
                <a:gd name="connsiteY23" fmla="*/ 1964 h 6199726"/>
                <a:gd name="connsiteX24" fmla="*/ 1674403 w 5426208"/>
                <a:gd name="connsiteY24" fmla="*/ 360183 h 6199726"/>
                <a:gd name="connsiteX25" fmla="*/ 1504721 w 5426208"/>
                <a:gd name="connsiteY25" fmla="*/ 1415985 h 6199726"/>
                <a:gd name="connsiteX26" fmla="*/ 1919500 w 5426208"/>
                <a:gd name="connsiteY26" fmla="*/ 2745164 h 6199726"/>
                <a:gd name="connsiteX27" fmla="*/ 2525505 w 5426208"/>
                <a:gd name="connsiteY27" fmla="*/ 3885807 h 6199726"/>
                <a:gd name="connsiteX28" fmla="*/ 2343706 w 5426208"/>
                <a:gd name="connsiteY28" fmla="*/ 3734978 h 6199726"/>
                <a:gd name="connsiteX29" fmla="*/ 1259624 w 5426208"/>
                <a:gd name="connsiteY29" fmla="*/ 2566055 h 6199726"/>
                <a:gd name="connsiteX30" fmla="*/ 760003 w 5426208"/>
                <a:gd name="connsiteY30" fmla="*/ 2019300 h 6199726"/>
                <a:gd name="connsiteX31" fmla="*/ 213248 w 5426208"/>
                <a:gd name="connsiteY31" fmla="*/ 1510253 h 6199726"/>
                <a:gd name="connsiteX32" fmla="*/ 213248 w 5426208"/>
                <a:gd name="connsiteY32" fmla="*/ 1642228 h 6199726"/>
                <a:gd name="connsiteX33" fmla="*/ 694015 w 5426208"/>
                <a:gd name="connsiteY33" fmla="*/ 2980834 h 6199726"/>
                <a:gd name="connsiteX34" fmla="*/ 1287904 w 5426208"/>
                <a:gd name="connsiteY34" fmla="*/ 4102624 h 6199726"/>
                <a:gd name="connsiteX35" fmla="*/ 2042048 w 5426208"/>
                <a:gd name="connsiteY35" fmla="*/ 4715366 h 6199726"/>
                <a:gd name="connsiteX36" fmla="*/ 2771689 w 5426208"/>
                <a:gd name="connsiteY36" fmla="*/ 5012089 h 6199726"/>
                <a:gd name="connsiteX37" fmla="*/ 2258473 w 5426208"/>
                <a:gd name="connsiteY37" fmla="*/ 5048142 h 6199726"/>
                <a:gd name="connsiteX38" fmla="*/ 1485802 w 5426208"/>
                <a:gd name="connsiteY38" fmla="*/ 4878460 h 6199726"/>
                <a:gd name="connsiteX39" fmla="*/ 760003 w 5426208"/>
                <a:gd name="connsiteY39" fmla="*/ 4187465 h 6199726"/>
                <a:gd name="connsiteX40" fmla="*/ 260382 w 5426208"/>
                <a:gd name="connsiteY40" fmla="*/ 3291919 h 6199726"/>
                <a:gd name="connsiteX41" fmla="*/ 5859 w 5426208"/>
                <a:gd name="connsiteY41" fmla="*/ 2924273 h 6199726"/>
                <a:gd name="connsiteX42" fmla="*/ 109554 w 5426208"/>
                <a:gd name="connsiteY42" fmla="*/ 3518162 h 6199726"/>
                <a:gd name="connsiteX43" fmla="*/ 420638 w 5426208"/>
                <a:gd name="connsiteY43" fmla="*/ 4922756 h 6199726"/>
                <a:gd name="connsiteX44" fmla="*/ 910832 w 5426208"/>
                <a:gd name="connsiteY44" fmla="*/ 5544925 h 6199726"/>
                <a:gd name="connsiteX45" fmla="*/ 1523574 w 5426208"/>
                <a:gd name="connsiteY45" fmla="*/ 5761741 h 6199726"/>
                <a:gd name="connsiteX46" fmla="*/ 2336968 w 5426208"/>
                <a:gd name="connsiteY46" fmla="*/ 5729895 h 6199726"/>
                <a:gd name="connsiteX47" fmla="*/ 3483886 w 5426208"/>
                <a:gd name="connsiteY47" fmla="*/ 5540090 h 6199726"/>
                <a:gd name="connsiteX48" fmla="*/ 3704096 w 5426208"/>
                <a:gd name="connsiteY48" fmla="*/ 5581363 h 6199726"/>
                <a:gd name="connsiteX49" fmla="*/ 3506134 w 5426208"/>
                <a:gd name="connsiteY49" fmla="*/ 6199726 h 6199726"/>
                <a:gd name="connsiteX0" fmla="*/ 4469964 w 5426208"/>
                <a:gd name="connsiteY0" fmla="*/ 6067991 h 6199726"/>
                <a:gd name="connsiteX1" fmla="*/ 4204745 w 5426208"/>
                <a:gd name="connsiteY1" fmla="*/ 5516795 h 6199726"/>
                <a:gd name="connsiteX2" fmla="*/ 4281733 w 5426208"/>
                <a:gd name="connsiteY2" fmla="*/ 5237444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920181 w 5426208"/>
                <a:gd name="connsiteY8" fmla="*/ 4277967 h 6199726"/>
                <a:gd name="connsiteX9" fmla="*/ 3798859 w 5426208"/>
                <a:gd name="connsiteY9" fmla="*/ 3549606 h 6199726"/>
                <a:gd name="connsiteX10" fmla="*/ 4150946 w 5426208"/>
                <a:gd name="connsiteY10" fmla="*/ 2009873 h 6199726"/>
                <a:gd name="connsiteX11" fmla="*/ 4285628 w 5426208"/>
                <a:gd name="connsiteY11" fmla="*/ 1302863 h 6199726"/>
                <a:gd name="connsiteX12" fmla="*/ 4465260 w 5426208"/>
                <a:gd name="connsiteY12" fmla="*/ 875787 h 6199726"/>
                <a:gd name="connsiteX13" fmla="*/ 4049958 w 5426208"/>
                <a:gd name="connsiteY13" fmla="*/ 1199168 h 6199726"/>
                <a:gd name="connsiteX14" fmla="*/ 3569191 w 5426208"/>
                <a:gd name="connsiteY14" fmla="*/ 1840191 h 6199726"/>
                <a:gd name="connsiteX15" fmla="*/ 3408935 w 5426208"/>
                <a:gd name="connsiteY15" fmla="*/ 2349238 h 6199726"/>
                <a:gd name="connsiteX16" fmla="*/ 3287203 w 5426208"/>
                <a:gd name="connsiteY16" fmla="*/ 3409262 h 6199726"/>
                <a:gd name="connsiteX17" fmla="*/ 3292845 w 5426208"/>
                <a:gd name="connsiteY17" fmla="*/ 4093197 h 6199726"/>
                <a:gd name="connsiteX18" fmla="*/ 3192806 w 5426208"/>
                <a:gd name="connsiteY18" fmla="*/ 3842803 h 6199726"/>
                <a:gd name="connsiteX19" fmla="*/ 3006290 w 5426208"/>
                <a:gd name="connsiteY19" fmla="*/ 2973071 h 6199726"/>
                <a:gd name="connsiteX20" fmla="*/ 2428547 w 5426208"/>
                <a:gd name="connsiteY20" fmla="*/ 1604521 h 6199726"/>
                <a:gd name="connsiteX21" fmla="*/ 2042048 w 5426208"/>
                <a:gd name="connsiteY21" fmla="*/ 680694 h 6199726"/>
                <a:gd name="connsiteX22" fmla="*/ 1976061 w 5426208"/>
                <a:gd name="connsiteY22" fmla="*/ 237634 h 6199726"/>
                <a:gd name="connsiteX23" fmla="*/ 1853512 w 5426208"/>
                <a:gd name="connsiteY23" fmla="*/ 1964 h 6199726"/>
                <a:gd name="connsiteX24" fmla="*/ 1674403 w 5426208"/>
                <a:gd name="connsiteY24" fmla="*/ 360183 h 6199726"/>
                <a:gd name="connsiteX25" fmla="*/ 1504721 w 5426208"/>
                <a:gd name="connsiteY25" fmla="*/ 1415985 h 6199726"/>
                <a:gd name="connsiteX26" fmla="*/ 1919500 w 5426208"/>
                <a:gd name="connsiteY26" fmla="*/ 2745164 h 6199726"/>
                <a:gd name="connsiteX27" fmla="*/ 2525505 w 5426208"/>
                <a:gd name="connsiteY27" fmla="*/ 3885807 h 6199726"/>
                <a:gd name="connsiteX28" fmla="*/ 2343706 w 5426208"/>
                <a:gd name="connsiteY28" fmla="*/ 3734978 h 6199726"/>
                <a:gd name="connsiteX29" fmla="*/ 1259624 w 5426208"/>
                <a:gd name="connsiteY29" fmla="*/ 2566055 h 6199726"/>
                <a:gd name="connsiteX30" fmla="*/ 760003 w 5426208"/>
                <a:gd name="connsiteY30" fmla="*/ 2019300 h 6199726"/>
                <a:gd name="connsiteX31" fmla="*/ 213248 w 5426208"/>
                <a:gd name="connsiteY31" fmla="*/ 1510253 h 6199726"/>
                <a:gd name="connsiteX32" fmla="*/ 213248 w 5426208"/>
                <a:gd name="connsiteY32" fmla="*/ 1642228 h 6199726"/>
                <a:gd name="connsiteX33" fmla="*/ 694015 w 5426208"/>
                <a:gd name="connsiteY33" fmla="*/ 2980834 h 6199726"/>
                <a:gd name="connsiteX34" fmla="*/ 1287904 w 5426208"/>
                <a:gd name="connsiteY34" fmla="*/ 4102624 h 6199726"/>
                <a:gd name="connsiteX35" fmla="*/ 2042048 w 5426208"/>
                <a:gd name="connsiteY35" fmla="*/ 4715366 h 6199726"/>
                <a:gd name="connsiteX36" fmla="*/ 2771689 w 5426208"/>
                <a:gd name="connsiteY36" fmla="*/ 5012089 h 6199726"/>
                <a:gd name="connsiteX37" fmla="*/ 2258473 w 5426208"/>
                <a:gd name="connsiteY37" fmla="*/ 5048142 h 6199726"/>
                <a:gd name="connsiteX38" fmla="*/ 1485802 w 5426208"/>
                <a:gd name="connsiteY38" fmla="*/ 4878460 h 6199726"/>
                <a:gd name="connsiteX39" fmla="*/ 760003 w 5426208"/>
                <a:gd name="connsiteY39" fmla="*/ 4187465 h 6199726"/>
                <a:gd name="connsiteX40" fmla="*/ 260382 w 5426208"/>
                <a:gd name="connsiteY40" fmla="*/ 3291919 h 6199726"/>
                <a:gd name="connsiteX41" fmla="*/ 5859 w 5426208"/>
                <a:gd name="connsiteY41" fmla="*/ 2924273 h 6199726"/>
                <a:gd name="connsiteX42" fmla="*/ 109554 w 5426208"/>
                <a:gd name="connsiteY42" fmla="*/ 3518162 h 6199726"/>
                <a:gd name="connsiteX43" fmla="*/ 420638 w 5426208"/>
                <a:gd name="connsiteY43" fmla="*/ 4922756 h 6199726"/>
                <a:gd name="connsiteX44" fmla="*/ 910832 w 5426208"/>
                <a:gd name="connsiteY44" fmla="*/ 5544925 h 6199726"/>
                <a:gd name="connsiteX45" fmla="*/ 1523574 w 5426208"/>
                <a:gd name="connsiteY45" fmla="*/ 5761741 h 6199726"/>
                <a:gd name="connsiteX46" fmla="*/ 2336968 w 5426208"/>
                <a:gd name="connsiteY46" fmla="*/ 5729895 h 6199726"/>
                <a:gd name="connsiteX47" fmla="*/ 3483886 w 5426208"/>
                <a:gd name="connsiteY47" fmla="*/ 5540090 h 6199726"/>
                <a:gd name="connsiteX48" fmla="*/ 3704096 w 5426208"/>
                <a:gd name="connsiteY48" fmla="*/ 5581363 h 6199726"/>
                <a:gd name="connsiteX49" fmla="*/ 3506134 w 5426208"/>
                <a:gd name="connsiteY49" fmla="*/ 6199726 h 6199726"/>
                <a:gd name="connsiteX0" fmla="*/ 4469964 w 5426208"/>
                <a:gd name="connsiteY0" fmla="*/ 6067991 h 6199726"/>
                <a:gd name="connsiteX1" fmla="*/ 4204745 w 5426208"/>
                <a:gd name="connsiteY1" fmla="*/ 5516795 h 6199726"/>
                <a:gd name="connsiteX2" fmla="*/ 4281733 w 5426208"/>
                <a:gd name="connsiteY2" fmla="*/ 5237444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920181 w 5426208"/>
                <a:gd name="connsiteY8" fmla="*/ 4277967 h 6199726"/>
                <a:gd name="connsiteX9" fmla="*/ 3798859 w 5426208"/>
                <a:gd name="connsiteY9" fmla="*/ 3549606 h 6199726"/>
                <a:gd name="connsiteX10" fmla="*/ 4150946 w 5426208"/>
                <a:gd name="connsiteY10" fmla="*/ 2009873 h 6199726"/>
                <a:gd name="connsiteX11" fmla="*/ 4285628 w 5426208"/>
                <a:gd name="connsiteY11" fmla="*/ 1302863 h 6199726"/>
                <a:gd name="connsiteX12" fmla="*/ 4465260 w 5426208"/>
                <a:gd name="connsiteY12" fmla="*/ 875787 h 6199726"/>
                <a:gd name="connsiteX13" fmla="*/ 4049958 w 5426208"/>
                <a:gd name="connsiteY13" fmla="*/ 1199168 h 6199726"/>
                <a:gd name="connsiteX14" fmla="*/ 3408935 w 5426208"/>
                <a:gd name="connsiteY14" fmla="*/ 2349238 h 6199726"/>
                <a:gd name="connsiteX15" fmla="*/ 3287203 w 5426208"/>
                <a:gd name="connsiteY15" fmla="*/ 3409262 h 6199726"/>
                <a:gd name="connsiteX16" fmla="*/ 3292845 w 5426208"/>
                <a:gd name="connsiteY16" fmla="*/ 4093197 h 6199726"/>
                <a:gd name="connsiteX17" fmla="*/ 3192806 w 5426208"/>
                <a:gd name="connsiteY17" fmla="*/ 3842803 h 6199726"/>
                <a:gd name="connsiteX18" fmla="*/ 3006290 w 5426208"/>
                <a:gd name="connsiteY18" fmla="*/ 2973071 h 6199726"/>
                <a:gd name="connsiteX19" fmla="*/ 2428547 w 5426208"/>
                <a:gd name="connsiteY19" fmla="*/ 1604521 h 6199726"/>
                <a:gd name="connsiteX20" fmla="*/ 2042048 w 5426208"/>
                <a:gd name="connsiteY20" fmla="*/ 680694 h 6199726"/>
                <a:gd name="connsiteX21" fmla="*/ 1976061 w 5426208"/>
                <a:gd name="connsiteY21" fmla="*/ 237634 h 6199726"/>
                <a:gd name="connsiteX22" fmla="*/ 1853512 w 5426208"/>
                <a:gd name="connsiteY22" fmla="*/ 1964 h 6199726"/>
                <a:gd name="connsiteX23" fmla="*/ 1674403 w 5426208"/>
                <a:gd name="connsiteY23" fmla="*/ 360183 h 6199726"/>
                <a:gd name="connsiteX24" fmla="*/ 1504721 w 5426208"/>
                <a:gd name="connsiteY24" fmla="*/ 1415985 h 6199726"/>
                <a:gd name="connsiteX25" fmla="*/ 1919500 w 5426208"/>
                <a:gd name="connsiteY25" fmla="*/ 2745164 h 6199726"/>
                <a:gd name="connsiteX26" fmla="*/ 2525505 w 5426208"/>
                <a:gd name="connsiteY26" fmla="*/ 3885807 h 6199726"/>
                <a:gd name="connsiteX27" fmla="*/ 2343706 w 5426208"/>
                <a:gd name="connsiteY27" fmla="*/ 3734978 h 6199726"/>
                <a:gd name="connsiteX28" fmla="*/ 1259624 w 5426208"/>
                <a:gd name="connsiteY28" fmla="*/ 2566055 h 6199726"/>
                <a:gd name="connsiteX29" fmla="*/ 760003 w 5426208"/>
                <a:gd name="connsiteY29" fmla="*/ 2019300 h 6199726"/>
                <a:gd name="connsiteX30" fmla="*/ 213248 w 5426208"/>
                <a:gd name="connsiteY30" fmla="*/ 1510253 h 6199726"/>
                <a:gd name="connsiteX31" fmla="*/ 213248 w 5426208"/>
                <a:gd name="connsiteY31" fmla="*/ 1642228 h 6199726"/>
                <a:gd name="connsiteX32" fmla="*/ 694015 w 5426208"/>
                <a:gd name="connsiteY32" fmla="*/ 2980834 h 6199726"/>
                <a:gd name="connsiteX33" fmla="*/ 1287904 w 5426208"/>
                <a:gd name="connsiteY33" fmla="*/ 4102624 h 6199726"/>
                <a:gd name="connsiteX34" fmla="*/ 2042048 w 5426208"/>
                <a:gd name="connsiteY34" fmla="*/ 4715366 h 6199726"/>
                <a:gd name="connsiteX35" fmla="*/ 2771689 w 5426208"/>
                <a:gd name="connsiteY35" fmla="*/ 5012089 h 6199726"/>
                <a:gd name="connsiteX36" fmla="*/ 2258473 w 5426208"/>
                <a:gd name="connsiteY36" fmla="*/ 5048142 h 6199726"/>
                <a:gd name="connsiteX37" fmla="*/ 1485802 w 5426208"/>
                <a:gd name="connsiteY37" fmla="*/ 4878460 h 6199726"/>
                <a:gd name="connsiteX38" fmla="*/ 760003 w 5426208"/>
                <a:gd name="connsiteY38" fmla="*/ 4187465 h 6199726"/>
                <a:gd name="connsiteX39" fmla="*/ 260382 w 5426208"/>
                <a:gd name="connsiteY39" fmla="*/ 3291919 h 6199726"/>
                <a:gd name="connsiteX40" fmla="*/ 5859 w 5426208"/>
                <a:gd name="connsiteY40" fmla="*/ 2924273 h 6199726"/>
                <a:gd name="connsiteX41" fmla="*/ 109554 w 5426208"/>
                <a:gd name="connsiteY41" fmla="*/ 3518162 h 6199726"/>
                <a:gd name="connsiteX42" fmla="*/ 420638 w 5426208"/>
                <a:gd name="connsiteY42" fmla="*/ 4922756 h 6199726"/>
                <a:gd name="connsiteX43" fmla="*/ 910832 w 5426208"/>
                <a:gd name="connsiteY43" fmla="*/ 5544925 h 6199726"/>
                <a:gd name="connsiteX44" fmla="*/ 1523574 w 5426208"/>
                <a:gd name="connsiteY44" fmla="*/ 5761741 h 6199726"/>
                <a:gd name="connsiteX45" fmla="*/ 2336968 w 5426208"/>
                <a:gd name="connsiteY45" fmla="*/ 5729895 h 6199726"/>
                <a:gd name="connsiteX46" fmla="*/ 3483886 w 5426208"/>
                <a:gd name="connsiteY46" fmla="*/ 5540090 h 6199726"/>
                <a:gd name="connsiteX47" fmla="*/ 3704096 w 5426208"/>
                <a:gd name="connsiteY47" fmla="*/ 5581363 h 6199726"/>
                <a:gd name="connsiteX48" fmla="*/ 3506134 w 5426208"/>
                <a:gd name="connsiteY48" fmla="*/ 6199726 h 6199726"/>
                <a:gd name="connsiteX0" fmla="*/ 4469964 w 5426208"/>
                <a:gd name="connsiteY0" fmla="*/ 6067991 h 6199726"/>
                <a:gd name="connsiteX1" fmla="*/ 4204745 w 5426208"/>
                <a:gd name="connsiteY1" fmla="*/ 5516795 h 6199726"/>
                <a:gd name="connsiteX2" fmla="*/ 4281733 w 5426208"/>
                <a:gd name="connsiteY2" fmla="*/ 5237444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920181 w 5426208"/>
                <a:gd name="connsiteY8" fmla="*/ 4277967 h 6199726"/>
                <a:gd name="connsiteX9" fmla="*/ 3798859 w 5426208"/>
                <a:gd name="connsiteY9" fmla="*/ 3549606 h 6199726"/>
                <a:gd name="connsiteX10" fmla="*/ 4150946 w 5426208"/>
                <a:gd name="connsiteY10" fmla="*/ 2009873 h 6199726"/>
                <a:gd name="connsiteX11" fmla="*/ 4285628 w 5426208"/>
                <a:gd name="connsiteY11" fmla="*/ 1302863 h 6199726"/>
                <a:gd name="connsiteX12" fmla="*/ 4596120 w 5426208"/>
                <a:gd name="connsiteY12" fmla="*/ 925301 h 6199726"/>
                <a:gd name="connsiteX13" fmla="*/ 4049958 w 5426208"/>
                <a:gd name="connsiteY13" fmla="*/ 1199168 h 6199726"/>
                <a:gd name="connsiteX14" fmla="*/ 3408935 w 5426208"/>
                <a:gd name="connsiteY14" fmla="*/ 2349238 h 6199726"/>
                <a:gd name="connsiteX15" fmla="*/ 3287203 w 5426208"/>
                <a:gd name="connsiteY15" fmla="*/ 3409262 h 6199726"/>
                <a:gd name="connsiteX16" fmla="*/ 3292845 w 5426208"/>
                <a:gd name="connsiteY16" fmla="*/ 4093197 h 6199726"/>
                <a:gd name="connsiteX17" fmla="*/ 3192806 w 5426208"/>
                <a:gd name="connsiteY17" fmla="*/ 3842803 h 6199726"/>
                <a:gd name="connsiteX18" fmla="*/ 3006290 w 5426208"/>
                <a:gd name="connsiteY18" fmla="*/ 2973071 h 6199726"/>
                <a:gd name="connsiteX19" fmla="*/ 2428547 w 5426208"/>
                <a:gd name="connsiteY19" fmla="*/ 1604521 h 6199726"/>
                <a:gd name="connsiteX20" fmla="*/ 2042048 w 5426208"/>
                <a:gd name="connsiteY20" fmla="*/ 680694 h 6199726"/>
                <a:gd name="connsiteX21" fmla="*/ 1976061 w 5426208"/>
                <a:gd name="connsiteY21" fmla="*/ 237634 h 6199726"/>
                <a:gd name="connsiteX22" fmla="*/ 1853512 w 5426208"/>
                <a:gd name="connsiteY22" fmla="*/ 1964 h 6199726"/>
                <a:gd name="connsiteX23" fmla="*/ 1674403 w 5426208"/>
                <a:gd name="connsiteY23" fmla="*/ 360183 h 6199726"/>
                <a:gd name="connsiteX24" fmla="*/ 1504721 w 5426208"/>
                <a:gd name="connsiteY24" fmla="*/ 1415985 h 6199726"/>
                <a:gd name="connsiteX25" fmla="*/ 1919500 w 5426208"/>
                <a:gd name="connsiteY25" fmla="*/ 2745164 h 6199726"/>
                <a:gd name="connsiteX26" fmla="*/ 2525505 w 5426208"/>
                <a:gd name="connsiteY26" fmla="*/ 3885807 h 6199726"/>
                <a:gd name="connsiteX27" fmla="*/ 2343706 w 5426208"/>
                <a:gd name="connsiteY27" fmla="*/ 3734978 h 6199726"/>
                <a:gd name="connsiteX28" fmla="*/ 1259624 w 5426208"/>
                <a:gd name="connsiteY28" fmla="*/ 2566055 h 6199726"/>
                <a:gd name="connsiteX29" fmla="*/ 760003 w 5426208"/>
                <a:gd name="connsiteY29" fmla="*/ 2019300 h 6199726"/>
                <a:gd name="connsiteX30" fmla="*/ 213248 w 5426208"/>
                <a:gd name="connsiteY30" fmla="*/ 1510253 h 6199726"/>
                <a:gd name="connsiteX31" fmla="*/ 213248 w 5426208"/>
                <a:gd name="connsiteY31" fmla="*/ 1642228 h 6199726"/>
                <a:gd name="connsiteX32" fmla="*/ 694015 w 5426208"/>
                <a:gd name="connsiteY32" fmla="*/ 2980834 h 6199726"/>
                <a:gd name="connsiteX33" fmla="*/ 1287904 w 5426208"/>
                <a:gd name="connsiteY33" fmla="*/ 4102624 h 6199726"/>
                <a:gd name="connsiteX34" fmla="*/ 2042048 w 5426208"/>
                <a:gd name="connsiteY34" fmla="*/ 4715366 h 6199726"/>
                <a:gd name="connsiteX35" fmla="*/ 2771689 w 5426208"/>
                <a:gd name="connsiteY35" fmla="*/ 5012089 h 6199726"/>
                <a:gd name="connsiteX36" fmla="*/ 2258473 w 5426208"/>
                <a:gd name="connsiteY36" fmla="*/ 5048142 h 6199726"/>
                <a:gd name="connsiteX37" fmla="*/ 1485802 w 5426208"/>
                <a:gd name="connsiteY37" fmla="*/ 4878460 h 6199726"/>
                <a:gd name="connsiteX38" fmla="*/ 760003 w 5426208"/>
                <a:gd name="connsiteY38" fmla="*/ 4187465 h 6199726"/>
                <a:gd name="connsiteX39" fmla="*/ 260382 w 5426208"/>
                <a:gd name="connsiteY39" fmla="*/ 3291919 h 6199726"/>
                <a:gd name="connsiteX40" fmla="*/ 5859 w 5426208"/>
                <a:gd name="connsiteY40" fmla="*/ 2924273 h 6199726"/>
                <a:gd name="connsiteX41" fmla="*/ 109554 w 5426208"/>
                <a:gd name="connsiteY41" fmla="*/ 3518162 h 6199726"/>
                <a:gd name="connsiteX42" fmla="*/ 420638 w 5426208"/>
                <a:gd name="connsiteY42" fmla="*/ 4922756 h 6199726"/>
                <a:gd name="connsiteX43" fmla="*/ 910832 w 5426208"/>
                <a:gd name="connsiteY43" fmla="*/ 5544925 h 6199726"/>
                <a:gd name="connsiteX44" fmla="*/ 1523574 w 5426208"/>
                <a:gd name="connsiteY44" fmla="*/ 5761741 h 6199726"/>
                <a:gd name="connsiteX45" fmla="*/ 2336968 w 5426208"/>
                <a:gd name="connsiteY45" fmla="*/ 5729895 h 6199726"/>
                <a:gd name="connsiteX46" fmla="*/ 3483886 w 5426208"/>
                <a:gd name="connsiteY46" fmla="*/ 5540090 h 6199726"/>
                <a:gd name="connsiteX47" fmla="*/ 3704096 w 5426208"/>
                <a:gd name="connsiteY47" fmla="*/ 5581363 h 6199726"/>
                <a:gd name="connsiteX48" fmla="*/ 3506134 w 5426208"/>
                <a:gd name="connsiteY48" fmla="*/ 6199726 h 6199726"/>
                <a:gd name="connsiteX0" fmla="*/ 4469964 w 5426208"/>
                <a:gd name="connsiteY0" fmla="*/ 6067991 h 6199726"/>
                <a:gd name="connsiteX1" fmla="*/ 4204745 w 5426208"/>
                <a:gd name="connsiteY1" fmla="*/ 5516795 h 6199726"/>
                <a:gd name="connsiteX2" fmla="*/ 4281733 w 5426208"/>
                <a:gd name="connsiteY2" fmla="*/ 5237444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920181 w 5426208"/>
                <a:gd name="connsiteY8" fmla="*/ 4277967 h 6199726"/>
                <a:gd name="connsiteX9" fmla="*/ 3798859 w 5426208"/>
                <a:gd name="connsiteY9" fmla="*/ 3549606 h 6199726"/>
                <a:gd name="connsiteX10" fmla="*/ 4150946 w 5426208"/>
                <a:gd name="connsiteY10" fmla="*/ 2009873 h 6199726"/>
                <a:gd name="connsiteX11" fmla="*/ 4347694 w 5426208"/>
                <a:gd name="connsiteY11" fmla="*/ 1408876 h 6199726"/>
                <a:gd name="connsiteX12" fmla="*/ 4596120 w 5426208"/>
                <a:gd name="connsiteY12" fmla="*/ 925301 h 6199726"/>
                <a:gd name="connsiteX13" fmla="*/ 4049958 w 5426208"/>
                <a:gd name="connsiteY13" fmla="*/ 1199168 h 6199726"/>
                <a:gd name="connsiteX14" fmla="*/ 3408935 w 5426208"/>
                <a:gd name="connsiteY14" fmla="*/ 2349238 h 6199726"/>
                <a:gd name="connsiteX15" fmla="*/ 3287203 w 5426208"/>
                <a:gd name="connsiteY15" fmla="*/ 3409262 h 6199726"/>
                <a:gd name="connsiteX16" fmla="*/ 3292845 w 5426208"/>
                <a:gd name="connsiteY16" fmla="*/ 4093197 h 6199726"/>
                <a:gd name="connsiteX17" fmla="*/ 3192806 w 5426208"/>
                <a:gd name="connsiteY17" fmla="*/ 3842803 h 6199726"/>
                <a:gd name="connsiteX18" fmla="*/ 3006290 w 5426208"/>
                <a:gd name="connsiteY18" fmla="*/ 2973071 h 6199726"/>
                <a:gd name="connsiteX19" fmla="*/ 2428547 w 5426208"/>
                <a:gd name="connsiteY19" fmla="*/ 1604521 h 6199726"/>
                <a:gd name="connsiteX20" fmla="*/ 2042048 w 5426208"/>
                <a:gd name="connsiteY20" fmla="*/ 680694 h 6199726"/>
                <a:gd name="connsiteX21" fmla="*/ 1976061 w 5426208"/>
                <a:gd name="connsiteY21" fmla="*/ 237634 h 6199726"/>
                <a:gd name="connsiteX22" fmla="*/ 1853512 w 5426208"/>
                <a:gd name="connsiteY22" fmla="*/ 1964 h 6199726"/>
                <a:gd name="connsiteX23" fmla="*/ 1674403 w 5426208"/>
                <a:gd name="connsiteY23" fmla="*/ 360183 h 6199726"/>
                <a:gd name="connsiteX24" fmla="*/ 1504721 w 5426208"/>
                <a:gd name="connsiteY24" fmla="*/ 1415985 h 6199726"/>
                <a:gd name="connsiteX25" fmla="*/ 1919500 w 5426208"/>
                <a:gd name="connsiteY25" fmla="*/ 2745164 h 6199726"/>
                <a:gd name="connsiteX26" fmla="*/ 2525505 w 5426208"/>
                <a:gd name="connsiteY26" fmla="*/ 3885807 h 6199726"/>
                <a:gd name="connsiteX27" fmla="*/ 2343706 w 5426208"/>
                <a:gd name="connsiteY27" fmla="*/ 3734978 h 6199726"/>
                <a:gd name="connsiteX28" fmla="*/ 1259624 w 5426208"/>
                <a:gd name="connsiteY28" fmla="*/ 2566055 h 6199726"/>
                <a:gd name="connsiteX29" fmla="*/ 760003 w 5426208"/>
                <a:gd name="connsiteY29" fmla="*/ 2019300 h 6199726"/>
                <a:gd name="connsiteX30" fmla="*/ 213248 w 5426208"/>
                <a:gd name="connsiteY30" fmla="*/ 1510253 h 6199726"/>
                <a:gd name="connsiteX31" fmla="*/ 213248 w 5426208"/>
                <a:gd name="connsiteY31" fmla="*/ 1642228 h 6199726"/>
                <a:gd name="connsiteX32" fmla="*/ 694015 w 5426208"/>
                <a:gd name="connsiteY32" fmla="*/ 2980834 h 6199726"/>
                <a:gd name="connsiteX33" fmla="*/ 1287904 w 5426208"/>
                <a:gd name="connsiteY33" fmla="*/ 4102624 h 6199726"/>
                <a:gd name="connsiteX34" fmla="*/ 2042048 w 5426208"/>
                <a:gd name="connsiteY34" fmla="*/ 4715366 h 6199726"/>
                <a:gd name="connsiteX35" fmla="*/ 2771689 w 5426208"/>
                <a:gd name="connsiteY35" fmla="*/ 5012089 h 6199726"/>
                <a:gd name="connsiteX36" fmla="*/ 2258473 w 5426208"/>
                <a:gd name="connsiteY36" fmla="*/ 5048142 h 6199726"/>
                <a:gd name="connsiteX37" fmla="*/ 1485802 w 5426208"/>
                <a:gd name="connsiteY37" fmla="*/ 4878460 h 6199726"/>
                <a:gd name="connsiteX38" fmla="*/ 760003 w 5426208"/>
                <a:gd name="connsiteY38" fmla="*/ 4187465 h 6199726"/>
                <a:gd name="connsiteX39" fmla="*/ 260382 w 5426208"/>
                <a:gd name="connsiteY39" fmla="*/ 3291919 h 6199726"/>
                <a:gd name="connsiteX40" fmla="*/ 5859 w 5426208"/>
                <a:gd name="connsiteY40" fmla="*/ 2924273 h 6199726"/>
                <a:gd name="connsiteX41" fmla="*/ 109554 w 5426208"/>
                <a:gd name="connsiteY41" fmla="*/ 3518162 h 6199726"/>
                <a:gd name="connsiteX42" fmla="*/ 420638 w 5426208"/>
                <a:gd name="connsiteY42" fmla="*/ 4922756 h 6199726"/>
                <a:gd name="connsiteX43" fmla="*/ 910832 w 5426208"/>
                <a:gd name="connsiteY43" fmla="*/ 5544925 h 6199726"/>
                <a:gd name="connsiteX44" fmla="*/ 1523574 w 5426208"/>
                <a:gd name="connsiteY44" fmla="*/ 5761741 h 6199726"/>
                <a:gd name="connsiteX45" fmla="*/ 2336968 w 5426208"/>
                <a:gd name="connsiteY45" fmla="*/ 5729895 h 6199726"/>
                <a:gd name="connsiteX46" fmla="*/ 3483886 w 5426208"/>
                <a:gd name="connsiteY46" fmla="*/ 5540090 h 6199726"/>
                <a:gd name="connsiteX47" fmla="*/ 3704096 w 5426208"/>
                <a:gd name="connsiteY47" fmla="*/ 5581363 h 6199726"/>
                <a:gd name="connsiteX48" fmla="*/ 3506134 w 5426208"/>
                <a:gd name="connsiteY48" fmla="*/ 6199726 h 6199726"/>
                <a:gd name="connsiteX0" fmla="*/ 4469964 w 5426208"/>
                <a:gd name="connsiteY0" fmla="*/ 6067991 h 6199726"/>
                <a:gd name="connsiteX1" fmla="*/ 4204745 w 5426208"/>
                <a:gd name="connsiteY1" fmla="*/ 5516795 h 6199726"/>
                <a:gd name="connsiteX2" fmla="*/ 4281733 w 5426208"/>
                <a:gd name="connsiteY2" fmla="*/ 5237444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980892 w 5426208"/>
                <a:gd name="connsiteY8" fmla="*/ 4210607 h 6199726"/>
                <a:gd name="connsiteX9" fmla="*/ 3798859 w 5426208"/>
                <a:gd name="connsiteY9" fmla="*/ 3549606 h 6199726"/>
                <a:gd name="connsiteX10" fmla="*/ 4150946 w 5426208"/>
                <a:gd name="connsiteY10" fmla="*/ 2009873 h 6199726"/>
                <a:gd name="connsiteX11" fmla="*/ 4347694 w 5426208"/>
                <a:gd name="connsiteY11" fmla="*/ 1408876 h 6199726"/>
                <a:gd name="connsiteX12" fmla="*/ 4596120 w 5426208"/>
                <a:gd name="connsiteY12" fmla="*/ 925301 h 6199726"/>
                <a:gd name="connsiteX13" fmla="*/ 4049958 w 5426208"/>
                <a:gd name="connsiteY13" fmla="*/ 1199168 h 6199726"/>
                <a:gd name="connsiteX14" fmla="*/ 3408935 w 5426208"/>
                <a:gd name="connsiteY14" fmla="*/ 2349238 h 6199726"/>
                <a:gd name="connsiteX15" fmla="*/ 3287203 w 5426208"/>
                <a:gd name="connsiteY15" fmla="*/ 3409262 h 6199726"/>
                <a:gd name="connsiteX16" fmla="*/ 3292845 w 5426208"/>
                <a:gd name="connsiteY16" fmla="*/ 4093197 h 6199726"/>
                <a:gd name="connsiteX17" fmla="*/ 3192806 w 5426208"/>
                <a:gd name="connsiteY17" fmla="*/ 3842803 h 6199726"/>
                <a:gd name="connsiteX18" fmla="*/ 3006290 w 5426208"/>
                <a:gd name="connsiteY18" fmla="*/ 2973071 h 6199726"/>
                <a:gd name="connsiteX19" fmla="*/ 2428547 w 5426208"/>
                <a:gd name="connsiteY19" fmla="*/ 1604521 h 6199726"/>
                <a:gd name="connsiteX20" fmla="*/ 2042048 w 5426208"/>
                <a:gd name="connsiteY20" fmla="*/ 680694 h 6199726"/>
                <a:gd name="connsiteX21" fmla="*/ 1976061 w 5426208"/>
                <a:gd name="connsiteY21" fmla="*/ 237634 h 6199726"/>
                <a:gd name="connsiteX22" fmla="*/ 1853512 w 5426208"/>
                <a:gd name="connsiteY22" fmla="*/ 1964 h 6199726"/>
                <a:gd name="connsiteX23" fmla="*/ 1674403 w 5426208"/>
                <a:gd name="connsiteY23" fmla="*/ 360183 h 6199726"/>
                <a:gd name="connsiteX24" fmla="*/ 1504721 w 5426208"/>
                <a:gd name="connsiteY24" fmla="*/ 1415985 h 6199726"/>
                <a:gd name="connsiteX25" fmla="*/ 1919500 w 5426208"/>
                <a:gd name="connsiteY25" fmla="*/ 2745164 h 6199726"/>
                <a:gd name="connsiteX26" fmla="*/ 2525505 w 5426208"/>
                <a:gd name="connsiteY26" fmla="*/ 3885807 h 6199726"/>
                <a:gd name="connsiteX27" fmla="*/ 2343706 w 5426208"/>
                <a:gd name="connsiteY27" fmla="*/ 3734978 h 6199726"/>
                <a:gd name="connsiteX28" fmla="*/ 1259624 w 5426208"/>
                <a:gd name="connsiteY28" fmla="*/ 2566055 h 6199726"/>
                <a:gd name="connsiteX29" fmla="*/ 760003 w 5426208"/>
                <a:gd name="connsiteY29" fmla="*/ 2019300 h 6199726"/>
                <a:gd name="connsiteX30" fmla="*/ 213248 w 5426208"/>
                <a:gd name="connsiteY30" fmla="*/ 1510253 h 6199726"/>
                <a:gd name="connsiteX31" fmla="*/ 213248 w 5426208"/>
                <a:gd name="connsiteY31" fmla="*/ 1642228 h 6199726"/>
                <a:gd name="connsiteX32" fmla="*/ 694015 w 5426208"/>
                <a:gd name="connsiteY32" fmla="*/ 2980834 h 6199726"/>
                <a:gd name="connsiteX33" fmla="*/ 1287904 w 5426208"/>
                <a:gd name="connsiteY33" fmla="*/ 4102624 h 6199726"/>
                <a:gd name="connsiteX34" fmla="*/ 2042048 w 5426208"/>
                <a:gd name="connsiteY34" fmla="*/ 4715366 h 6199726"/>
                <a:gd name="connsiteX35" fmla="*/ 2771689 w 5426208"/>
                <a:gd name="connsiteY35" fmla="*/ 5012089 h 6199726"/>
                <a:gd name="connsiteX36" fmla="*/ 2258473 w 5426208"/>
                <a:gd name="connsiteY36" fmla="*/ 5048142 h 6199726"/>
                <a:gd name="connsiteX37" fmla="*/ 1485802 w 5426208"/>
                <a:gd name="connsiteY37" fmla="*/ 4878460 h 6199726"/>
                <a:gd name="connsiteX38" fmla="*/ 760003 w 5426208"/>
                <a:gd name="connsiteY38" fmla="*/ 4187465 h 6199726"/>
                <a:gd name="connsiteX39" fmla="*/ 260382 w 5426208"/>
                <a:gd name="connsiteY39" fmla="*/ 3291919 h 6199726"/>
                <a:gd name="connsiteX40" fmla="*/ 5859 w 5426208"/>
                <a:gd name="connsiteY40" fmla="*/ 2924273 h 6199726"/>
                <a:gd name="connsiteX41" fmla="*/ 109554 w 5426208"/>
                <a:gd name="connsiteY41" fmla="*/ 3518162 h 6199726"/>
                <a:gd name="connsiteX42" fmla="*/ 420638 w 5426208"/>
                <a:gd name="connsiteY42" fmla="*/ 4922756 h 6199726"/>
                <a:gd name="connsiteX43" fmla="*/ 910832 w 5426208"/>
                <a:gd name="connsiteY43" fmla="*/ 5544925 h 6199726"/>
                <a:gd name="connsiteX44" fmla="*/ 1523574 w 5426208"/>
                <a:gd name="connsiteY44" fmla="*/ 5761741 h 6199726"/>
                <a:gd name="connsiteX45" fmla="*/ 2336968 w 5426208"/>
                <a:gd name="connsiteY45" fmla="*/ 5729895 h 6199726"/>
                <a:gd name="connsiteX46" fmla="*/ 3483886 w 5426208"/>
                <a:gd name="connsiteY46" fmla="*/ 5540090 h 6199726"/>
                <a:gd name="connsiteX47" fmla="*/ 3704096 w 5426208"/>
                <a:gd name="connsiteY47" fmla="*/ 5581363 h 6199726"/>
                <a:gd name="connsiteX48" fmla="*/ 3506134 w 5426208"/>
                <a:gd name="connsiteY48" fmla="*/ 6199726 h 6199726"/>
                <a:gd name="connsiteX0" fmla="*/ 4469964 w 5426208"/>
                <a:gd name="connsiteY0" fmla="*/ 6067991 h 6199726"/>
                <a:gd name="connsiteX1" fmla="*/ 4204745 w 5426208"/>
                <a:gd name="connsiteY1" fmla="*/ 5516795 h 6199726"/>
                <a:gd name="connsiteX2" fmla="*/ 4281733 w 5426208"/>
                <a:gd name="connsiteY2" fmla="*/ 5237444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980892 w 5426208"/>
                <a:gd name="connsiteY8" fmla="*/ 4210607 h 6199726"/>
                <a:gd name="connsiteX9" fmla="*/ 3897197 w 5426208"/>
                <a:gd name="connsiteY9" fmla="*/ 3571203 h 6199726"/>
                <a:gd name="connsiteX10" fmla="*/ 4150946 w 5426208"/>
                <a:gd name="connsiteY10" fmla="*/ 2009873 h 6199726"/>
                <a:gd name="connsiteX11" fmla="*/ 4347694 w 5426208"/>
                <a:gd name="connsiteY11" fmla="*/ 1408876 h 6199726"/>
                <a:gd name="connsiteX12" fmla="*/ 4596120 w 5426208"/>
                <a:gd name="connsiteY12" fmla="*/ 925301 h 6199726"/>
                <a:gd name="connsiteX13" fmla="*/ 4049958 w 5426208"/>
                <a:gd name="connsiteY13" fmla="*/ 1199168 h 6199726"/>
                <a:gd name="connsiteX14" fmla="*/ 3408935 w 5426208"/>
                <a:gd name="connsiteY14" fmla="*/ 2349238 h 6199726"/>
                <a:gd name="connsiteX15" fmla="*/ 3287203 w 5426208"/>
                <a:gd name="connsiteY15" fmla="*/ 3409262 h 6199726"/>
                <a:gd name="connsiteX16" fmla="*/ 3292845 w 5426208"/>
                <a:gd name="connsiteY16" fmla="*/ 4093197 h 6199726"/>
                <a:gd name="connsiteX17" fmla="*/ 3192806 w 5426208"/>
                <a:gd name="connsiteY17" fmla="*/ 3842803 h 6199726"/>
                <a:gd name="connsiteX18" fmla="*/ 3006290 w 5426208"/>
                <a:gd name="connsiteY18" fmla="*/ 2973071 h 6199726"/>
                <a:gd name="connsiteX19" fmla="*/ 2428547 w 5426208"/>
                <a:gd name="connsiteY19" fmla="*/ 1604521 h 6199726"/>
                <a:gd name="connsiteX20" fmla="*/ 2042048 w 5426208"/>
                <a:gd name="connsiteY20" fmla="*/ 680694 h 6199726"/>
                <a:gd name="connsiteX21" fmla="*/ 1976061 w 5426208"/>
                <a:gd name="connsiteY21" fmla="*/ 237634 h 6199726"/>
                <a:gd name="connsiteX22" fmla="*/ 1853512 w 5426208"/>
                <a:gd name="connsiteY22" fmla="*/ 1964 h 6199726"/>
                <a:gd name="connsiteX23" fmla="*/ 1674403 w 5426208"/>
                <a:gd name="connsiteY23" fmla="*/ 360183 h 6199726"/>
                <a:gd name="connsiteX24" fmla="*/ 1504721 w 5426208"/>
                <a:gd name="connsiteY24" fmla="*/ 1415985 h 6199726"/>
                <a:gd name="connsiteX25" fmla="*/ 1919500 w 5426208"/>
                <a:gd name="connsiteY25" fmla="*/ 2745164 h 6199726"/>
                <a:gd name="connsiteX26" fmla="*/ 2525505 w 5426208"/>
                <a:gd name="connsiteY26" fmla="*/ 3885807 h 6199726"/>
                <a:gd name="connsiteX27" fmla="*/ 2343706 w 5426208"/>
                <a:gd name="connsiteY27" fmla="*/ 3734978 h 6199726"/>
                <a:gd name="connsiteX28" fmla="*/ 1259624 w 5426208"/>
                <a:gd name="connsiteY28" fmla="*/ 2566055 h 6199726"/>
                <a:gd name="connsiteX29" fmla="*/ 760003 w 5426208"/>
                <a:gd name="connsiteY29" fmla="*/ 2019300 h 6199726"/>
                <a:gd name="connsiteX30" fmla="*/ 213248 w 5426208"/>
                <a:gd name="connsiteY30" fmla="*/ 1510253 h 6199726"/>
                <a:gd name="connsiteX31" fmla="*/ 213248 w 5426208"/>
                <a:gd name="connsiteY31" fmla="*/ 1642228 h 6199726"/>
                <a:gd name="connsiteX32" fmla="*/ 694015 w 5426208"/>
                <a:gd name="connsiteY32" fmla="*/ 2980834 h 6199726"/>
                <a:gd name="connsiteX33" fmla="*/ 1287904 w 5426208"/>
                <a:gd name="connsiteY33" fmla="*/ 4102624 h 6199726"/>
                <a:gd name="connsiteX34" fmla="*/ 2042048 w 5426208"/>
                <a:gd name="connsiteY34" fmla="*/ 4715366 h 6199726"/>
                <a:gd name="connsiteX35" fmla="*/ 2771689 w 5426208"/>
                <a:gd name="connsiteY35" fmla="*/ 5012089 h 6199726"/>
                <a:gd name="connsiteX36" fmla="*/ 2258473 w 5426208"/>
                <a:gd name="connsiteY36" fmla="*/ 5048142 h 6199726"/>
                <a:gd name="connsiteX37" fmla="*/ 1485802 w 5426208"/>
                <a:gd name="connsiteY37" fmla="*/ 4878460 h 6199726"/>
                <a:gd name="connsiteX38" fmla="*/ 760003 w 5426208"/>
                <a:gd name="connsiteY38" fmla="*/ 4187465 h 6199726"/>
                <a:gd name="connsiteX39" fmla="*/ 260382 w 5426208"/>
                <a:gd name="connsiteY39" fmla="*/ 3291919 h 6199726"/>
                <a:gd name="connsiteX40" fmla="*/ 5859 w 5426208"/>
                <a:gd name="connsiteY40" fmla="*/ 2924273 h 6199726"/>
                <a:gd name="connsiteX41" fmla="*/ 109554 w 5426208"/>
                <a:gd name="connsiteY41" fmla="*/ 3518162 h 6199726"/>
                <a:gd name="connsiteX42" fmla="*/ 420638 w 5426208"/>
                <a:gd name="connsiteY42" fmla="*/ 4922756 h 6199726"/>
                <a:gd name="connsiteX43" fmla="*/ 910832 w 5426208"/>
                <a:gd name="connsiteY43" fmla="*/ 5544925 h 6199726"/>
                <a:gd name="connsiteX44" fmla="*/ 1523574 w 5426208"/>
                <a:gd name="connsiteY44" fmla="*/ 5761741 h 6199726"/>
                <a:gd name="connsiteX45" fmla="*/ 2336968 w 5426208"/>
                <a:gd name="connsiteY45" fmla="*/ 5729895 h 6199726"/>
                <a:gd name="connsiteX46" fmla="*/ 3483886 w 5426208"/>
                <a:gd name="connsiteY46" fmla="*/ 5540090 h 6199726"/>
                <a:gd name="connsiteX47" fmla="*/ 3704096 w 5426208"/>
                <a:gd name="connsiteY47" fmla="*/ 5581363 h 6199726"/>
                <a:gd name="connsiteX48" fmla="*/ 3506134 w 5426208"/>
                <a:gd name="connsiteY48" fmla="*/ 6199726 h 6199726"/>
                <a:gd name="connsiteX0" fmla="*/ 4469964 w 5426208"/>
                <a:gd name="connsiteY0" fmla="*/ 6067991 h 6199726"/>
                <a:gd name="connsiteX1" fmla="*/ 4204745 w 5426208"/>
                <a:gd name="connsiteY1" fmla="*/ 5516795 h 6199726"/>
                <a:gd name="connsiteX2" fmla="*/ 4281733 w 5426208"/>
                <a:gd name="connsiteY2" fmla="*/ 5237444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980892 w 5426208"/>
                <a:gd name="connsiteY8" fmla="*/ 4210607 h 6199726"/>
                <a:gd name="connsiteX9" fmla="*/ 3897197 w 5426208"/>
                <a:gd name="connsiteY9" fmla="*/ 3571203 h 6199726"/>
                <a:gd name="connsiteX10" fmla="*/ 4150946 w 5426208"/>
                <a:gd name="connsiteY10" fmla="*/ 2009873 h 6199726"/>
                <a:gd name="connsiteX11" fmla="*/ 4347694 w 5426208"/>
                <a:gd name="connsiteY11" fmla="*/ 1408876 h 6199726"/>
                <a:gd name="connsiteX12" fmla="*/ 4596120 w 5426208"/>
                <a:gd name="connsiteY12" fmla="*/ 925301 h 6199726"/>
                <a:gd name="connsiteX13" fmla="*/ 4049958 w 5426208"/>
                <a:gd name="connsiteY13" fmla="*/ 1199168 h 6199726"/>
                <a:gd name="connsiteX14" fmla="*/ 3488008 w 5426208"/>
                <a:gd name="connsiteY14" fmla="*/ 2315589 h 6199726"/>
                <a:gd name="connsiteX15" fmla="*/ 3287203 w 5426208"/>
                <a:gd name="connsiteY15" fmla="*/ 3409262 h 6199726"/>
                <a:gd name="connsiteX16" fmla="*/ 3292845 w 5426208"/>
                <a:gd name="connsiteY16" fmla="*/ 4093197 h 6199726"/>
                <a:gd name="connsiteX17" fmla="*/ 3192806 w 5426208"/>
                <a:gd name="connsiteY17" fmla="*/ 3842803 h 6199726"/>
                <a:gd name="connsiteX18" fmla="*/ 3006290 w 5426208"/>
                <a:gd name="connsiteY18" fmla="*/ 2973071 h 6199726"/>
                <a:gd name="connsiteX19" fmla="*/ 2428547 w 5426208"/>
                <a:gd name="connsiteY19" fmla="*/ 1604521 h 6199726"/>
                <a:gd name="connsiteX20" fmla="*/ 2042048 w 5426208"/>
                <a:gd name="connsiteY20" fmla="*/ 680694 h 6199726"/>
                <a:gd name="connsiteX21" fmla="*/ 1976061 w 5426208"/>
                <a:gd name="connsiteY21" fmla="*/ 237634 h 6199726"/>
                <a:gd name="connsiteX22" fmla="*/ 1853512 w 5426208"/>
                <a:gd name="connsiteY22" fmla="*/ 1964 h 6199726"/>
                <a:gd name="connsiteX23" fmla="*/ 1674403 w 5426208"/>
                <a:gd name="connsiteY23" fmla="*/ 360183 h 6199726"/>
                <a:gd name="connsiteX24" fmla="*/ 1504721 w 5426208"/>
                <a:gd name="connsiteY24" fmla="*/ 1415985 h 6199726"/>
                <a:gd name="connsiteX25" fmla="*/ 1919500 w 5426208"/>
                <a:gd name="connsiteY25" fmla="*/ 2745164 h 6199726"/>
                <a:gd name="connsiteX26" fmla="*/ 2525505 w 5426208"/>
                <a:gd name="connsiteY26" fmla="*/ 3885807 h 6199726"/>
                <a:gd name="connsiteX27" fmla="*/ 2343706 w 5426208"/>
                <a:gd name="connsiteY27" fmla="*/ 3734978 h 6199726"/>
                <a:gd name="connsiteX28" fmla="*/ 1259624 w 5426208"/>
                <a:gd name="connsiteY28" fmla="*/ 2566055 h 6199726"/>
                <a:gd name="connsiteX29" fmla="*/ 760003 w 5426208"/>
                <a:gd name="connsiteY29" fmla="*/ 2019300 h 6199726"/>
                <a:gd name="connsiteX30" fmla="*/ 213248 w 5426208"/>
                <a:gd name="connsiteY30" fmla="*/ 1510253 h 6199726"/>
                <a:gd name="connsiteX31" fmla="*/ 213248 w 5426208"/>
                <a:gd name="connsiteY31" fmla="*/ 1642228 h 6199726"/>
                <a:gd name="connsiteX32" fmla="*/ 694015 w 5426208"/>
                <a:gd name="connsiteY32" fmla="*/ 2980834 h 6199726"/>
                <a:gd name="connsiteX33" fmla="*/ 1287904 w 5426208"/>
                <a:gd name="connsiteY33" fmla="*/ 4102624 h 6199726"/>
                <a:gd name="connsiteX34" fmla="*/ 2042048 w 5426208"/>
                <a:gd name="connsiteY34" fmla="*/ 4715366 h 6199726"/>
                <a:gd name="connsiteX35" fmla="*/ 2771689 w 5426208"/>
                <a:gd name="connsiteY35" fmla="*/ 5012089 h 6199726"/>
                <a:gd name="connsiteX36" fmla="*/ 2258473 w 5426208"/>
                <a:gd name="connsiteY36" fmla="*/ 5048142 h 6199726"/>
                <a:gd name="connsiteX37" fmla="*/ 1485802 w 5426208"/>
                <a:gd name="connsiteY37" fmla="*/ 4878460 h 6199726"/>
                <a:gd name="connsiteX38" fmla="*/ 760003 w 5426208"/>
                <a:gd name="connsiteY38" fmla="*/ 4187465 h 6199726"/>
                <a:gd name="connsiteX39" fmla="*/ 260382 w 5426208"/>
                <a:gd name="connsiteY39" fmla="*/ 3291919 h 6199726"/>
                <a:gd name="connsiteX40" fmla="*/ 5859 w 5426208"/>
                <a:gd name="connsiteY40" fmla="*/ 2924273 h 6199726"/>
                <a:gd name="connsiteX41" fmla="*/ 109554 w 5426208"/>
                <a:gd name="connsiteY41" fmla="*/ 3518162 h 6199726"/>
                <a:gd name="connsiteX42" fmla="*/ 420638 w 5426208"/>
                <a:gd name="connsiteY42" fmla="*/ 4922756 h 6199726"/>
                <a:gd name="connsiteX43" fmla="*/ 910832 w 5426208"/>
                <a:gd name="connsiteY43" fmla="*/ 5544925 h 6199726"/>
                <a:gd name="connsiteX44" fmla="*/ 1523574 w 5426208"/>
                <a:gd name="connsiteY44" fmla="*/ 5761741 h 6199726"/>
                <a:gd name="connsiteX45" fmla="*/ 2336968 w 5426208"/>
                <a:gd name="connsiteY45" fmla="*/ 5729895 h 6199726"/>
                <a:gd name="connsiteX46" fmla="*/ 3483886 w 5426208"/>
                <a:gd name="connsiteY46" fmla="*/ 5540090 h 6199726"/>
                <a:gd name="connsiteX47" fmla="*/ 3704096 w 5426208"/>
                <a:gd name="connsiteY47" fmla="*/ 5581363 h 6199726"/>
                <a:gd name="connsiteX48" fmla="*/ 3506134 w 5426208"/>
                <a:gd name="connsiteY48" fmla="*/ 6199726 h 6199726"/>
                <a:gd name="connsiteX0" fmla="*/ 4469964 w 5426208"/>
                <a:gd name="connsiteY0" fmla="*/ 6067991 h 6199726"/>
                <a:gd name="connsiteX1" fmla="*/ 4204745 w 5426208"/>
                <a:gd name="connsiteY1" fmla="*/ 5516795 h 6199726"/>
                <a:gd name="connsiteX2" fmla="*/ 4281733 w 5426208"/>
                <a:gd name="connsiteY2" fmla="*/ 5237444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980892 w 5426208"/>
                <a:gd name="connsiteY8" fmla="*/ 4210607 h 6199726"/>
                <a:gd name="connsiteX9" fmla="*/ 3897197 w 5426208"/>
                <a:gd name="connsiteY9" fmla="*/ 3571203 h 6199726"/>
                <a:gd name="connsiteX10" fmla="*/ 4150946 w 5426208"/>
                <a:gd name="connsiteY10" fmla="*/ 2009873 h 6199726"/>
                <a:gd name="connsiteX11" fmla="*/ 4347694 w 5426208"/>
                <a:gd name="connsiteY11" fmla="*/ 1408876 h 6199726"/>
                <a:gd name="connsiteX12" fmla="*/ 4596120 w 5426208"/>
                <a:gd name="connsiteY12" fmla="*/ 925301 h 6199726"/>
                <a:gd name="connsiteX13" fmla="*/ 4049958 w 5426208"/>
                <a:gd name="connsiteY13" fmla="*/ 1199168 h 6199726"/>
                <a:gd name="connsiteX14" fmla="*/ 3488008 w 5426208"/>
                <a:gd name="connsiteY14" fmla="*/ 2315589 h 6199726"/>
                <a:gd name="connsiteX15" fmla="*/ 3287203 w 5426208"/>
                <a:gd name="connsiteY15" fmla="*/ 3409262 h 6199726"/>
                <a:gd name="connsiteX16" fmla="*/ 3292845 w 5426208"/>
                <a:gd name="connsiteY16" fmla="*/ 4093197 h 6199726"/>
                <a:gd name="connsiteX17" fmla="*/ 3192806 w 5426208"/>
                <a:gd name="connsiteY17" fmla="*/ 3842803 h 6199726"/>
                <a:gd name="connsiteX18" fmla="*/ 3006290 w 5426208"/>
                <a:gd name="connsiteY18" fmla="*/ 2973071 h 6199726"/>
                <a:gd name="connsiteX19" fmla="*/ 2391566 w 5426208"/>
                <a:gd name="connsiteY19" fmla="*/ 1651865 h 6199726"/>
                <a:gd name="connsiteX20" fmla="*/ 2042048 w 5426208"/>
                <a:gd name="connsiteY20" fmla="*/ 680694 h 6199726"/>
                <a:gd name="connsiteX21" fmla="*/ 1976061 w 5426208"/>
                <a:gd name="connsiteY21" fmla="*/ 237634 h 6199726"/>
                <a:gd name="connsiteX22" fmla="*/ 1853512 w 5426208"/>
                <a:gd name="connsiteY22" fmla="*/ 1964 h 6199726"/>
                <a:gd name="connsiteX23" fmla="*/ 1674403 w 5426208"/>
                <a:gd name="connsiteY23" fmla="*/ 360183 h 6199726"/>
                <a:gd name="connsiteX24" fmla="*/ 1504721 w 5426208"/>
                <a:gd name="connsiteY24" fmla="*/ 1415985 h 6199726"/>
                <a:gd name="connsiteX25" fmla="*/ 1919500 w 5426208"/>
                <a:gd name="connsiteY25" fmla="*/ 2745164 h 6199726"/>
                <a:gd name="connsiteX26" fmla="*/ 2525505 w 5426208"/>
                <a:gd name="connsiteY26" fmla="*/ 3885807 h 6199726"/>
                <a:gd name="connsiteX27" fmla="*/ 2343706 w 5426208"/>
                <a:gd name="connsiteY27" fmla="*/ 3734978 h 6199726"/>
                <a:gd name="connsiteX28" fmla="*/ 1259624 w 5426208"/>
                <a:gd name="connsiteY28" fmla="*/ 2566055 h 6199726"/>
                <a:gd name="connsiteX29" fmla="*/ 760003 w 5426208"/>
                <a:gd name="connsiteY29" fmla="*/ 2019300 h 6199726"/>
                <a:gd name="connsiteX30" fmla="*/ 213248 w 5426208"/>
                <a:gd name="connsiteY30" fmla="*/ 1510253 h 6199726"/>
                <a:gd name="connsiteX31" fmla="*/ 213248 w 5426208"/>
                <a:gd name="connsiteY31" fmla="*/ 1642228 h 6199726"/>
                <a:gd name="connsiteX32" fmla="*/ 694015 w 5426208"/>
                <a:gd name="connsiteY32" fmla="*/ 2980834 h 6199726"/>
                <a:gd name="connsiteX33" fmla="*/ 1287904 w 5426208"/>
                <a:gd name="connsiteY33" fmla="*/ 4102624 h 6199726"/>
                <a:gd name="connsiteX34" fmla="*/ 2042048 w 5426208"/>
                <a:gd name="connsiteY34" fmla="*/ 4715366 h 6199726"/>
                <a:gd name="connsiteX35" fmla="*/ 2771689 w 5426208"/>
                <a:gd name="connsiteY35" fmla="*/ 5012089 h 6199726"/>
                <a:gd name="connsiteX36" fmla="*/ 2258473 w 5426208"/>
                <a:gd name="connsiteY36" fmla="*/ 5048142 h 6199726"/>
                <a:gd name="connsiteX37" fmla="*/ 1485802 w 5426208"/>
                <a:gd name="connsiteY37" fmla="*/ 4878460 h 6199726"/>
                <a:gd name="connsiteX38" fmla="*/ 760003 w 5426208"/>
                <a:gd name="connsiteY38" fmla="*/ 4187465 h 6199726"/>
                <a:gd name="connsiteX39" fmla="*/ 260382 w 5426208"/>
                <a:gd name="connsiteY39" fmla="*/ 3291919 h 6199726"/>
                <a:gd name="connsiteX40" fmla="*/ 5859 w 5426208"/>
                <a:gd name="connsiteY40" fmla="*/ 2924273 h 6199726"/>
                <a:gd name="connsiteX41" fmla="*/ 109554 w 5426208"/>
                <a:gd name="connsiteY41" fmla="*/ 3518162 h 6199726"/>
                <a:gd name="connsiteX42" fmla="*/ 420638 w 5426208"/>
                <a:gd name="connsiteY42" fmla="*/ 4922756 h 6199726"/>
                <a:gd name="connsiteX43" fmla="*/ 910832 w 5426208"/>
                <a:gd name="connsiteY43" fmla="*/ 5544925 h 6199726"/>
                <a:gd name="connsiteX44" fmla="*/ 1523574 w 5426208"/>
                <a:gd name="connsiteY44" fmla="*/ 5761741 h 6199726"/>
                <a:gd name="connsiteX45" fmla="*/ 2336968 w 5426208"/>
                <a:gd name="connsiteY45" fmla="*/ 5729895 h 6199726"/>
                <a:gd name="connsiteX46" fmla="*/ 3483886 w 5426208"/>
                <a:gd name="connsiteY46" fmla="*/ 5540090 h 6199726"/>
                <a:gd name="connsiteX47" fmla="*/ 3704096 w 5426208"/>
                <a:gd name="connsiteY47" fmla="*/ 5581363 h 6199726"/>
                <a:gd name="connsiteX48" fmla="*/ 3506134 w 5426208"/>
                <a:gd name="connsiteY48" fmla="*/ 6199726 h 6199726"/>
                <a:gd name="connsiteX0" fmla="*/ 4469964 w 5426208"/>
                <a:gd name="connsiteY0" fmla="*/ 6067991 h 6199726"/>
                <a:gd name="connsiteX1" fmla="*/ 4204745 w 5426208"/>
                <a:gd name="connsiteY1" fmla="*/ 5516795 h 6199726"/>
                <a:gd name="connsiteX2" fmla="*/ 4281733 w 5426208"/>
                <a:gd name="connsiteY2" fmla="*/ 5237444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980892 w 5426208"/>
                <a:gd name="connsiteY8" fmla="*/ 4210607 h 6199726"/>
                <a:gd name="connsiteX9" fmla="*/ 3897197 w 5426208"/>
                <a:gd name="connsiteY9" fmla="*/ 3571203 h 6199726"/>
                <a:gd name="connsiteX10" fmla="*/ 4150946 w 5426208"/>
                <a:gd name="connsiteY10" fmla="*/ 2009873 h 6199726"/>
                <a:gd name="connsiteX11" fmla="*/ 4347694 w 5426208"/>
                <a:gd name="connsiteY11" fmla="*/ 1408876 h 6199726"/>
                <a:gd name="connsiteX12" fmla="*/ 4596120 w 5426208"/>
                <a:gd name="connsiteY12" fmla="*/ 925301 h 6199726"/>
                <a:gd name="connsiteX13" fmla="*/ 4049958 w 5426208"/>
                <a:gd name="connsiteY13" fmla="*/ 1199168 h 6199726"/>
                <a:gd name="connsiteX14" fmla="*/ 3488008 w 5426208"/>
                <a:gd name="connsiteY14" fmla="*/ 2315589 h 6199726"/>
                <a:gd name="connsiteX15" fmla="*/ 3287203 w 5426208"/>
                <a:gd name="connsiteY15" fmla="*/ 3409262 h 6199726"/>
                <a:gd name="connsiteX16" fmla="*/ 3292845 w 5426208"/>
                <a:gd name="connsiteY16" fmla="*/ 4093197 h 6199726"/>
                <a:gd name="connsiteX17" fmla="*/ 3192806 w 5426208"/>
                <a:gd name="connsiteY17" fmla="*/ 3842803 h 6199726"/>
                <a:gd name="connsiteX18" fmla="*/ 3006290 w 5426208"/>
                <a:gd name="connsiteY18" fmla="*/ 2973071 h 6199726"/>
                <a:gd name="connsiteX19" fmla="*/ 2391566 w 5426208"/>
                <a:gd name="connsiteY19" fmla="*/ 1651865 h 6199726"/>
                <a:gd name="connsiteX20" fmla="*/ 2042048 w 5426208"/>
                <a:gd name="connsiteY20" fmla="*/ 680694 h 6199726"/>
                <a:gd name="connsiteX21" fmla="*/ 1976061 w 5426208"/>
                <a:gd name="connsiteY21" fmla="*/ 237634 h 6199726"/>
                <a:gd name="connsiteX22" fmla="*/ 1853512 w 5426208"/>
                <a:gd name="connsiteY22" fmla="*/ 1964 h 6199726"/>
                <a:gd name="connsiteX23" fmla="*/ 1674403 w 5426208"/>
                <a:gd name="connsiteY23" fmla="*/ 360183 h 6199726"/>
                <a:gd name="connsiteX24" fmla="*/ 1504721 w 5426208"/>
                <a:gd name="connsiteY24" fmla="*/ 1415985 h 6199726"/>
                <a:gd name="connsiteX25" fmla="*/ 1919500 w 5426208"/>
                <a:gd name="connsiteY25" fmla="*/ 2745164 h 6199726"/>
                <a:gd name="connsiteX26" fmla="*/ 2525505 w 5426208"/>
                <a:gd name="connsiteY26" fmla="*/ 3885807 h 6199726"/>
                <a:gd name="connsiteX27" fmla="*/ 2343706 w 5426208"/>
                <a:gd name="connsiteY27" fmla="*/ 3734978 h 6199726"/>
                <a:gd name="connsiteX28" fmla="*/ 1259624 w 5426208"/>
                <a:gd name="connsiteY28" fmla="*/ 2566055 h 6199726"/>
                <a:gd name="connsiteX29" fmla="*/ 760003 w 5426208"/>
                <a:gd name="connsiteY29" fmla="*/ 2019300 h 6199726"/>
                <a:gd name="connsiteX30" fmla="*/ 213248 w 5426208"/>
                <a:gd name="connsiteY30" fmla="*/ 1510253 h 6199726"/>
                <a:gd name="connsiteX31" fmla="*/ 213248 w 5426208"/>
                <a:gd name="connsiteY31" fmla="*/ 1642228 h 6199726"/>
                <a:gd name="connsiteX32" fmla="*/ 694015 w 5426208"/>
                <a:gd name="connsiteY32" fmla="*/ 2980834 h 6199726"/>
                <a:gd name="connsiteX33" fmla="*/ 1287904 w 5426208"/>
                <a:gd name="connsiteY33" fmla="*/ 4102624 h 6199726"/>
                <a:gd name="connsiteX34" fmla="*/ 2042048 w 5426208"/>
                <a:gd name="connsiteY34" fmla="*/ 4715366 h 6199726"/>
                <a:gd name="connsiteX35" fmla="*/ 2771689 w 5426208"/>
                <a:gd name="connsiteY35" fmla="*/ 5012089 h 6199726"/>
                <a:gd name="connsiteX36" fmla="*/ 2258473 w 5426208"/>
                <a:gd name="connsiteY36" fmla="*/ 5048142 h 6199726"/>
                <a:gd name="connsiteX37" fmla="*/ 1485802 w 5426208"/>
                <a:gd name="connsiteY37" fmla="*/ 4878460 h 6199726"/>
                <a:gd name="connsiteX38" fmla="*/ 760003 w 5426208"/>
                <a:gd name="connsiteY38" fmla="*/ 4187465 h 6199726"/>
                <a:gd name="connsiteX39" fmla="*/ 260382 w 5426208"/>
                <a:gd name="connsiteY39" fmla="*/ 3291919 h 6199726"/>
                <a:gd name="connsiteX40" fmla="*/ 5859 w 5426208"/>
                <a:gd name="connsiteY40" fmla="*/ 2924273 h 6199726"/>
                <a:gd name="connsiteX41" fmla="*/ 109554 w 5426208"/>
                <a:gd name="connsiteY41" fmla="*/ 3518162 h 6199726"/>
                <a:gd name="connsiteX42" fmla="*/ 420638 w 5426208"/>
                <a:gd name="connsiteY42" fmla="*/ 4922756 h 6199726"/>
                <a:gd name="connsiteX43" fmla="*/ 910832 w 5426208"/>
                <a:gd name="connsiteY43" fmla="*/ 5544925 h 6199726"/>
                <a:gd name="connsiteX44" fmla="*/ 1523574 w 5426208"/>
                <a:gd name="connsiteY44" fmla="*/ 5761741 h 6199726"/>
                <a:gd name="connsiteX45" fmla="*/ 2336968 w 5426208"/>
                <a:gd name="connsiteY45" fmla="*/ 5729895 h 6199726"/>
                <a:gd name="connsiteX46" fmla="*/ 3483886 w 5426208"/>
                <a:gd name="connsiteY46" fmla="*/ 5540090 h 6199726"/>
                <a:gd name="connsiteX47" fmla="*/ 3704096 w 5426208"/>
                <a:gd name="connsiteY47" fmla="*/ 5581363 h 6199726"/>
                <a:gd name="connsiteX48" fmla="*/ 3506134 w 5426208"/>
                <a:gd name="connsiteY48" fmla="*/ 6199726 h 6199726"/>
                <a:gd name="connsiteX0" fmla="*/ 4469964 w 5426208"/>
                <a:gd name="connsiteY0" fmla="*/ 6067991 h 6199726"/>
                <a:gd name="connsiteX1" fmla="*/ 4204745 w 5426208"/>
                <a:gd name="connsiteY1" fmla="*/ 5516795 h 6199726"/>
                <a:gd name="connsiteX2" fmla="*/ 4281733 w 5426208"/>
                <a:gd name="connsiteY2" fmla="*/ 5237444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980892 w 5426208"/>
                <a:gd name="connsiteY8" fmla="*/ 4210607 h 6199726"/>
                <a:gd name="connsiteX9" fmla="*/ 3897197 w 5426208"/>
                <a:gd name="connsiteY9" fmla="*/ 3571203 h 6199726"/>
                <a:gd name="connsiteX10" fmla="*/ 4150946 w 5426208"/>
                <a:gd name="connsiteY10" fmla="*/ 2009873 h 6199726"/>
                <a:gd name="connsiteX11" fmla="*/ 4347694 w 5426208"/>
                <a:gd name="connsiteY11" fmla="*/ 1408876 h 6199726"/>
                <a:gd name="connsiteX12" fmla="*/ 4596120 w 5426208"/>
                <a:gd name="connsiteY12" fmla="*/ 925301 h 6199726"/>
                <a:gd name="connsiteX13" fmla="*/ 4049958 w 5426208"/>
                <a:gd name="connsiteY13" fmla="*/ 1199168 h 6199726"/>
                <a:gd name="connsiteX14" fmla="*/ 3488008 w 5426208"/>
                <a:gd name="connsiteY14" fmla="*/ 2315589 h 6199726"/>
                <a:gd name="connsiteX15" fmla="*/ 3287203 w 5426208"/>
                <a:gd name="connsiteY15" fmla="*/ 3409262 h 6199726"/>
                <a:gd name="connsiteX16" fmla="*/ 3292845 w 5426208"/>
                <a:gd name="connsiteY16" fmla="*/ 4093197 h 6199726"/>
                <a:gd name="connsiteX17" fmla="*/ 3192806 w 5426208"/>
                <a:gd name="connsiteY17" fmla="*/ 3842803 h 6199726"/>
                <a:gd name="connsiteX18" fmla="*/ 3006290 w 5426208"/>
                <a:gd name="connsiteY18" fmla="*/ 2973071 h 6199726"/>
                <a:gd name="connsiteX19" fmla="*/ 2391566 w 5426208"/>
                <a:gd name="connsiteY19" fmla="*/ 1651865 h 6199726"/>
                <a:gd name="connsiteX20" fmla="*/ 2042048 w 5426208"/>
                <a:gd name="connsiteY20" fmla="*/ 680694 h 6199726"/>
                <a:gd name="connsiteX21" fmla="*/ 1976061 w 5426208"/>
                <a:gd name="connsiteY21" fmla="*/ 237634 h 6199726"/>
                <a:gd name="connsiteX22" fmla="*/ 1853512 w 5426208"/>
                <a:gd name="connsiteY22" fmla="*/ 1964 h 6199726"/>
                <a:gd name="connsiteX23" fmla="*/ 1674403 w 5426208"/>
                <a:gd name="connsiteY23" fmla="*/ 360183 h 6199726"/>
                <a:gd name="connsiteX24" fmla="*/ 1504721 w 5426208"/>
                <a:gd name="connsiteY24" fmla="*/ 1415985 h 6199726"/>
                <a:gd name="connsiteX25" fmla="*/ 1919500 w 5426208"/>
                <a:gd name="connsiteY25" fmla="*/ 2745164 h 6199726"/>
                <a:gd name="connsiteX26" fmla="*/ 2525505 w 5426208"/>
                <a:gd name="connsiteY26" fmla="*/ 3885807 h 6199726"/>
                <a:gd name="connsiteX27" fmla="*/ 2343706 w 5426208"/>
                <a:gd name="connsiteY27" fmla="*/ 3734978 h 6199726"/>
                <a:gd name="connsiteX28" fmla="*/ 1259624 w 5426208"/>
                <a:gd name="connsiteY28" fmla="*/ 2566055 h 6199726"/>
                <a:gd name="connsiteX29" fmla="*/ 760003 w 5426208"/>
                <a:gd name="connsiteY29" fmla="*/ 2019300 h 6199726"/>
                <a:gd name="connsiteX30" fmla="*/ 213248 w 5426208"/>
                <a:gd name="connsiteY30" fmla="*/ 1510253 h 6199726"/>
                <a:gd name="connsiteX31" fmla="*/ 213248 w 5426208"/>
                <a:gd name="connsiteY31" fmla="*/ 1642228 h 6199726"/>
                <a:gd name="connsiteX32" fmla="*/ 694015 w 5426208"/>
                <a:gd name="connsiteY32" fmla="*/ 2980834 h 6199726"/>
                <a:gd name="connsiteX33" fmla="*/ 1287904 w 5426208"/>
                <a:gd name="connsiteY33" fmla="*/ 4102624 h 6199726"/>
                <a:gd name="connsiteX34" fmla="*/ 2042048 w 5426208"/>
                <a:gd name="connsiteY34" fmla="*/ 4715366 h 6199726"/>
                <a:gd name="connsiteX35" fmla="*/ 2771689 w 5426208"/>
                <a:gd name="connsiteY35" fmla="*/ 5012089 h 6199726"/>
                <a:gd name="connsiteX36" fmla="*/ 2258473 w 5426208"/>
                <a:gd name="connsiteY36" fmla="*/ 5048142 h 6199726"/>
                <a:gd name="connsiteX37" fmla="*/ 1485802 w 5426208"/>
                <a:gd name="connsiteY37" fmla="*/ 4878460 h 6199726"/>
                <a:gd name="connsiteX38" fmla="*/ 760003 w 5426208"/>
                <a:gd name="connsiteY38" fmla="*/ 4187465 h 6199726"/>
                <a:gd name="connsiteX39" fmla="*/ 260382 w 5426208"/>
                <a:gd name="connsiteY39" fmla="*/ 3291919 h 6199726"/>
                <a:gd name="connsiteX40" fmla="*/ 5859 w 5426208"/>
                <a:gd name="connsiteY40" fmla="*/ 2924273 h 6199726"/>
                <a:gd name="connsiteX41" fmla="*/ 109554 w 5426208"/>
                <a:gd name="connsiteY41" fmla="*/ 3518162 h 6199726"/>
                <a:gd name="connsiteX42" fmla="*/ 420638 w 5426208"/>
                <a:gd name="connsiteY42" fmla="*/ 4922756 h 6199726"/>
                <a:gd name="connsiteX43" fmla="*/ 967661 w 5426208"/>
                <a:gd name="connsiteY43" fmla="*/ 5506207 h 6199726"/>
                <a:gd name="connsiteX44" fmla="*/ 1523574 w 5426208"/>
                <a:gd name="connsiteY44" fmla="*/ 5761741 h 6199726"/>
                <a:gd name="connsiteX45" fmla="*/ 2336968 w 5426208"/>
                <a:gd name="connsiteY45" fmla="*/ 5729895 h 6199726"/>
                <a:gd name="connsiteX46" fmla="*/ 3483886 w 5426208"/>
                <a:gd name="connsiteY46" fmla="*/ 5540090 h 6199726"/>
                <a:gd name="connsiteX47" fmla="*/ 3704096 w 5426208"/>
                <a:gd name="connsiteY47" fmla="*/ 5581363 h 6199726"/>
                <a:gd name="connsiteX48" fmla="*/ 3506134 w 5426208"/>
                <a:gd name="connsiteY48" fmla="*/ 6199726 h 6199726"/>
                <a:gd name="connsiteX0" fmla="*/ 4469964 w 5426208"/>
                <a:gd name="connsiteY0" fmla="*/ 6067991 h 6199726"/>
                <a:gd name="connsiteX1" fmla="*/ 4204745 w 5426208"/>
                <a:gd name="connsiteY1" fmla="*/ 5516795 h 6199726"/>
                <a:gd name="connsiteX2" fmla="*/ 4281733 w 5426208"/>
                <a:gd name="connsiteY2" fmla="*/ 5237444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980892 w 5426208"/>
                <a:gd name="connsiteY8" fmla="*/ 4210607 h 6199726"/>
                <a:gd name="connsiteX9" fmla="*/ 3897197 w 5426208"/>
                <a:gd name="connsiteY9" fmla="*/ 3571203 h 6199726"/>
                <a:gd name="connsiteX10" fmla="*/ 4150946 w 5426208"/>
                <a:gd name="connsiteY10" fmla="*/ 2009873 h 6199726"/>
                <a:gd name="connsiteX11" fmla="*/ 4347694 w 5426208"/>
                <a:gd name="connsiteY11" fmla="*/ 1408876 h 6199726"/>
                <a:gd name="connsiteX12" fmla="*/ 4596120 w 5426208"/>
                <a:gd name="connsiteY12" fmla="*/ 925301 h 6199726"/>
                <a:gd name="connsiteX13" fmla="*/ 4049958 w 5426208"/>
                <a:gd name="connsiteY13" fmla="*/ 1199168 h 6199726"/>
                <a:gd name="connsiteX14" fmla="*/ 3488008 w 5426208"/>
                <a:gd name="connsiteY14" fmla="*/ 2315589 h 6199726"/>
                <a:gd name="connsiteX15" fmla="*/ 3287203 w 5426208"/>
                <a:gd name="connsiteY15" fmla="*/ 3409262 h 6199726"/>
                <a:gd name="connsiteX16" fmla="*/ 3292845 w 5426208"/>
                <a:gd name="connsiteY16" fmla="*/ 4093197 h 6199726"/>
                <a:gd name="connsiteX17" fmla="*/ 3192806 w 5426208"/>
                <a:gd name="connsiteY17" fmla="*/ 3842803 h 6199726"/>
                <a:gd name="connsiteX18" fmla="*/ 3006290 w 5426208"/>
                <a:gd name="connsiteY18" fmla="*/ 2973071 h 6199726"/>
                <a:gd name="connsiteX19" fmla="*/ 2391566 w 5426208"/>
                <a:gd name="connsiteY19" fmla="*/ 1651865 h 6199726"/>
                <a:gd name="connsiteX20" fmla="*/ 2042048 w 5426208"/>
                <a:gd name="connsiteY20" fmla="*/ 680694 h 6199726"/>
                <a:gd name="connsiteX21" fmla="*/ 1976061 w 5426208"/>
                <a:gd name="connsiteY21" fmla="*/ 237634 h 6199726"/>
                <a:gd name="connsiteX22" fmla="*/ 1853512 w 5426208"/>
                <a:gd name="connsiteY22" fmla="*/ 1964 h 6199726"/>
                <a:gd name="connsiteX23" fmla="*/ 1674403 w 5426208"/>
                <a:gd name="connsiteY23" fmla="*/ 360183 h 6199726"/>
                <a:gd name="connsiteX24" fmla="*/ 1504721 w 5426208"/>
                <a:gd name="connsiteY24" fmla="*/ 1415985 h 6199726"/>
                <a:gd name="connsiteX25" fmla="*/ 1919500 w 5426208"/>
                <a:gd name="connsiteY25" fmla="*/ 2745164 h 6199726"/>
                <a:gd name="connsiteX26" fmla="*/ 2525505 w 5426208"/>
                <a:gd name="connsiteY26" fmla="*/ 3885807 h 6199726"/>
                <a:gd name="connsiteX27" fmla="*/ 2343706 w 5426208"/>
                <a:gd name="connsiteY27" fmla="*/ 3734978 h 6199726"/>
                <a:gd name="connsiteX28" fmla="*/ 1259624 w 5426208"/>
                <a:gd name="connsiteY28" fmla="*/ 2566055 h 6199726"/>
                <a:gd name="connsiteX29" fmla="*/ 760003 w 5426208"/>
                <a:gd name="connsiteY29" fmla="*/ 2019300 h 6199726"/>
                <a:gd name="connsiteX30" fmla="*/ 213248 w 5426208"/>
                <a:gd name="connsiteY30" fmla="*/ 1510253 h 6199726"/>
                <a:gd name="connsiteX31" fmla="*/ 213248 w 5426208"/>
                <a:gd name="connsiteY31" fmla="*/ 1642228 h 6199726"/>
                <a:gd name="connsiteX32" fmla="*/ 694015 w 5426208"/>
                <a:gd name="connsiteY32" fmla="*/ 2980834 h 6199726"/>
                <a:gd name="connsiteX33" fmla="*/ 1287904 w 5426208"/>
                <a:gd name="connsiteY33" fmla="*/ 4102624 h 6199726"/>
                <a:gd name="connsiteX34" fmla="*/ 2042048 w 5426208"/>
                <a:gd name="connsiteY34" fmla="*/ 4715366 h 6199726"/>
                <a:gd name="connsiteX35" fmla="*/ 2771689 w 5426208"/>
                <a:gd name="connsiteY35" fmla="*/ 5012089 h 6199726"/>
                <a:gd name="connsiteX36" fmla="*/ 2258473 w 5426208"/>
                <a:gd name="connsiteY36" fmla="*/ 5048142 h 6199726"/>
                <a:gd name="connsiteX37" fmla="*/ 1485802 w 5426208"/>
                <a:gd name="connsiteY37" fmla="*/ 4878460 h 6199726"/>
                <a:gd name="connsiteX38" fmla="*/ 760003 w 5426208"/>
                <a:gd name="connsiteY38" fmla="*/ 4187465 h 6199726"/>
                <a:gd name="connsiteX39" fmla="*/ 260382 w 5426208"/>
                <a:gd name="connsiteY39" fmla="*/ 3291919 h 6199726"/>
                <a:gd name="connsiteX40" fmla="*/ 5859 w 5426208"/>
                <a:gd name="connsiteY40" fmla="*/ 2924273 h 6199726"/>
                <a:gd name="connsiteX41" fmla="*/ 109554 w 5426208"/>
                <a:gd name="connsiteY41" fmla="*/ 3518162 h 6199726"/>
                <a:gd name="connsiteX42" fmla="*/ 420638 w 5426208"/>
                <a:gd name="connsiteY42" fmla="*/ 4922756 h 6199726"/>
                <a:gd name="connsiteX43" fmla="*/ 967661 w 5426208"/>
                <a:gd name="connsiteY43" fmla="*/ 5506207 h 6199726"/>
                <a:gd name="connsiteX44" fmla="*/ 1523574 w 5426208"/>
                <a:gd name="connsiteY44" fmla="*/ 5761741 h 6199726"/>
                <a:gd name="connsiteX45" fmla="*/ 2336968 w 5426208"/>
                <a:gd name="connsiteY45" fmla="*/ 5729895 h 6199726"/>
                <a:gd name="connsiteX46" fmla="*/ 3483886 w 5426208"/>
                <a:gd name="connsiteY46" fmla="*/ 5540090 h 6199726"/>
                <a:gd name="connsiteX47" fmla="*/ 3704096 w 5426208"/>
                <a:gd name="connsiteY47" fmla="*/ 5581363 h 6199726"/>
                <a:gd name="connsiteX48" fmla="*/ 3506134 w 5426208"/>
                <a:gd name="connsiteY48" fmla="*/ 6199726 h 6199726"/>
                <a:gd name="connsiteX0" fmla="*/ 4469964 w 5426208"/>
                <a:gd name="connsiteY0" fmla="*/ 6067991 h 6199726"/>
                <a:gd name="connsiteX1" fmla="*/ 4204745 w 5426208"/>
                <a:gd name="connsiteY1" fmla="*/ 5516795 h 6199726"/>
                <a:gd name="connsiteX2" fmla="*/ 4281733 w 5426208"/>
                <a:gd name="connsiteY2" fmla="*/ 5237444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980892 w 5426208"/>
                <a:gd name="connsiteY8" fmla="*/ 4210607 h 6199726"/>
                <a:gd name="connsiteX9" fmla="*/ 3897197 w 5426208"/>
                <a:gd name="connsiteY9" fmla="*/ 3571203 h 6199726"/>
                <a:gd name="connsiteX10" fmla="*/ 4150946 w 5426208"/>
                <a:gd name="connsiteY10" fmla="*/ 2009873 h 6199726"/>
                <a:gd name="connsiteX11" fmla="*/ 4347694 w 5426208"/>
                <a:gd name="connsiteY11" fmla="*/ 1408876 h 6199726"/>
                <a:gd name="connsiteX12" fmla="*/ 4596120 w 5426208"/>
                <a:gd name="connsiteY12" fmla="*/ 925301 h 6199726"/>
                <a:gd name="connsiteX13" fmla="*/ 4049958 w 5426208"/>
                <a:gd name="connsiteY13" fmla="*/ 1199168 h 6199726"/>
                <a:gd name="connsiteX14" fmla="*/ 3488008 w 5426208"/>
                <a:gd name="connsiteY14" fmla="*/ 2315589 h 6199726"/>
                <a:gd name="connsiteX15" fmla="*/ 3287203 w 5426208"/>
                <a:gd name="connsiteY15" fmla="*/ 3409262 h 6199726"/>
                <a:gd name="connsiteX16" fmla="*/ 3292845 w 5426208"/>
                <a:gd name="connsiteY16" fmla="*/ 4093197 h 6199726"/>
                <a:gd name="connsiteX17" fmla="*/ 3192806 w 5426208"/>
                <a:gd name="connsiteY17" fmla="*/ 3842803 h 6199726"/>
                <a:gd name="connsiteX18" fmla="*/ 3006290 w 5426208"/>
                <a:gd name="connsiteY18" fmla="*/ 2973071 h 6199726"/>
                <a:gd name="connsiteX19" fmla="*/ 2391566 w 5426208"/>
                <a:gd name="connsiteY19" fmla="*/ 1651865 h 6199726"/>
                <a:gd name="connsiteX20" fmla="*/ 2042048 w 5426208"/>
                <a:gd name="connsiteY20" fmla="*/ 680694 h 6199726"/>
                <a:gd name="connsiteX21" fmla="*/ 1976061 w 5426208"/>
                <a:gd name="connsiteY21" fmla="*/ 237634 h 6199726"/>
                <a:gd name="connsiteX22" fmla="*/ 1853512 w 5426208"/>
                <a:gd name="connsiteY22" fmla="*/ 1964 h 6199726"/>
                <a:gd name="connsiteX23" fmla="*/ 1674403 w 5426208"/>
                <a:gd name="connsiteY23" fmla="*/ 360183 h 6199726"/>
                <a:gd name="connsiteX24" fmla="*/ 1504721 w 5426208"/>
                <a:gd name="connsiteY24" fmla="*/ 1415985 h 6199726"/>
                <a:gd name="connsiteX25" fmla="*/ 1919500 w 5426208"/>
                <a:gd name="connsiteY25" fmla="*/ 2745164 h 6199726"/>
                <a:gd name="connsiteX26" fmla="*/ 2525505 w 5426208"/>
                <a:gd name="connsiteY26" fmla="*/ 3885807 h 6199726"/>
                <a:gd name="connsiteX27" fmla="*/ 2315002 w 5426208"/>
                <a:gd name="connsiteY27" fmla="*/ 3777648 h 6199726"/>
                <a:gd name="connsiteX28" fmla="*/ 1259624 w 5426208"/>
                <a:gd name="connsiteY28" fmla="*/ 2566055 h 6199726"/>
                <a:gd name="connsiteX29" fmla="*/ 760003 w 5426208"/>
                <a:gd name="connsiteY29" fmla="*/ 2019300 h 6199726"/>
                <a:gd name="connsiteX30" fmla="*/ 213248 w 5426208"/>
                <a:gd name="connsiteY30" fmla="*/ 1510253 h 6199726"/>
                <a:gd name="connsiteX31" fmla="*/ 213248 w 5426208"/>
                <a:gd name="connsiteY31" fmla="*/ 1642228 h 6199726"/>
                <a:gd name="connsiteX32" fmla="*/ 694015 w 5426208"/>
                <a:gd name="connsiteY32" fmla="*/ 2980834 h 6199726"/>
                <a:gd name="connsiteX33" fmla="*/ 1287904 w 5426208"/>
                <a:gd name="connsiteY33" fmla="*/ 4102624 h 6199726"/>
                <a:gd name="connsiteX34" fmla="*/ 2042048 w 5426208"/>
                <a:gd name="connsiteY34" fmla="*/ 4715366 h 6199726"/>
                <a:gd name="connsiteX35" fmla="*/ 2771689 w 5426208"/>
                <a:gd name="connsiteY35" fmla="*/ 5012089 h 6199726"/>
                <a:gd name="connsiteX36" fmla="*/ 2258473 w 5426208"/>
                <a:gd name="connsiteY36" fmla="*/ 5048142 h 6199726"/>
                <a:gd name="connsiteX37" fmla="*/ 1485802 w 5426208"/>
                <a:gd name="connsiteY37" fmla="*/ 4878460 h 6199726"/>
                <a:gd name="connsiteX38" fmla="*/ 760003 w 5426208"/>
                <a:gd name="connsiteY38" fmla="*/ 4187465 h 6199726"/>
                <a:gd name="connsiteX39" fmla="*/ 260382 w 5426208"/>
                <a:gd name="connsiteY39" fmla="*/ 3291919 h 6199726"/>
                <a:gd name="connsiteX40" fmla="*/ 5859 w 5426208"/>
                <a:gd name="connsiteY40" fmla="*/ 2924273 h 6199726"/>
                <a:gd name="connsiteX41" fmla="*/ 109554 w 5426208"/>
                <a:gd name="connsiteY41" fmla="*/ 3518162 h 6199726"/>
                <a:gd name="connsiteX42" fmla="*/ 420638 w 5426208"/>
                <a:gd name="connsiteY42" fmla="*/ 4922756 h 6199726"/>
                <a:gd name="connsiteX43" fmla="*/ 967661 w 5426208"/>
                <a:gd name="connsiteY43" fmla="*/ 5506207 h 6199726"/>
                <a:gd name="connsiteX44" fmla="*/ 1523574 w 5426208"/>
                <a:gd name="connsiteY44" fmla="*/ 5761741 h 6199726"/>
                <a:gd name="connsiteX45" fmla="*/ 2336968 w 5426208"/>
                <a:gd name="connsiteY45" fmla="*/ 5729895 h 6199726"/>
                <a:gd name="connsiteX46" fmla="*/ 3483886 w 5426208"/>
                <a:gd name="connsiteY46" fmla="*/ 5540090 h 6199726"/>
                <a:gd name="connsiteX47" fmla="*/ 3704096 w 5426208"/>
                <a:gd name="connsiteY47" fmla="*/ 5581363 h 6199726"/>
                <a:gd name="connsiteX48" fmla="*/ 3506134 w 5426208"/>
                <a:gd name="connsiteY48" fmla="*/ 6199726 h 6199726"/>
                <a:gd name="connsiteX0" fmla="*/ 4469964 w 5426208"/>
                <a:gd name="connsiteY0" fmla="*/ 6067991 h 6199726"/>
                <a:gd name="connsiteX1" fmla="*/ 4204745 w 5426208"/>
                <a:gd name="connsiteY1" fmla="*/ 5516795 h 6199726"/>
                <a:gd name="connsiteX2" fmla="*/ 4281733 w 5426208"/>
                <a:gd name="connsiteY2" fmla="*/ 5237444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980892 w 5426208"/>
                <a:gd name="connsiteY8" fmla="*/ 4210607 h 6199726"/>
                <a:gd name="connsiteX9" fmla="*/ 3897197 w 5426208"/>
                <a:gd name="connsiteY9" fmla="*/ 3571203 h 6199726"/>
                <a:gd name="connsiteX10" fmla="*/ 4150946 w 5426208"/>
                <a:gd name="connsiteY10" fmla="*/ 2009873 h 6199726"/>
                <a:gd name="connsiteX11" fmla="*/ 4347694 w 5426208"/>
                <a:gd name="connsiteY11" fmla="*/ 1408876 h 6199726"/>
                <a:gd name="connsiteX12" fmla="*/ 4596120 w 5426208"/>
                <a:gd name="connsiteY12" fmla="*/ 925301 h 6199726"/>
                <a:gd name="connsiteX13" fmla="*/ 4049958 w 5426208"/>
                <a:gd name="connsiteY13" fmla="*/ 1199168 h 6199726"/>
                <a:gd name="connsiteX14" fmla="*/ 3488008 w 5426208"/>
                <a:gd name="connsiteY14" fmla="*/ 2315589 h 6199726"/>
                <a:gd name="connsiteX15" fmla="*/ 3287203 w 5426208"/>
                <a:gd name="connsiteY15" fmla="*/ 3409262 h 6199726"/>
                <a:gd name="connsiteX16" fmla="*/ 3292845 w 5426208"/>
                <a:gd name="connsiteY16" fmla="*/ 4093197 h 6199726"/>
                <a:gd name="connsiteX17" fmla="*/ 3192806 w 5426208"/>
                <a:gd name="connsiteY17" fmla="*/ 3842803 h 6199726"/>
                <a:gd name="connsiteX18" fmla="*/ 3006290 w 5426208"/>
                <a:gd name="connsiteY18" fmla="*/ 2973071 h 6199726"/>
                <a:gd name="connsiteX19" fmla="*/ 2391566 w 5426208"/>
                <a:gd name="connsiteY19" fmla="*/ 1651865 h 6199726"/>
                <a:gd name="connsiteX20" fmla="*/ 2042048 w 5426208"/>
                <a:gd name="connsiteY20" fmla="*/ 680694 h 6199726"/>
                <a:gd name="connsiteX21" fmla="*/ 1976061 w 5426208"/>
                <a:gd name="connsiteY21" fmla="*/ 237634 h 6199726"/>
                <a:gd name="connsiteX22" fmla="*/ 1853512 w 5426208"/>
                <a:gd name="connsiteY22" fmla="*/ 1964 h 6199726"/>
                <a:gd name="connsiteX23" fmla="*/ 1674403 w 5426208"/>
                <a:gd name="connsiteY23" fmla="*/ 360183 h 6199726"/>
                <a:gd name="connsiteX24" fmla="*/ 1504721 w 5426208"/>
                <a:gd name="connsiteY24" fmla="*/ 1415985 h 6199726"/>
                <a:gd name="connsiteX25" fmla="*/ 1919500 w 5426208"/>
                <a:gd name="connsiteY25" fmla="*/ 2745164 h 6199726"/>
                <a:gd name="connsiteX26" fmla="*/ 2525505 w 5426208"/>
                <a:gd name="connsiteY26" fmla="*/ 3885807 h 6199726"/>
                <a:gd name="connsiteX27" fmla="*/ 2286298 w 5426208"/>
                <a:gd name="connsiteY27" fmla="*/ 3820319 h 6199726"/>
                <a:gd name="connsiteX28" fmla="*/ 1259624 w 5426208"/>
                <a:gd name="connsiteY28" fmla="*/ 2566055 h 6199726"/>
                <a:gd name="connsiteX29" fmla="*/ 760003 w 5426208"/>
                <a:gd name="connsiteY29" fmla="*/ 2019300 h 6199726"/>
                <a:gd name="connsiteX30" fmla="*/ 213248 w 5426208"/>
                <a:gd name="connsiteY30" fmla="*/ 1510253 h 6199726"/>
                <a:gd name="connsiteX31" fmla="*/ 213248 w 5426208"/>
                <a:gd name="connsiteY31" fmla="*/ 1642228 h 6199726"/>
                <a:gd name="connsiteX32" fmla="*/ 694015 w 5426208"/>
                <a:gd name="connsiteY32" fmla="*/ 2980834 h 6199726"/>
                <a:gd name="connsiteX33" fmla="*/ 1287904 w 5426208"/>
                <a:gd name="connsiteY33" fmla="*/ 4102624 h 6199726"/>
                <a:gd name="connsiteX34" fmla="*/ 2042048 w 5426208"/>
                <a:gd name="connsiteY34" fmla="*/ 4715366 h 6199726"/>
                <a:gd name="connsiteX35" fmla="*/ 2771689 w 5426208"/>
                <a:gd name="connsiteY35" fmla="*/ 5012089 h 6199726"/>
                <a:gd name="connsiteX36" fmla="*/ 2258473 w 5426208"/>
                <a:gd name="connsiteY36" fmla="*/ 5048142 h 6199726"/>
                <a:gd name="connsiteX37" fmla="*/ 1485802 w 5426208"/>
                <a:gd name="connsiteY37" fmla="*/ 4878460 h 6199726"/>
                <a:gd name="connsiteX38" fmla="*/ 760003 w 5426208"/>
                <a:gd name="connsiteY38" fmla="*/ 4187465 h 6199726"/>
                <a:gd name="connsiteX39" fmla="*/ 260382 w 5426208"/>
                <a:gd name="connsiteY39" fmla="*/ 3291919 h 6199726"/>
                <a:gd name="connsiteX40" fmla="*/ 5859 w 5426208"/>
                <a:gd name="connsiteY40" fmla="*/ 2924273 h 6199726"/>
                <a:gd name="connsiteX41" fmla="*/ 109554 w 5426208"/>
                <a:gd name="connsiteY41" fmla="*/ 3518162 h 6199726"/>
                <a:gd name="connsiteX42" fmla="*/ 420638 w 5426208"/>
                <a:gd name="connsiteY42" fmla="*/ 4922756 h 6199726"/>
                <a:gd name="connsiteX43" fmla="*/ 967661 w 5426208"/>
                <a:gd name="connsiteY43" fmla="*/ 5506207 h 6199726"/>
                <a:gd name="connsiteX44" fmla="*/ 1523574 w 5426208"/>
                <a:gd name="connsiteY44" fmla="*/ 5761741 h 6199726"/>
                <a:gd name="connsiteX45" fmla="*/ 2336968 w 5426208"/>
                <a:gd name="connsiteY45" fmla="*/ 5729895 h 6199726"/>
                <a:gd name="connsiteX46" fmla="*/ 3483886 w 5426208"/>
                <a:gd name="connsiteY46" fmla="*/ 5540090 h 6199726"/>
                <a:gd name="connsiteX47" fmla="*/ 3704096 w 5426208"/>
                <a:gd name="connsiteY47" fmla="*/ 5581363 h 6199726"/>
                <a:gd name="connsiteX48" fmla="*/ 3506134 w 5426208"/>
                <a:gd name="connsiteY48" fmla="*/ 6199726 h 6199726"/>
                <a:gd name="connsiteX0" fmla="*/ 4469964 w 5426208"/>
                <a:gd name="connsiteY0" fmla="*/ 6067991 h 6199726"/>
                <a:gd name="connsiteX1" fmla="*/ 4204745 w 5426208"/>
                <a:gd name="connsiteY1" fmla="*/ 5516795 h 6199726"/>
                <a:gd name="connsiteX2" fmla="*/ 4281733 w 5426208"/>
                <a:gd name="connsiteY2" fmla="*/ 5237444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980892 w 5426208"/>
                <a:gd name="connsiteY8" fmla="*/ 4210607 h 6199726"/>
                <a:gd name="connsiteX9" fmla="*/ 3897197 w 5426208"/>
                <a:gd name="connsiteY9" fmla="*/ 3571203 h 6199726"/>
                <a:gd name="connsiteX10" fmla="*/ 4150946 w 5426208"/>
                <a:gd name="connsiteY10" fmla="*/ 2009873 h 6199726"/>
                <a:gd name="connsiteX11" fmla="*/ 4347694 w 5426208"/>
                <a:gd name="connsiteY11" fmla="*/ 1408876 h 6199726"/>
                <a:gd name="connsiteX12" fmla="*/ 4596120 w 5426208"/>
                <a:gd name="connsiteY12" fmla="*/ 925301 h 6199726"/>
                <a:gd name="connsiteX13" fmla="*/ 4049958 w 5426208"/>
                <a:gd name="connsiteY13" fmla="*/ 1199168 h 6199726"/>
                <a:gd name="connsiteX14" fmla="*/ 3488008 w 5426208"/>
                <a:gd name="connsiteY14" fmla="*/ 2315589 h 6199726"/>
                <a:gd name="connsiteX15" fmla="*/ 3287203 w 5426208"/>
                <a:gd name="connsiteY15" fmla="*/ 3409262 h 6199726"/>
                <a:gd name="connsiteX16" fmla="*/ 3292845 w 5426208"/>
                <a:gd name="connsiteY16" fmla="*/ 4093197 h 6199726"/>
                <a:gd name="connsiteX17" fmla="*/ 3192806 w 5426208"/>
                <a:gd name="connsiteY17" fmla="*/ 3842803 h 6199726"/>
                <a:gd name="connsiteX18" fmla="*/ 3006290 w 5426208"/>
                <a:gd name="connsiteY18" fmla="*/ 2973071 h 6199726"/>
                <a:gd name="connsiteX19" fmla="*/ 2391566 w 5426208"/>
                <a:gd name="connsiteY19" fmla="*/ 1651865 h 6199726"/>
                <a:gd name="connsiteX20" fmla="*/ 2042048 w 5426208"/>
                <a:gd name="connsiteY20" fmla="*/ 680694 h 6199726"/>
                <a:gd name="connsiteX21" fmla="*/ 1976061 w 5426208"/>
                <a:gd name="connsiteY21" fmla="*/ 237634 h 6199726"/>
                <a:gd name="connsiteX22" fmla="*/ 1853512 w 5426208"/>
                <a:gd name="connsiteY22" fmla="*/ 1964 h 6199726"/>
                <a:gd name="connsiteX23" fmla="*/ 1674403 w 5426208"/>
                <a:gd name="connsiteY23" fmla="*/ 360183 h 6199726"/>
                <a:gd name="connsiteX24" fmla="*/ 1504721 w 5426208"/>
                <a:gd name="connsiteY24" fmla="*/ 1415985 h 6199726"/>
                <a:gd name="connsiteX25" fmla="*/ 1919500 w 5426208"/>
                <a:gd name="connsiteY25" fmla="*/ 2745164 h 6199726"/>
                <a:gd name="connsiteX26" fmla="*/ 2525505 w 5426208"/>
                <a:gd name="connsiteY26" fmla="*/ 3885807 h 6199726"/>
                <a:gd name="connsiteX27" fmla="*/ 2425170 w 5426208"/>
                <a:gd name="connsiteY27" fmla="*/ 3979927 h 6199726"/>
                <a:gd name="connsiteX28" fmla="*/ 1259624 w 5426208"/>
                <a:gd name="connsiteY28" fmla="*/ 2566055 h 6199726"/>
                <a:gd name="connsiteX29" fmla="*/ 760003 w 5426208"/>
                <a:gd name="connsiteY29" fmla="*/ 2019300 h 6199726"/>
                <a:gd name="connsiteX30" fmla="*/ 213248 w 5426208"/>
                <a:gd name="connsiteY30" fmla="*/ 1510253 h 6199726"/>
                <a:gd name="connsiteX31" fmla="*/ 213248 w 5426208"/>
                <a:gd name="connsiteY31" fmla="*/ 1642228 h 6199726"/>
                <a:gd name="connsiteX32" fmla="*/ 694015 w 5426208"/>
                <a:gd name="connsiteY32" fmla="*/ 2980834 h 6199726"/>
                <a:gd name="connsiteX33" fmla="*/ 1287904 w 5426208"/>
                <a:gd name="connsiteY33" fmla="*/ 4102624 h 6199726"/>
                <a:gd name="connsiteX34" fmla="*/ 2042048 w 5426208"/>
                <a:gd name="connsiteY34" fmla="*/ 4715366 h 6199726"/>
                <a:gd name="connsiteX35" fmla="*/ 2771689 w 5426208"/>
                <a:gd name="connsiteY35" fmla="*/ 5012089 h 6199726"/>
                <a:gd name="connsiteX36" fmla="*/ 2258473 w 5426208"/>
                <a:gd name="connsiteY36" fmla="*/ 5048142 h 6199726"/>
                <a:gd name="connsiteX37" fmla="*/ 1485802 w 5426208"/>
                <a:gd name="connsiteY37" fmla="*/ 4878460 h 6199726"/>
                <a:gd name="connsiteX38" fmla="*/ 760003 w 5426208"/>
                <a:gd name="connsiteY38" fmla="*/ 4187465 h 6199726"/>
                <a:gd name="connsiteX39" fmla="*/ 260382 w 5426208"/>
                <a:gd name="connsiteY39" fmla="*/ 3291919 h 6199726"/>
                <a:gd name="connsiteX40" fmla="*/ 5859 w 5426208"/>
                <a:gd name="connsiteY40" fmla="*/ 2924273 h 6199726"/>
                <a:gd name="connsiteX41" fmla="*/ 109554 w 5426208"/>
                <a:gd name="connsiteY41" fmla="*/ 3518162 h 6199726"/>
                <a:gd name="connsiteX42" fmla="*/ 420638 w 5426208"/>
                <a:gd name="connsiteY42" fmla="*/ 4922756 h 6199726"/>
                <a:gd name="connsiteX43" fmla="*/ 967661 w 5426208"/>
                <a:gd name="connsiteY43" fmla="*/ 5506207 h 6199726"/>
                <a:gd name="connsiteX44" fmla="*/ 1523574 w 5426208"/>
                <a:gd name="connsiteY44" fmla="*/ 5761741 h 6199726"/>
                <a:gd name="connsiteX45" fmla="*/ 2336968 w 5426208"/>
                <a:gd name="connsiteY45" fmla="*/ 5729895 h 6199726"/>
                <a:gd name="connsiteX46" fmla="*/ 3483886 w 5426208"/>
                <a:gd name="connsiteY46" fmla="*/ 5540090 h 6199726"/>
                <a:gd name="connsiteX47" fmla="*/ 3704096 w 5426208"/>
                <a:gd name="connsiteY47" fmla="*/ 5581363 h 6199726"/>
                <a:gd name="connsiteX48" fmla="*/ 3506134 w 5426208"/>
                <a:gd name="connsiteY48" fmla="*/ 6199726 h 6199726"/>
                <a:gd name="connsiteX0" fmla="*/ 4469964 w 5426208"/>
                <a:gd name="connsiteY0" fmla="*/ 6067991 h 6199726"/>
                <a:gd name="connsiteX1" fmla="*/ 4204745 w 5426208"/>
                <a:gd name="connsiteY1" fmla="*/ 5516795 h 6199726"/>
                <a:gd name="connsiteX2" fmla="*/ 4281733 w 5426208"/>
                <a:gd name="connsiteY2" fmla="*/ 5237444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980892 w 5426208"/>
                <a:gd name="connsiteY8" fmla="*/ 4210607 h 6199726"/>
                <a:gd name="connsiteX9" fmla="*/ 3897197 w 5426208"/>
                <a:gd name="connsiteY9" fmla="*/ 3571203 h 6199726"/>
                <a:gd name="connsiteX10" fmla="*/ 4150946 w 5426208"/>
                <a:gd name="connsiteY10" fmla="*/ 2009873 h 6199726"/>
                <a:gd name="connsiteX11" fmla="*/ 4347694 w 5426208"/>
                <a:gd name="connsiteY11" fmla="*/ 1408876 h 6199726"/>
                <a:gd name="connsiteX12" fmla="*/ 4596120 w 5426208"/>
                <a:gd name="connsiteY12" fmla="*/ 925301 h 6199726"/>
                <a:gd name="connsiteX13" fmla="*/ 4049958 w 5426208"/>
                <a:gd name="connsiteY13" fmla="*/ 1199168 h 6199726"/>
                <a:gd name="connsiteX14" fmla="*/ 3488008 w 5426208"/>
                <a:gd name="connsiteY14" fmla="*/ 2315589 h 6199726"/>
                <a:gd name="connsiteX15" fmla="*/ 3287203 w 5426208"/>
                <a:gd name="connsiteY15" fmla="*/ 3409262 h 6199726"/>
                <a:gd name="connsiteX16" fmla="*/ 3292845 w 5426208"/>
                <a:gd name="connsiteY16" fmla="*/ 4093197 h 6199726"/>
                <a:gd name="connsiteX17" fmla="*/ 3192806 w 5426208"/>
                <a:gd name="connsiteY17" fmla="*/ 3842803 h 6199726"/>
                <a:gd name="connsiteX18" fmla="*/ 3006290 w 5426208"/>
                <a:gd name="connsiteY18" fmla="*/ 2973071 h 6199726"/>
                <a:gd name="connsiteX19" fmla="*/ 2391566 w 5426208"/>
                <a:gd name="connsiteY19" fmla="*/ 1651865 h 6199726"/>
                <a:gd name="connsiteX20" fmla="*/ 2042048 w 5426208"/>
                <a:gd name="connsiteY20" fmla="*/ 680694 h 6199726"/>
                <a:gd name="connsiteX21" fmla="*/ 1976061 w 5426208"/>
                <a:gd name="connsiteY21" fmla="*/ 237634 h 6199726"/>
                <a:gd name="connsiteX22" fmla="*/ 1853512 w 5426208"/>
                <a:gd name="connsiteY22" fmla="*/ 1964 h 6199726"/>
                <a:gd name="connsiteX23" fmla="*/ 1674403 w 5426208"/>
                <a:gd name="connsiteY23" fmla="*/ 360183 h 6199726"/>
                <a:gd name="connsiteX24" fmla="*/ 1504721 w 5426208"/>
                <a:gd name="connsiteY24" fmla="*/ 1415985 h 6199726"/>
                <a:gd name="connsiteX25" fmla="*/ 1919500 w 5426208"/>
                <a:gd name="connsiteY25" fmla="*/ 2745164 h 6199726"/>
                <a:gd name="connsiteX26" fmla="*/ 2525505 w 5426208"/>
                <a:gd name="connsiteY26" fmla="*/ 3885807 h 6199726"/>
                <a:gd name="connsiteX27" fmla="*/ 2541484 w 5426208"/>
                <a:gd name="connsiteY27" fmla="*/ 4066317 h 6199726"/>
                <a:gd name="connsiteX28" fmla="*/ 1259624 w 5426208"/>
                <a:gd name="connsiteY28" fmla="*/ 2566055 h 6199726"/>
                <a:gd name="connsiteX29" fmla="*/ 760003 w 5426208"/>
                <a:gd name="connsiteY29" fmla="*/ 2019300 h 6199726"/>
                <a:gd name="connsiteX30" fmla="*/ 213248 w 5426208"/>
                <a:gd name="connsiteY30" fmla="*/ 1510253 h 6199726"/>
                <a:gd name="connsiteX31" fmla="*/ 213248 w 5426208"/>
                <a:gd name="connsiteY31" fmla="*/ 1642228 h 6199726"/>
                <a:gd name="connsiteX32" fmla="*/ 694015 w 5426208"/>
                <a:gd name="connsiteY32" fmla="*/ 2980834 h 6199726"/>
                <a:gd name="connsiteX33" fmla="*/ 1287904 w 5426208"/>
                <a:gd name="connsiteY33" fmla="*/ 4102624 h 6199726"/>
                <a:gd name="connsiteX34" fmla="*/ 2042048 w 5426208"/>
                <a:gd name="connsiteY34" fmla="*/ 4715366 h 6199726"/>
                <a:gd name="connsiteX35" fmla="*/ 2771689 w 5426208"/>
                <a:gd name="connsiteY35" fmla="*/ 5012089 h 6199726"/>
                <a:gd name="connsiteX36" fmla="*/ 2258473 w 5426208"/>
                <a:gd name="connsiteY36" fmla="*/ 5048142 h 6199726"/>
                <a:gd name="connsiteX37" fmla="*/ 1485802 w 5426208"/>
                <a:gd name="connsiteY37" fmla="*/ 4878460 h 6199726"/>
                <a:gd name="connsiteX38" fmla="*/ 760003 w 5426208"/>
                <a:gd name="connsiteY38" fmla="*/ 4187465 h 6199726"/>
                <a:gd name="connsiteX39" fmla="*/ 260382 w 5426208"/>
                <a:gd name="connsiteY39" fmla="*/ 3291919 h 6199726"/>
                <a:gd name="connsiteX40" fmla="*/ 5859 w 5426208"/>
                <a:gd name="connsiteY40" fmla="*/ 2924273 h 6199726"/>
                <a:gd name="connsiteX41" fmla="*/ 109554 w 5426208"/>
                <a:gd name="connsiteY41" fmla="*/ 3518162 h 6199726"/>
                <a:gd name="connsiteX42" fmla="*/ 420638 w 5426208"/>
                <a:gd name="connsiteY42" fmla="*/ 4922756 h 6199726"/>
                <a:gd name="connsiteX43" fmla="*/ 967661 w 5426208"/>
                <a:gd name="connsiteY43" fmla="*/ 5506207 h 6199726"/>
                <a:gd name="connsiteX44" fmla="*/ 1523574 w 5426208"/>
                <a:gd name="connsiteY44" fmla="*/ 5761741 h 6199726"/>
                <a:gd name="connsiteX45" fmla="*/ 2336968 w 5426208"/>
                <a:gd name="connsiteY45" fmla="*/ 5729895 h 6199726"/>
                <a:gd name="connsiteX46" fmla="*/ 3483886 w 5426208"/>
                <a:gd name="connsiteY46" fmla="*/ 5540090 h 6199726"/>
                <a:gd name="connsiteX47" fmla="*/ 3704096 w 5426208"/>
                <a:gd name="connsiteY47" fmla="*/ 5581363 h 6199726"/>
                <a:gd name="connsiteX48" fmla="*/ 3506134 w 5426208"/>
                <a:gd name="connsiteY48" fmla="*/ 6199726 h 6199726"/>
                <a:gd name="connsiteX0" fmla="*/ 4469964 w 5426208"/>
                <a:gd name="connsiteY0" fmla="*/ 6067991 h 6199726"/>
                <a:gd name="connsiteX1" fmla="*/ 4204745 w 5426208"/>
                <a:gd name="connsiteY1" fmla="*/ 5516795 h 6199726"/>
                <a:gd name="connsiteX2" fmla="*/ 4281733 w 5426208"/>
                <a:gd name="connsiteY2" fmla="*/ 5237444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980892 w 5426208"/>
                <a:gd name="connsiteY8" fmla="*/ 4210607 h 6199726"/>
                <a:gd name="connsiteX9" fmla="*/ 3897197 w 5426208"/>
                <a:gd name="connsiteY9" fmla="*/ 3571203 h 6199726"/>
                <a:gd name="connsiteX10" fmla="*/ 4150946 w 5426208"/>
                <a:gd name="connsiteY10" fmla="*/ 2009873 h 6199726"/>
                <a:gd name="connsiteX11" fmla="*/ 4347694 w 5426208"/>
                <a:gd name="connsiteY11" fmla="*/ 1408876 h 6199726"/>
                <a:gd name="connsiteX12" fmla="*/ 4596120 w 5426208"/>
                <a:gd name="connsiteY12" fmla="*/ 925301 h 6199726"/>
                <a:gd name="connsiteX13" fmla="*/ 4049958 w 5426208"/>
                <a:gd name="connsiteY13" fmla="*/ 1199168 h 6199726"/>
                <a:gd name="connsiteX14" fmla="*/ 3488008 w 5426208"/>
                <a:gd name="connsiteY14" fmla="*/ 2315589 h 6199726"/>
                <a:gd name="connsiteX15" fmla="*/ 3287203 w 5426208"/>
                <a:gd name="connsiteY15" fmla="*/ 3409262 h 6199726"/>
                <a:gd name="connsiteX16" fmla="*/ 3292845 w 5426208"/>
                <a:gd name="connsiteY16" fmla="*/ 4093197 h 6199726"/>
                <a:gd name="connsiteX17" fmla="*/ 3192806 w 5426208"/>
                <a:gd name="connsiteY17" fmla="*/ 3842803 h 6199726"/>
                <a:gd name="connsiteX18" fmla="*/ 3006290 w 5426208"/>
                <a:gd name="connsiteY18" fmla="*/ 2973071 h 6199726"/>
                <a:gd name="connsiteX19" fmla="*/ 2391566 w 5426208"/>
                <a:gd name="connsiteY19" fmla="*/ 1651865 h 6199726"/>
                <a:gd name="connsiteX20" fmla="*/ 2042048 w 5426208"/>
                <a:gd name="connsiteY20" fmla="*/ 680694 h 6199726"/>
                <a:gd name="connsiteX21" fmla="*/ 1976061 w 5426208"/>
                <a:gd name="connsiteY21" fmla="*/ 237634 h 6199726"/>
                <a:gd name="connsiteX22" fmla="*/ 1853512 w 5426208"/>
                <a:gd name="connsiteY22" fmla="*/ 1964 h 6199726"/>
                <a:gd name="connsiteX23" fmla="*/ 1674403 w 5426208"/>
                <a:gd name="connsiteY23" fmla="*/ 360183 h 6199726"/>
                <a:gd name="connsiteX24" fmla="*/ 1504721 w 5426208"/>
                <a:gd name="connsiteY24" fmla="*/ 1415985 h 6199726"/>
                <a:gd name="connsiteX25" fmla="*/ 1919500 w 5426208"/>
                <a:gd name="connsiteY25" fmla="*/ 2745164 h 6199726"/>
                <a:gd name="connsiteX26" fmla="*/ 2525505 w 5426208"/>
                <a:gd name="connsiteY26" fmla="*/ 3885807 h 6199726"/>
                <a:gd name="connsiteX27" fmla="*/ 2507282 w 5426208"/>
                <a:gd name="connsiteY27" fmla="*/ 4079026 h 6199726"/>
                <a:gd name="connsiteX28" fmla="*/ 1259624 w 5426208"/>
                <a:gd name="connsiteY28" fmla="*/ 2566055 h 6199726"/>
                <a:gd name="connsiteX29" fmla="*/ 760003 w 5426208"/>
                <a:gd name="connsiteY29" fmla="*/ 2019300 h 6199726"/>
                <a:gd name="connsiteX30" fmla="*/ 213248 w 5426208"/>
                <a:gd name="connsiteY30" fmla="*/ 1510253 h 6199726"/>
                <a:gd name="connsiteX31" fmla="*/ 213248 w 5426208"/>
                <a:gd name="connsiteY31" fmla="*/ 1642228 h 6199726"/>
                <a:gd name="connsiteX32" fmla="*/ 694015 w 5426208"/>
                <a:gd name="connsiteY32" fmla="*/ 2980834 h 6199726"/>
                <a:gd name="connsiteX33" fmla="*/ 1287904 w 5426208"/>
                <a:gd name="connsiteY33" fmla="*/ 4102624 h 6199726"/>
                <a:gd name="connsiteX34" fmla="*/ 2042048 w 5426208"/>
                <a:gd name="connsiteY34" fmla="*/ 4715366 h 6199726"/>
                <a:gd name="connsiteX35" fmla="*/ 2771689 w 5426208"/>
                <a:gd name="connsiteY35" fmla="*/ 5012089 h 6199726"/>
                <a:gd name="connsiteX36" fmla="*/ 2258473 w 5426208"/>
                <a:gd name="connsiteY36" fmla="*/ 5048142 h 6199726"/>
                <a:gd name="connsiteX37" fmla="*/ 1485802 w 5426208"/>
                <a:gd name="connsiteY37" fmla="*/ 4878460 h 6199726"/>
                <a:gd name="connsiteX38" fmla="*/ 760003 w 5426208"/>
                <a:gd name="connsiteY38" fmla="*/ 4187465 h 6199726"/>
                <a:gd name="connsiteX39" fmla="*/ 260382 w 5426208"/>
                <a:gd name="connsiteY39" fmla="*/ 3291919 h 6199726"/>
                <a:gd name="connsiteX40" fmla="*/ 5859 w 5426208"/>
                <a:gd name="connsiteY40" fmla="*/ 2924273 h 6199726"/>
                <a:gd name="connsiteX41" fmla="*/ 109554 w 5426208"/>
                <a:gd name="connsiteY41" fmla="*/ 3518162 h 6199726"/>
                <a:gd name="connsiteX42" fmla="*/ 420638 w 5426208"/>
                <a:gd name="connsiteY42" fmla="*/ 4922756 h 6199726"/>
                <a:gd name="connsiteX43" fmla="*/ 967661 w 5426208"/>
                <a:gd name="connsiteY43" fmla="*/ 5506207 h 6199726"/>
                <a:gd name="connsiteX44" fmla="*/ 1523574 w 5426208"/>
                <a:gd name="connsiteY44" fmla="*/ 5761741 h 6199726"/>
                <a:gd name="connsiteX45" fmla="*/ 2336968 w 5426208"/>
                <a:gd name="connsiteY45" fmla="*/ 5729895 h 6199726"/>
                <a:gd name="connsiteX46" fmla="*/ 3483886 w 5426208"/>
                <a:gd name="connsiteY46" fmla="*/ 5540090 h 6199726"/>
                <a:gd name="connsiteX47" fmla="*/ 3704096 w 5426208"/>
                <a:gd name="connsiteY47" fmla="*/ 5581363 h 6199726"/>
                <a:gd name="connsiteX48" fmla="*/ 3506134 w 5426208"/>
                <a:gd name="connsiteY48" fmla="*/ 6199726 h 6199726"/>
                <a:gd name="connsiteX0" fmla="*/ 4469964 w 5426208"/>
                <a:gd name="connsiteY0" fmla="*/ 6067991 h 6199726"/>
                <a:gd name="connsiteX1" fmla="*/ 4204745 w 5426208"/>
                <a:gd name="connsiteY1" fmla="*/ 5516795 h 6199726"/>
                <a:gd name="connsiteX2" fmla="*/ 4281733 w 5426208"/>
                <a:gd name="connsiteY2" fmla="*/ 5237444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980892 w 5426208"/>
                <a:gd name="connsiteY8" fmla="*/ 4210607 h 6199726"/>
                <a:gd name="connsiteX9" fmla="*/ 3897197 w 5426208"/>
                <a:gd name="connsiteY9" fmla="*/ 3571203 h 6199726"/>
                <a:gd name="connsiteX10" fmla="*/ 4150946 w 5426208"/>
                <a:gd name="connsiteY10" fmla="*/ 2009873 h 6199726"/>
                <a:gd name="connsiteX11" fmla="*/ 4347694 w 5426208"/>
                <a:gd name="connsiteY11" fmla="*/ 1408876 h 6199726"/>
                <a:gd name="connsiteX12" fmla="*/ 4596120 w 5426208"/>
                <a:gd name="connsiteY12" fmla="*/ 925301 h 6199726"/>
                <a:gd name="connsiteX13" fmla="*/ 4049958 w 5426208"/>
                <a:gd name="connsiteY13" fmla="*/ 1199168 h 6199726"/>
                <a:gd name="connsiteX14" fmla="*/ 3488008 w 5426208"/>
                <a:gd name="connsiteY14" fmla="*/ 2315589 h 6199726"/>
                <a:gd name="connsiteX15" fmla="*/ 3287203 w 5426208"/>
                <a:gd name="connsiteY15" fmla="*/ 3409262 h 6199726"/>
                <a:gd name="connsiteX16" fmla="*/ 3292845 w 5426208"/>
                <a:gd name="connsiteY16" fmla="*/ 4093197 h 6199726"/>
                <a:gd name="connsiteX17" fmla="*/ 3192806 w 5426208"/>
                <a:gd name="connsiteY17" fmla="*/ 3842803 h 6199726"/>
                <a:gd name="connsiteX18" fmla="*/ 3006290 w 5426208"/>
                <a:gd name="connsiteY18" fmla="*/ 2973071 h 6199726"/>
                <a:gd name="connsiteX19" fmla="*/ 2391566 w 5426208"/>
                <a:gd name="connsiteY19" fmla="*/ 1651865 h 6199726"/>
                <a:gd name="connsiteX20" fmla="*/ 2042048 w 5426208"/>
                <a:gd name="connsiteY20" fmla="*/ 680694 h 6199726"/>
                <a:gd name="connsiteX21" fmla="*/ 1976061 w 5426208"/>
                <a:gd name="connsiteY21" fmla="*/ 237634 h 6199726"/>
                <a:gd name="connsiteX22" fmla="*/ 1853512 w 5426208"/>
                <a:gd name="connsiteY22" fmla="*/ 1964 h 6199726"/>
                <a:gd name="connsiteX23" fmla="*/ 1674403 w 5426208"/>
                <a:gd name="connsiteY23" fmla="*/ 360183 h 6199726"/>
                <a:gd name="connsiteX24" fmla="*/ 1504721 w 5426208"/>
                <a:gd name="connsiteY24" fmla="*/ 1415985 h 6199726"/>
                <a:gd name="connsiteX25" fmla="*/ 1919500 w 5426208"/>
                <a:gd name="connsiteY25" fmla="*/ 2745164 h 6199726"/>
                <a:gd name="connsiteX26" fmla="*/ 2525505 w 5426208"/>
                <a:gd name="connsiteY26" fmla="*/ 3885807 h 6199726"/>
                <a:gd name="connsiteX27" fmla="*/ 2507282 w 5426208"/>
                <a:gd name="connsiteY27" fmla="*/ 4079026 h 6199726"/>
                <a:gd name="connsiteX28" fmla="*/ 1259624 w 5426208"/>
                <a:gd name="connsiteY28" fmla="*/ 2566055 h 6199726"/>
                <a:gd name="connsiteX29" fmla="*/ 760003 w 5426208"/>
                <a:gd name="connsiteY29" fmla="*/ 2019300 h 6199726"/>
                <a:gd name="connsiteX30" fmla="*/ 213248 w 5426208"/>
                <a:gd name="connsiteY30" fmla="*/ 1510253 h 6199726"/>
                <a:gd name="connsiteX31" fmla="*/ 213248 w 5426208"/>
                <a:gd name="connsiteY31" fmla="*/ 1642228 h 6199726"/>
                <a:gd name="connsiteX32" fmla="*/ 694015 w 5426208"/>
                <a:gd name="connsiteY32" fmla="*/ 2980834 h 6199726"/>
                <a:gd name="connsiteX33" fmla="*/ 1287904 w 5426208"/>
                <a:gd name="connsiteY33" fmla="*/ 4102624 h 6199726"/>
                <a:gd name="connsiteX34" fmla="*/ 2042048 w 5426208"/>
                <a:gd name="connsiteY34" fmla="*/ 4715366 h 6199726"/>
                <a:gd name="connsiteX35" fmla="*/ 2771689 w 5426208"/>
                <a:gd name="connsiteY35" fmla="*/ 5012089 h 6199726"/>
                <a:gd name="connsiteX36" fmla="*/ 2258473 w 5426208"/>
                <a:gd name="connsiteY36" fmla="*/ 5048142 h 6199726"/>
                <a:gd name="connsiteX37" fmla="*/ 1485802 w 5426208"/>
                <a:gd name="connsiteY37" fmla="*/ 4878460 h 6199726"/>
                <a:gd name="connsiteX38" fmla="*/ 760003 w 5426208"/>
                <a:gd name="connsiteY38" fmla="*/ 4187465 h 6199726"/>
                <a:gd name="connsiteX39" fmla="*/ 260382 w 5426208"/>
                <a:gd name="connsiteY39" fmla="*/ 3291919 h 6199726"/>
                <a:gd name="connsiteX40" fmla="*/ 5859 w 5426208"/>
                <a:gd name="connsiteY40" fmla="*/ 2924273 h 6199726"/>
                <a:gd name="connsiteX41" fmla="*/ 109554 w 5426208"/>
                <a:gd name="connsiteY41" fmla="*/ 3518162 h 6199726"/>
                <a:gd name="connsiteX42" fmla="*/ 420638 w 5426208"/>
                <a:gd name="connsiteY42" fmla="*/ 4922756 h 6199726"/>
                <a:gd name="connsiteX43" fmla="*/ 967661 w 5426208"/>
                <a:gd name="connsiteY43" fmla="*/ 5506207 h 6199726"/>
                <a:gd name="connsiteX44" fmla="*/ 1523574 w 5426208"/>
                <a:gd name="connsiteY44" fmla="*/ 5761741 h 6199726"/>
                <a:gd name="connsiteX45" fmla="*/ 2336968 w 5426208"/>
                <a:gd name="connsiteY45" fmla="*/ 5729895 h 6199726"/>
                <a:gd name="connsiteX46" fmla="*/ 3483886 w 5426208"/>
                <a:gd name="connsiteY46" fmla="*/ 5540090 h 6199726"/>
                <a:gd name="connsiteX47" fmla="*/ 3704096 w 5426208"/>
                <a:gd name="connsiteY47" fmla="*/ 5581363 h 6199726"/>
                <a:gd name="connsiteX48" fmla="*/ 3506134 w 5426208"/>
                <a:gd name="connsiteY48" fmla="*/ 6199726 h 6199726"/>
                <a:gd name="connsiteX0" fmla="*/ 4469964 w 5426208"/>
                <a:gd name="connsiteY0" fmla="*/ 6067991 h 6199726"/>
                <a:gd name="connsiteX1" fmla="*/ 4204745 w 5426208"/>
                <a:gd name="connsiteY1" fmla="*/ 5516795 h 6199726"/>
                <a:gd name="connsiteX2" fmla="*/ 4321818 w 5426208"/>
                <a:gd name="connsiteY2" fmla="*/ 5223618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980892 w 5426208"/>
                <a:gd name="connsiteY8" fmla="*/ 4210607 h 6199726"/>
                <a:gd name="connsiteX9" fmla="*/ 3897197 w 5426208"/>
                <a:gd name="connsiteY9" fmla="*/ 3571203 h 6199726"/>
                <a:gd name="connsiteX10" fmla="*/ 4150946 w 5426208"/>
                <a:gd name="connsiteY10" fmla="*/ 2009873 h 6199726"/>
                <a:gd name="connsiteX11" fmla="*/ 4347694 w 5426208"/>
                <a:gd name="connsiteY11" fmla="*/ 1408876 h 6199726"/>
                <a:gd name="connsiteX12" fmla="*/ 4596120 w 5426208"/>
                <a:gd name="connsiteY12" fmla="*/ 925301 h 6199726"/>
                <a:gd name="connsiteX13" fmla="*/ 4049958 w 5426208"/>
                <a:gd name="connsiteY13" fmla="*/ 1199168 h 6199726"/>
                <a:gd name="connsiteX14" fmla="*/ 3488008 w 5426208"/>
                <a:gd name="connsiteY14" fmla="*/ 2315589 h 6199726"/>
                <a:gd name="connsiteX15" fmla="*/ 3287203 w 5426208"/>
                <a:gd name="connsiteY15" fmla="*/ 3409262 h 6199726"/>
                <a:gd name="connsiteX16" fmla="*/ 3292845 w 5426208"/>
                <a:gd name="connsiteY16" fmla="*/ 4093197 h 6199726"/>
                <a:gd name="connsiteX17" fmla="*/ 3192806 w 5426208"/>
                <a:gd name="connsiteY17" fmla="*/ 3842803 h 6199726"/>
                <a:gd name="connsiteX18" fmla="*/ 3006290 w 5426208"/>
                <a:gd name="connsiteY18" fmla="*/ 2973071 h 6199726"/>
                <a:gd name="connsiteX19" fmla="*/ 2391566 w 5426208"/>
                <a:gd name="connsiteY19" fmla="*/ 1651865 h 6199726"/>
                <a:gd name="connsiteX20" fmla="*/ 2042048 w 5426208"/>
                <a:gd name="connsiteY20" fmla="*/ 680694 h 6199726"/>
                <a:gd name="connsiteX21" fmla="*/ 1976061 w 5426208"/>
                <a:gd name="connsiteY21" fmla="*/ 237634 h 6199726"/>
                <a:gd name="connsiteX22" fmla="*/ 1853512 w 5426208"/>
                <a:gd name="connsiteY22" fmla="*/ 1964 h 6199726"/>
                <a:gd name="connsiteX23" fmla="*/ 1674403 w 5426208"/>
                <a:gd name="connsiteY23" fmla="*/ 360183 h 6199726"/>
                <a:gd name="connsiteX24" fmla="*/ 1504721 w 5426208"/>
                <a:gd name="connsiteY24" fmla="*/ 1415985 h 6199726"/>
                <a:gd name="connsiteX25" fmla="*/ 1919500 w 5426208"/>
                <a:gd name="connsiteY25" fmla="*/ 2745164 h 6199726"/>
                <a:gd name="connsiteX26" fmla="*/ 2525505 w 5426208"/>
                <a:gd name="connsiteY26" fmla="*/ 3885807 h 6199726"/>
                <a:gd name="connsiteX27" fmla="*/ 2507282 w 5426208"/>
                <a:gd name="connsiteY27" fmla="*/ 4079026 h 6199726"/>
                <a:gd name="connsiteX28" fmla="*/ 1259624 w 5426208"/>
                <a:gd name="connsiteY28" fmla="*/ 2566055 h 6199726"/>
                <a:gd name="connsiteX29" fmla="*/ 760003 w 5426208"/>
                <a:gd name="connsiteY29" fmla="*/ 2019300 h 6199726"/>
                <a:gd name="connsiteX30" fmla="*/ 213248 w 5426208"/>
                <a:gd name="connsiteY30" fmla="*/ 1510253 h 6199726"/>
                <a:gd name="connsiteX31" fmla="*/ 213248 w 5426208"/>
                <a:gd name="connsiteY31" fmla="*/ 1642228 h 6199726"/>
                <a:gd name="connsiteX32" fmla="*/ 694015 w 5426208"/>
                <a:gd name="connsiteY32" fmla="*/ 2980834 h 6199726"/>
                <a:gd name="connsiteX33" fmla="*/ 1287904 w 5426208"/>
                <a:gd name="connsiteY33" fmla="*/ 4102624 h 6199726"/>
                <a:gd name="connsiteX34" fmla="*/ 2042048 w 5426208"/>
                <a:gd name="connsiteY34" fmla="*/ 4715366 h 6199726"/>
                <a:gd name="connsiteX35" fmla="*/ 2771689 w 5426208"/>
                <a:gd name="connsiteY35" fmla="*/ 5012089 h 6199726"/>
                <a:gd name="connsiteX36" fmla="*/ 2258473 w 5426208"/>
                <a:gd name="connsiteY36" fmla="*/ 5048142 h 6199726"/>
                <a:gd name="connsiteX37" fmla="*/ 1485802 w 5426208"/>
                <a:gd name="connsiteY37" fmla="*/ 4878460 h 6199726"/>
                <a:gd name="connsiteX38" fmla="*/ 760003 w 5426208"/>
                <a:gd name="connsiteY38" fmla="*/ 4187465 h 6199726"/>
                <a:gd name="connsiteX39" fmla="*/ 260382 w 5426208"/>
                <a:gd name="connsiteY39" fmla="*/ 3291919 h 6199726"/>
                <a:gd name="connsiteX40" fmla="*/ 5859 w 5426208"/>
                <a:gd name="connsiteY40" fmla="*/ 2924273 h 6199726"/>
                <a:gd name="connsiteX41" fmla="*/ 109554 w 5426208"/>
                <a:gd name="connsiteY41" fmla="*/ 3518162 h 6199726"/>
                <a:gd name="connsiteX42" fmla="*/ 420638 w 5426208"/>
                <a:gd name="connsiteY42" fmla="*/ 4922756 h 6199726"/>
                <a:gd name="connsiteX43" fmla="*/ 967661 w 5426208"/>
                <a:gd name="connsiteY43" fmla="*/ 5506207 h 6199726"/>
                <a:gd name="connsiteX44" fmla="*/ 1523574 w 5426208"/>
                <a:gd name="connsiteY44" fmla="*/ 5761741 h 6199726"/>
                <a:gd name="connsiteX45" fmla="*/ 2336968 w 5426208"/>
                <a:gd name="connsiteY45" fmla="*/ 5729895 h 6199726"/>
                <a:gd name="connsiteX46" fmla="*/ 3483886 w 5426208"/>
                <a:gd name="connsiteY46" fmla="*/ 5540090 h 6199726"/>
                <a:gd name="connsiteX47" fmla="*/ 3704096 w 5426208"/>
                <a:gd name="connsiteY47" fmla="*/ 5581363 h 6199726"/>
                <a:gd name="connsiteX48" fmla="*/ 3506134 w 5426208"/>
                <a:gd name="connsiteY48" fmla="*/ 6199726 h 6199726"/>
                <a:gd name="connsiteX0" fmla="*/ 4469964 w 5426208"/>
                <a:gd name="connsiteY0" fmla="*/ 6067991 h 6199726"/>
                <a:gd name="connsiteX1" fmla="*/ 4282215 w 5426208"/>
                <a:gd name="connsiteY1" fmla="*/ 5520236 h 6199726"/>
                <a:gd name="connsiteX2" fmla="*/ 4321818 w 5426208"/>
                <a:gd name="connsiteY2" fmla="*/ 5223618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980892 w 5426208"/>
                <a:gd name="connsiteY8" fmla="*/ 4210607 h 6199726"/>
                <a:gd name="connsiteX9" fmla="*/ 3897197 w 5426208"/>
                <a:gd name="connsiteY9" fmla="*/ 3571203 h 6199726"/>
                <a:gd name="connsiteX10" fmla="*/ 4150946 w 5426208"/>
                <a:gd name="connsiteY10" fmla="*/ 2009873 h 6199726"/>
                <a:gd name="connsiteX11" fmla="*/ 4347694 w 5426208"/>
                <a:gd name="connsiteY11" fmla="*/ 1408876 h 6199726"/>
                <a:gd name="connsiteX12" fmla="*/ 4596120 w 5426208"/>
                <a:gd name="connsiteY12" fmla="*/ 925301 h 6199726"/>
                <a:gd name="connsiteX13" fmla="*/ 4049958 w 5426208"/>
                <a:gd name="connsiteY13" fmla="*/ 1199168 h 6199726"/>
                <a:gd name="connsiteX14" fmla="*/ 3488008 w 5426208"/>
                <a:gd name="connsiteY14" fmla="*/ 2315589 h 6199726"/>
                <a:gd name="connsiteX15" fmla="*/ 3287203 w 5426208"/>
                <a:gd name="connsiteY15" fmla="*/ 3409262 h 6199726"/>
                <a:gd name="connsiteX16" fmla="*/ 3292845 w 5426208"/>
                <a:gd name="connsiteY16" fmla="*/ 4093197 h 6199726"/>
                <a:gd name="connsiteX17" fmla="*/ 3192806 w 5426208"/>
                <a:gd name="connsiteY17" fmla="*/ 3842803 h 6199726"/>
                <a:gd name="connsiteX18" fmla="*/ 3006290 w 5426208"/>
                <a:gd name="connsiteY18" fmla="*/ 2973071 h 6199726"/>
                <a:gd name="connsiteX19" fmla="*/ 2391566 w 5426208"/>
                <a:gd name="connsiteY19" fmla="*/ 1651865 h 6199726"/>
                <a:gd name="connsiteX20" fmla="*/ 2042048 w 5426208"/>
                <a:gd name="connsiteY20" fmla="*/ 680694 h 6199726"/>
                <a:gd name="connsiteX21" fmla="*/ 1976061 w 5426208"/>
                <a:gd name="connsiteY21" fmla="*/ 237634 h 6199726"/>
                <a:gd name="connsiteX22" fmla="*/ 1853512 w 5426208"/>
                <a:gd name="connsiteY22" fmla="*/ 1964 h 6199726"/>
                <a:gd name="connsiteX23" fmla="*/ 1674403 w 5426208"/>
                <a:gd name="connsiteY23" fmla="*/ 360183 h 6199726"/>
                <a:gd name="connsiteX24" fmla="*/ 1504721 w 5426208"/>
                <a:gd name="connsiteY24" fmla="*/ 1415985 h 6199726"/>
                <a:gd name="connsiteX25" fmla="*/ 1919500 w 5426208"/>
                <a:gd name="connsiteY25" fmla="*/ 2745164 h 6199726"/>
                <a:gd name="connsiteX26" fmla="*/ 2525505 w 5426208"/>
                <a:gd name="connsiteY26" fmla="*/ 3885807 h 6199726"/>
                <a:gd name="connsiteX27" fmla="*/ 2507282 w 5426208"/>
                <a:gd name="connsiteY27" fmla="*/ 4079026 h 6199726"/>
                <a:gd name="connsiteX28" fmla="*/ 1259624 w 5426208"/>
                <a:gd name="connsiteY28" fmla="*/ 2566055 h 6199726"/>
                <a:gd name="connsiteX29" fmla="*/ 760003 w 5426208"/>
                <a:gd name="connsiteY29" fmla="*/ 2019300 h 6199726"/>
                <a:gd name="connsiteX30" fmla="*/ 213248 w 5426208"/>
                <a:gd name="connsiteY30" fmla="*/ 1510253 h 6199726"/>
                <a:gd name="connsiteX31" fmla="*/ 213248 w 5426208"/>
                <a:gd name="connsiteY31" fmla="*/ 1642228 h 6199726"/>
                <a:gd name="connsiteX32" fmla="*/ 694015 w 5426208"/>
                <a:gd name="connsiteY32" fmla="*/ 2980834 h 6199726"/>
                <a:gd name="connsiteX33" fmla="*/ 1287904 w 5426208"/>
                <a:gd name="connsiteY33" fmla="*/ 4102624 h 6199726"/>
                <a:gd name="connsiteX34" fmla="*/ 2042048 w 5426208"/>
                <a:gd name="connsiteY34" fmla="*/ 4715366 h 6199726"/>
                <a:gd name="connsiteX35" fmla="*/ 2771689 w 5426208"/>
                <a:gd name="connsiteY35" fmla="*/ 5012089 h 6199726"/>
                <a:gd name="connsiteX36" fmla="*/ 2258473 w 5426208"/>
                <a:gd name="connsiteY36" fmla="*/ 5048142 h 6199726"/>
                <a:gd name="connsiteX37" fmla="*/ 1485802 w 5426208"/>
                <a:gd name="connsiteY37" fmla="*/ 4878460 h 6199726"/>
                <a:gd name="connsiteX38" fmla="*/ 760003 w 5426208"/>
                <a:gd name="connsiteY38" fmla="*/ 4187465 h 6199726"/>
                <a:gd name="connsiteX39" fmla="*/ 260382 w 5426208"/>
                <a:gd name="connsiteY39" fmla="*/ 3291919 h 6199726"/>
                <a:gd name="connsiteX40" fmla="*/ 5859 w 5426208"/>
                <a:gd name="connsiteY40" fmla="*/ 2924273 h 6199726"/>
                <a:gd name="connsiteX41" fmla="*/ 109554 w 5426208"/>
                <a:gd name="connsiteY41" fmla="*/ 3518162 h 6199726"/>
                <a:gd name="connsiteX42" fmla="*/ 420638 w 5426208"/>
                <a:gd name="connsiteY42" fmla="*/ 4922756 h 6199726"/>
                <a:gd name="connsiteX43" fmla="*/ 967661 w 5426208"/>
                <a:gd name="connsiteY43" fmla="*/ 5506207 h 6199726"/>
                <a:gd name="connsiteX44" fmla="*/ 1523574 w 5426208"/>
                <a:gd name="connsiteY44" fmla="*/ 5761741 h 6199726"/>
                <a:gd name="connsiteX45" fmla="*/ 2336968 w 5426208"/>
                <a:gd name="connsiteY45" fmla="*/ 5729895 h 6199726"/>
                <a:gd name="connsiteX46" fmla="*/ 3483886 w 5426208"/>
                <a:gd name="connsiteY46" fmla="*/ 5540090 h 6199726"/>
                <a:gd name="connsiteX47" fmla="*/ 3704096 w 5426208"/>
                <a:gd name="connsiteY47" fmla="*/ 5581363 h 6199726"/>
                <a:gd name="connsiteX48" fmla="*/ 3506134 w 5426208"/>
                <a:gd name="connsiteY48" fmla="*/ 6199726 h 6199726"/>
                <a:gd name="connsiteX0" fmla="*/ 4469964 w 5426208"/>
                <a:gd name="connsiteY0" fmla="*/ 6067991 h 6199726"/>
                <a:gd name="connsiteX1" fmla="*/ 4282215 w 5426208"/>
                <a:gd name="connsiteY1" fmla="*/ 5520236 h 6199726"/>
                <a:gd name="connsiteX2" fmla="*/ 4330110 w 5426208"/>
                <a:gd name="connsiteY2" fmla="*/ 5252177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980892 w 5426208"/>
                <a:gd name="connsiteY8" fmla="*/ 4210607 h 6199726"/>
                <a:gd name="connsiteX9" fmla="*/ 3897197 w 5426208"/>
                <a:gd name="connsiteY9" fmla="*/ 3571203 h 6199726"/>
                <a:gd name="connsiteX10" fmla="*/ 4150946 w 5426208"/>
                <a:gd name="connsiteY10" fmla="*/ 2009873 h 6199726"/>
                <a:gd name="connsiteX11" fmla="*/ 4347694 w 5426208"/>
                <a:gd name="connsiteY11" fmla="*/ 1408876 h 6199726"/>
                <a:gd name="connsiteX12" fmla="*/ 4596120 w 5426208"/>
                <a:gd name="connsiteY12" fmla="*/ 925301 h 6199726"/>
                <a:gd name="connsiteX13" fmla="*/ 4049958 w 5426208"/>
                <a:gd name="connsiteY13" fmla="*/ 1199168 h 6199726"/>
                <a:gd name="connsiteX14" fmla="*/ 3488008 w 5426208"/>
                <a:gd name="connsiteY14" fmla="*/ 2315589 h 6199726"/>
                <a:gd name="connsiteX15" fmla="*/ 3287203 w 5426208"/>
                <a:gd name="connsiteY15" fmla="*/ 3409262 h 6199726"/>
                <a:gd name="connsiteX16" fmla="*/ 3292845 w 5426208"/>
                <a:gd name="connsiteY16" fmla="*/ 4093197 h 6199726"/>
                <a:gd name="connsiteX17" fmla="*/ 3192806 w 5426208"/>
                <a:gd name="connsiteY17" fmla="*/ 3842803 h 6199726"/>
                <a:gd name="connsiteX18" fmla="*/ 3006290 w 5426208"/>
                <a:gd name="connsiteY18" fmla="*/ 2973071 h 6199726"/>
                <a:gd name="connsiteX19" fmla="*/ 2391566 w 5426208"/>
                <a:gd name="connsiteY19" fmla="*/ 1651865 h 6199726"/>
                <a:gd name="connsiteX20" fmla="*/ 2042048 w 5426208"/>
                <a:gd name="connsiteY20" fmla="*/ 680694 h 6199726"/>
                <a:gd name="connsiteX21" fmla="*/ 1976061 w 5426208"/>
                <a:gd name="connsiteY21" fmla="*/ 237634 h 6199726"/>
                <a:gd name="connsiteX22" fmla="*/ 1853512 w 5426208"/>
                <a:gd name="connsiteY22" fmla="*/ 1964 h 6199726"/>
                <a:gd name="connsiteX23" fmla="*/ 1674403 w 5426208"/>
                <a:gd name="connsiteY23" fmla="*/ 360183 h 6199726"/>
                <a:gd name="connsiteX24" fmla="*/ 1504721 w 5426208"/>
                <a:gd name="connsiteY24" fmla="*/ 1415985 h 6199726"/>
                <a:gd name="connsiteX25" fmla="*/ 1919500 w 5426208"/>
                <a:gd name="connsiteY25" fmla="*/ 2745164 h 6199726"/>
                <a:gd name="connsiteX26" fmla="*/ 2525505 w 5426208"/>
                <a:gd name="connsiteY26" fmla="*/ 3885807 h 6199726"/>
                <a:gd name="connsiteX27" fmla="*/ 2507282 w 5426208"/>
                <a:gd name="connsiteY27" fmla="*/ 4079026 h 6199726"/>
                <a:gd name="connsiteX28" fmla="*/ 1259624 w 5426208"/>
                <a:gd name="connsiteY28" fmla="*/ 2566055 h 6199726"/>
                <a:gd name="connsiteX29" fmla="*/ 760003 w 5426208"/>
                <a:gd name="connsiteY29" fmla="*/ 2019300 h 6199726"/>
                <a:gd name="connsiteX30" fmla="*/ 213248 w 5426208"/>
                <a:gd name="connsiteY30" fmla="*/ 1510253 h 6199726"/>
                <a:gd name="connsiteX31" fmla="*/ 213248 w 5426208"/>
                <a:gd name="connsiteY31" fmla="*/ 1642228 h 6199726"/>
                <a:gd name="connsiteX32" fmla="*/ 694015 w 5426208"/>
                <a:gd name="connsiteY32" fmla="*/ 2980834 h 6199726"/>
                <a:gd name="connsiteX33" fmla="*/ 1287904 w 5426208"/>
                <a:gd name="connsiteY33" fmla="*/ 4102624 h 6199726"/>
                <a:gd name="connsiteX34" fmla="*/ 2042048 w 5426208"/>
                <a:gd name="connsiteY34" fmla="*/ 4715366 h 6199726"/>
                <a:gd name="connsiteX35" fmla="*/ 2771689 w 5426208"/>
                <a:gd name="connsiteY35" fmla="*/ 5012089 h 6199726"/>
                <a:gd name="connsiteX36" fmla="*/ 2258473 w 5426208"/>
                <a:gd name="connsiteY36" fmla="*/ 5048142 h 6199726"/>
                <a:gd name="connsiteX37" fmla="*/ 1485802 w 5426208"/>
                <a:gd name="connsiteY37" fmla="*/ 4878460 h 6199726"/>
                <a:gd name="connsiteX38" fmla="*/ 760003 w 5426208"/>
                <a:gd name="connsiteY38" fmla="*/ 4187465 h 6199726"/>
                <a:gd name="connsiteX39" fmla="*/ 260382 w 5426208"/>
                <a:gd name="connsiteY39" fmla="*/ 3291919 h 6199726"/>
                <a:gd name="connsiteX40" fmla="*/ 5859 w 5426208"/>
                <a:gd name="connsiteY40" fmla="*/ 2924273 h 6199726"/>
                <a:gd name="connsiteX41" fmla="*/ 109554 w 5426208"/>
                <a:gd name="connsiteY41" fmla="*/ 3518162 h 6199726"/>
                <a:gd name="connsiteX42" fmla="*/ 420638 w 5426208"/>
                <a:gd name="connsiteY42" fmla="*/ 4922756 h 6199726"/>
                <a:gd name="connsiteX43" fmla="*/ 967661 w 5426208"/>
                <a:gd name="connsiteY43" fmla="*/ 5506207 h 6199726"/>
                <a:gd name="connsiteX44" fmla="*/ 1523574 w 5426208"/>
                <a:gd name="connsiteY44" fmla="*/ 5761741 h 6199726"/>
                <a:gd name="connsiteX45" fmla="*/ 2336968 w 5426208"/>
                <a:gd name="connsiteY45" fmla="*/ 5729895 h 6199726"/>
                <a:gd name="connsiteX46" fmla="*/ 3483886 w 5426208"/>
                <a:gd name="connsiteY46" fmla="*/ 5540090 h 6199726"/>
                <a:gd name="connsiteX47" fmla="*/ 3704096 w 5426208"/>
                <a:gd name="connsiteY47" fmla="*/ 5581363 h 6199726"/>
                <a:gd name="connsiteX48" fmla="*/ 3506134 w 5426208"/>
                <a:gd name="connsiteY48" fmla="*/ 6199726 h 6199726"/>
                <a:gd name="connsiteX0" fmla="*/ 4469964 w 5426208"/>
                <a:gd name="connsiteY0" fmla="*/ 6067991 h 6199726"/>
                <a:gd name="connsiteX1" fmla="*/ 4282215 w 5426208"/>
                <a:gd name="connsiteY1" fmla="*/ 5520236 h 6199726"/>
                <a:gd name="connsiteX2" fmla="*/ 4330110 w 5426208"/>
                <a:gd name="connsiteY2" fmla="*/ 5252177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980892 w 5426208"/>
                <a:gd name="connsiteY8" fmla="*/ 4210607 h 6199726"/>
                <a:gd name="connsiteX9" fmla="*/ 3897197 w 5426208"/>
                <a:gd name="connsiteY9" fmla="*/ 3571203 h 6199726"/>
                <a:gd name="connsiteX10" fmla="*/ 4150946 w 5426208"/>
                <a:gd name="connsiteY10" fmla="*/ 2009873 h 6199726"/>
                <a:gd name="connsiteX11" fmla="*/ 4347694 w 5426208"/>
                <a:gd name="connsiteY11" fmla="*/ 1408876 h 6199726"/>
                <a:gd name="connsiteX12" fmla="*/ 4596120 w 5426208"/>
                <a:gd name="connsiteY12" fmla="*/ 925301 h 6199726"/>
                <a:gd name="connsiteX13" fmla="*/ 4049958 w 5426208"/>
                <a:gd name="connsiteY13" fmla="*/ 1199168 h 6199726"/>
                <a:gd name="connsiteX14" fmla="*/ 3488008 w 5426208"/>
                <a:gd name="connsiteY14" fmla="*/ 2315589 h 6199726"/>
                <a:gd name="connsiteX15" fmla="*/ 3287203 w 5426208"/>
                <a:gd name="connsiteY15" fmla="*/ 3409262 h 6199726"/>
                <a:gd name="connsiteX16" fmla="*/ 3292845 w 5426208"/>
                <a:gd name="connsiteY16" fmla="*/ 4093197 h 6199726"/>
                <a:gd name="connsiteX17" fmla="*/ 3192806 w 5426208"/>
                <a:gd name="connsiteY17" fmla="*/ 3842803 h 6199726"/>
                <a:gd name="connsiteX18" fmla="*/ 3006290 w 5426208"/>
                <a:gd name="connsiteY18" fmla="*/ 2973071 h 6199726"/>
                <a:gd name="connsiteX19" fmla="*/ 2391566 w 5426208"/>
                <a:gd name="connsiteY19" fmla="*/ 1651865 h 6199726"/>
                <a:gd name="connsiteX20" fmla="*/ 2042048 w 5426208"/>
                <a:gd name="connsiteY20" fmla="*/ 680694 h 6199726"/>
                <a:gd name="connsiteX21" fmla="*/ 1976061 w 5426208"/>
                <a:gd name="connsiteY21" fmla="*/ 237634 h 6199726"/>
                <a:gd name="connsiteX22" fmla="*/ 1853512 w 5426208"/>
                <a:gd name="connsiteY22" fmla="*/ 1964 h 6199726"/>
                <a:gd name="connsiteX23" fmla="*/ 1674403 w 5426208"/>
                <a:gd name="connsiteY23" fmla="*/ 360183 h 6199726"/>
                <a:gd name="connsiteX24" fmla="*/ 1504721 w 5426208"/>
                <a:gd name="connsiteY24" fmla="*/ 1415985 h 6199726"/>
                <a:gd name="connsiteX25" fmla="*/ 1919500 w 5426208"/>
                <a:gd name="connsiteY25" fmla="*/ 2745164 h 6199726"/>
                <a:gd name="connsiteX26" fmla="*/ 2525505 w 5426208"/>
                <a:gd name="connsiteY26" fmla="*/ 3885807 h 6199726"/>
                <a:gd name="connsiteX27" fmla="*/ 2507282 w 5426208"/>
                <a:gd name="connsiteY27" fmla="*/ 4079026 h 6199726"/>
                <a:gd name="connsiteX28" fmla="*/ 1259624 w 5426208"/>
                <a:gd name="connsiteY28" fmla="*/ 2566055 h 6199726"/>
                <a:gd name="connsiteX29" fmla="*/ 760003 w 5426208"/>
                <a:gd name="connsiteY29" fmla="*/ 2019300 h 6199726"/>
                <a:gd name="connsiteX30" fmla="*/ 213248 w 5426208"/>
                <a:gd name="connsiteY30" fmla="*/ 1510253 h 6199726"/>
                <a:gd name="connsiteX31" fmla="*/ 213248 w 5426208"/>
                <a:gd name="connsiteY31" fmla="*/ 1642228 h 6199726"/>
                <a:gd name="connsiteX32" fmla="*/ 694015 w 5426208"/>
                <a:gd name="connsiteY32" fmla="*/ 2980834 h 6199726"/>
                <a:gd name="connsiteX33" fmla="*/ 1287904 w 5426208"/>
                <a:gd name="connsiteY33" fmla="*/ 4102624 h 6199726"/>
                <a:gd name="connsiteX34" fmla="*/ 2042048 w 5426208"/>
                <a:gd name="connsiteY34" fmla="*/ 4715366 h 6199726"/>
                <a:gd name="connsiteX35" fmla="*/ 2771689 w 5426208"/>
                <a:gd name="connsiteY35" fmla="*/ 5012089 h 6199726"/>
                <a:gd name="connsiteX36" fmla="*/ 2258473 w 5426208"/>
                <a:gd name="connsiteY36" fmla="*/ 5048142 h 6199726"/>
                <a:gd name="connsiteX37" fmla="*/ 1485802 w 5426208"/>
                <a:gd name="connsiteY37" fmla="*/ 4878460 h 6199726"/>
                <a:gd name="connsiteX38" fmla="*/ 760003 w 5426208"/>
                <a:gd name="connsiteY38" fmla="*/ 4187465 h 6199726"/>
                <a:gd name="connsiteX39" fmla="*/ 260382 w 5426208"/>
                <a:gd name="connsiteY39" fmla="*/ 3291919 h 6199726"/>
                <a:gd name="connsiteX40" fmla="*/ 5859 w 5426208"/>
                <a:gd name="connsiteY40" fmla="*/ 2924273 h 6199726"/>
                <a:gd name="connsiteX41" fmla="*/ 109554 w 5426208"/>
                <a:gd name="connsiteY41" fmla="*/ 3518162 h 6199726"/>
                <a:gd name="connsiteX42" fmla="*/ 420638 w 5426208"/>
                <a:gd name="connsiteY42" fmla="*/ 4922756 h 6199726"/>
                <a:gd name="connsiteX43" fmla="*/ 967661 w 5426208"/>
                <a:gd name="connsiteY43" fmla="*/ 5506207 h 6199726"/>
                <a:gd name="connsiteX44" fmla="*/ 1523574 w 5426208"/>
                <a:gd name="connsiteY44" fmla="*/ 5761741 h 6199726"/>
                <a:gd name="connsiteX45" fmla="*/ 2336968 w 5426208"/>
                <a:gd name="connsiteY45" fmla="*/ 5729895 h 6199726"/>
                <a:gd name="connsiteX46" fmla="*/ 3483886 w 5426208"/>
                <a:gd name="connsiteY46" fmla="*/ 5540090 h 6199726"/>
                <a:gd name="connsiteX47" fmla="*/ 3575885 w 5426208"/>
                <a:gd name="connsiteY47" fmla="*/ 5668217 h 6199726"/>
                <a:gd name="connsiteX48" fmla="*/ 3506134 w 5426208"/>
                <a:gd name="connsiteY48" fmla="*/ 6199726 h 6199726"/>
                <a:gd name="connsiteX0" fmla="*/ 4469964 w 5426208"/>
                <a:gd name="connsiteY0" fmla="*/ 6067991 h 6199726"/>
                <a:gd name="connsiteX1" fmla="*/ 4282215 w 5426208"/>
                <a:gd name="connsiteY1" fmla="*/ 5520236 h 6199726"/>
                <a:gd name="connsiteX2" fmla="*/ 4330110 w 5426208"/>
                <a:gd name="connsiteY2" fmla="*/ 5252177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980892 w 5426208"/>
                <a:gd name="connsiteY8" fmla="*/ 4210607 h 6199726"/>
                <a:gd name="connsiteX9" fmla="*/ 3897197 w 5426208"/>
                <a:gd name="connsiteY9" fmla="*/ 3571203 h 6199726"/>
                <a:gd name="connsiteX10" fmla="*/ 4150946 w 5426208"/>
                <a:gd name="connsiteY10" fmla="*/ 2009873 h 6199726"/>
                <a:gd name="connsiteX11" fmla="*/ 4347694 w 5426208"/>
                <a:gd name="connsiteY11" fmla="*/ 1408876 h 6199726"/>
                <a:gd name="connsiteX12" fmla="*/ 4596120 w 5426208"/>
                <a:gd name="connsiteY12" fmla="*/ 925301 h 6199726"/>
                <a:gd name="connsiteX13" fmla="*/ 4049958 w 5426208"/>
                <a:gd name="connsiteY13" fmla="*/ 1199168 h 6199726"/>
                <a:gd name="connsiteX14" fmla="*/ 3488008 w 5426208"/>
                <a:gd name="connsiteY14" fmla="*/ 2315589 h 6199726"/>
                <a:gd name="connsiteX15" fmla="*/ 3287203 w 5426208"/>
                <a:gd name="connsiteY15" fmla="*/ 3409262 h 6199726"/>
                <a:gd name="connsiteX16" fmla="*/ 3292845 w 5426208"/>
                <a:gd name="connsiteY16" fmla="*/ 4093197 h 6199726"/>
                <a:gd name="connsiteX17" fmla="*/ 3192806 w 5426208"/>
                <a:gd name="connsiteY17" fmla="*/ 3842803 h 6199726"/>
                <a:gd name="connsiteX18" fmla="*/ 3006290 w 5426208"/>
                <a:gd name="connsiteY18" fmla="*/ 2973071 h 6199726"/>
                <a:gd name="connsiteX19" fmla="*/ 2391566 w 5426208"/>
                <a:gd name="connsiteY19" fmla="*/ 1651865 h 6199726"/>
                <a:gd name="connsiteX20" fmla="*/ 2042048 w 5426208"/>
                <a:gd name="connsiteY20" fmla="*/ 680694 h 6199726"/>
                <a:gd name="connsiteX21" fmla="*/ 1976061 w 5426208"/>
                <a:gd name="connsiteY21" fmla="*/ 237634 h 6199726"/>
                <a:gd name="connsiteX22" fmla="*/ 1853512 w 5426208"/>
                <a:gd name="connsiteY22" fmla="*/ 1964 h 6199726"/>
                <a:gd name="connsiteX23" fmla="*/ 1674403 w 5426208"/>
                <a:gd name="connsiteY23" fmla="*/ 360183 h 6199726"/>
                <a:gd name="connsiteX24" fmla="*/ 1504721 w 5426208"/>
                <a:gd name="connsiteY24" fmla="*/ 1415985 h 6199726"/>
                <a:gd name="connsiteX25" fmla="*/ 1919500 w 5426208"/>
                <a:gd name="connsiteY25" fmla="*/ 2745164 h 6199726"/>
                <a:gd name="connsiteX26" fmla="*/ 2525505 w 5426208"/>
                <a:gd name="connsiteY26" fmla="*/ 3885807 h 6199726"/>
                <a:gd name="connsiteX27" fmla="*/ 2507282 w 5426208"/>
                <a:gd name="connsiteY27" fmla="*/ 4079026 h 6199726"/>
                <a:gd name="connsiteX28" fmla="*/ 1259624 w 5426208"/>
                <a:gd name="connsiteY28" fmla="*/ 2566055 h 6199726"/>
                <a:gd name="connsiteX29" fmla="*/ 760003 w 5426208"/>
                <a:gd name="connsiteY29" fmla="*/ 2019300 h 6199726"/>
                <a:gd name="connsiteX30" fmla="*/ 213248 w 5426208"/>
                <a:gd name="connsiteY30" fmla="*/ 1510253 h 6199726"/>
                <a:gd name="connsiteX31" fmla="*/ 213248 w 5426208"/>
                <a:gd name="connsiteY31" fmla="*/ 1642228 h 6199726"/>
                <a:gd name="connsiteX32" fmla="*/ 694015 w 5426208"/>
                <a:gd name="connsiteY32" fmla="*/ 2980834 h 6199726"/>
                <a:gd name="connsiteX33" fmla="*/ 1287904 w 5426208"/>
                <a:gd name="connsiteY33" fmla="*/ 4102624 h 6199726"/>
                <a:gd name="connsiteX34" fmla="*/ 2042048 w 5426208"/>
                <a:gd name="connsiteY34" fmla="*/ 4715366 h 6199726"/>
                <a:gd name="connsiteX35" fmla="*/ 2771689 w 5426208"/>
                <a:gd name="connsiteY35" fmla="*/ 5012089 h 6199726"/>
                <a:gd name="connsiteX36" fmla="*/ 2258473 w 5426208"/>
                <a:gd name="connsiteY36" fmla="*/ 5048142 h 6199726"/>
                <a:gd name="connsiteX37" fmla="*/ 1485802 w 5426208"/>
                <a:gd name="connsiteY37" fmla="*/ 4878460 h 6199726"/>
                <a:gd name="connsiteX38" fmla="*/ 760003 w 5426208"/>
                <a:gd name="connsiteY38" fmla="*/ 4187465 h 6199726"/>
                <a:gd name="connsiteX39" fmla="*/ 260382 w 5426208"/>
                <a:gd name="connsiteY39" fmla="*/ 3291919 h 6199726"/>
                <a:gd name="connsiteX40" fmla="*/ 5859 w 5426208"/>
                <a:gd name="connsiteY40" fmla="*/ 2924273 h 6199726"/>
                <a:gd name="connsiteX41" fmla="*/ 109554 w 5426208"/>
                <a:gd name="connsiteY41" fmla="*/ 3518162 h 6199726"/>
                <a:gd name="connsiteX42" fmla="*/ 420638 w 5426208"/>
                <a:gd name="connsiteY42" fmla="*/ 4922756 h 6199726"/>
                <a:gd name="connsiteX43" fmla="*/ 967661 w 5426208"/>
                <a:gd name="connsiteY43" fmla="*/ 5506207 h 6199726"/>
                <a:gd name="connsiteX44" fmla="*/ 1523574 w 5426208"/>
                <a:gd name="connsiteY44" fmla="*/ 5761741 h 6199726"/>
                <a:gd name="connsiteX45" fmla="*/ 2369727 w 5426208"/>
                <a:gd name="connsiteY45" fmla="*/ 5813687 h 6199726"/>
                <a:gd name="connsiteX46" fmla="*/ 3483886 w 5426208"/>
                <a:gd name="connsiteY46" fmla="*/ 5540090 h 6199726"/>
                <a:gd name="connsiteX47" fmla="*/ 3575885 w 5426208"/>
                <a:gd name="connsiteY47" fmla="*/ 5668217 h 6199726"/>
                <a:gd name="connsiteX48" fmla="*/ 3506134 w 5426208"/>
                <a:gd name="connsiteY48" fmla="*/ 6199726 h 6199726"/>
                <a:gd name="connsiteX0" fmla="*/ 4469964 w 5426208"/>
                <a:gd name="connsiteY0" fmla="*/ 6067991 h 6199726"/>
                <a:gd name="connsiteX1" fmla="*/ 4282215 w 5426208"/>
                <a:gd name="connsiteY1" fmla="*/ 5520236 h 6199726"/>
                <a:gd name="connsiteX2" fmla="*/ 4330110 w 5426208"/>
                <a:gd name="connsiteY2" fmla="*/ 5252177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980892 w 5426208"/>
                <a:gd name="connsiteY8" fmla="*/ 4210607 h 6199726"/>
                <a:gd name="connsiteX9" fmla="*/ 3897197 w 5426208"/>
                <a:gd name="connsiteY9" fmla="*/ 3571203 h 6199726"/>
                <a:gd name="connsiteX10" fmla="*/ 4150946 w 5426208"/>
                <a:gd name="connsiteY10" fmla="*/ 2009873 h 6199726"/>
                <a:gd name="connsiteX11" fmla="*/ 4347694 w 5426208"/>
                <a:gd name="connsiteY11" fmla="*/ 1408876 h 6199726"/>
                <a:gd name="connsiteX12" fmla="*/ 4596120 w 5426208"/>
                <a:gd name="connsiteY12" fmla="*/ 925301 h 6199726"/>
                <a:gd name="connsiteX13" fmla="*/ 4049958 w 5426208"/>
                <a:gd name="connsiteY13" fmla="*/ 1199168 h 6199726"/>
                <a:gd name="connsiteX14" fmla="*/ 3488008 w 5426208"/>
                <a:gd name="connsiteY14" fmla="*/ 2315589 h 6199726"/>
                <a:gd name="connsiteX15" fmla="*/ 3287203 w 5426208"/>
                <a:gd name="connsiteY15" fmla="*/ 3409262 h 6199726"/>
                <a:gd name="connsiteX16" fmla="*/ 3292845 w 5426208"/>
                <a:gd name="connsiteY16" fmla="*/ 4093197 h 6199726"/>
                <a:gd name="connsiteX17" fmla="*/ 3192806 w 5426208"/>
                <a:gd name="connsiteY17" fmla="*/ 3842803 h 6199726"/>
                <a:gd name="connsiteX18" fmla="*/ 3006290 w 5426208"/>
                <a:gd name="connsiteY18" fmla="*/ 2973071 h 6199726"/>
                <a:gd name="connsiteX19" fmla="*/ 2391566 w 5426208"/>
                <a:gd name="connsiteY19" fmla="*/ 1651865 h 6199726"/>
                <a:gd name="connsiteX20" fmla="*/ 2042048 w 5426208"/>
                <a:gd name="connsiteY20" fmla="*/ 680694 h 6199726"/>
                <a:gd name="connsiteX21" fmla="*/ 1976061 w 5426208"/>
                <a:gd name="connsiteY21" fmla="*/ 237634 h 6199726"/>
                <a:gd name="connsiteX22" fmla="*/ 1853512 w 5426208"/>
                <a:gd name="connsiteY22" fmla="*/ 1964 h 6199726"/>
                <a:gd name="connsiteX23" fmla="*/ 1674403 w 5426208"/>
                <a:gd name="connsiteY23" fmla="*/ 360183 h 6199726"/>
                <a:gd name="connsiteX24" fmla="*/ 1504721 w 5426208"/>
                <a:gd name="connsiteY24" fmla="*/ 1415985 h 6199726"/>
                <a:gd name="connsiteX25" fmla="*/ 1919500 w 5426208"/>
                <a:gd name="connsiteY25" fmla="*/ 2745164 h 6199726"/>
                <a:gd name="connsiteX26" fmla="*/ 2525505 w 5426208"/>
                <a:gd name="connsiteY26" fmla="*/ 3885807 h 6199726"/>
                <a:gd name="connsiteX27" fmla="*/ 2507282 w 5426208"/>
                <a:gd name="connsiteY27" fmla="*/ 4079026 h 6199726"/>
                <a:gd name="connsiteX28" fmla="*/ 1259624 w 5426208"/>
                <a:gd name="connsiteY28" fmla="*/ 2566055 h 6199726"/>
                <a:gd name="connsiteX29" fmla="*/ 760003 w 5426208"/>
                <a:gd name="connsiteY29" fmla="*/ 2019300 h 6199726"/>
                <a:gd name="connsiteX30" fmla="*/ 213248 w 5426208"/>
                <a:gd name="connsiteY30" fmla="*/ 1510253 h 6199726"/>
                <a:gd name="connsiteX31" fmla="*/ 213248 w 5426208"/>
                <a:gd name="connsiteY31" fmla="*/ 1642228 h 6199726"/>
                <a:gd name="connsiteX32" fmla="*/ 694015 w 5426208"/>
                <a:gd name="connsiteY32" fmla="*/ 2980834 h 6199726"/>
                <a:gd name="connsiteX33" fmla="*/ 1287904 w 5426208"/>
                <a:gd name="connsiteY33" fmla="*/ 4102624 h 6199726"/>
                <a:gd name="connsiteX34" fmla="*/ 2042048 w 5426208"/>
                <a:gd name="connsiteY34" fmla="*/ 4715366 h 6199726"/>
                <a:gd name="connsiteX35" fmla="*/ 2771689 w 5426208"/>
                <a:gd name="connsiteY35" fmla="*/ 5012089 h 6199726"/>
                <a:gd name="connsiteX36" fmla="*/ 2258473 w 5426208"/>
                <a:gd name="connsiteY36" fmla="*/ 5048142 h 6199726"/>
                <a:gd name="connsiteX37" fmla="*/ 1485802 w 5426208"/>
                <a:gd name="connsiteY37" fmla="*/ 4878460 h 6199726"/>
                <a:gd name="connsiteX38" fmla="*/ 760003 w 5426208"/>
                <a:gd name="connsiteY38" fmla="*/ 4187465 h 6199726"/>
                <a:gd name="connsiteX39" fmla="*/ 260382 w 5426208"/>
                <a:gd name="connsiteY39" fmla="*/ 3291919 h 6199726"/>
                <a:gd name="connsiteX40" fmla="*/ 5859 w 5426208"/>
                <a:gd name="connsiteY40" fmla="*/ 2924273 h 6199726"/>
                <a:gd name="connsiteX41" fmla="*/ 109554 w 5426208"/>
                <a:gd name="connsiteY41" fmla="*/ 3518162 h 6199726"/>
                <a:gd name="connsiteX42" fmla="*/ 420638 w 5426208"/>
                <a:gd name="connsiteY42" fmla="*/ 4922756 h 6199726"/>
                <a:gd name="connsiteX43" fmla="*/ 967661 w 5426208"/>
                <a:gd name="connsiteY43" fmla="*/ 5506207 h 6199726"/>
                <a:gd name="connsiteX44" fmla="*/ 1523574 w 5426208"/>
                <a:gd name="connsiteY44" fmla="*/ 5761741 h 6199726"/>
                <a:gd name="connsiteX45" fmla="*/ 2369727 w 5426208"/>
                <a:gd name="connsiteY45" fmla="*/ 5813687 h 6199726"/>
                <a:gd name="connsiteX46" fmla="*/ 3483886 w 5426208"/>
                <a:gd name="connsiteY46" fmla="*/ 5540090 h 6199726"/>
                <a:gd name="connsiteX47" fmla="*/ 3575885 w 5426208"/>
                <a:gd name="connsiteY47" fmla="*/ 5668217 h 6199726"/>
                <a:gd name="connsiteX48" fmla="*/ 3506134 w 5426208"/>
                <a:gd name="connsiteY48" fmla="*/ 6199726 h 6199726"/>
                <a:gd name="connsiteX0" fmla="*/ 4469964 w 5426208"/>
                <a:gd name="connsiteY0" fmla="*/ 6067991 h 6199726"/>
                <a:gd name="connsiteX1" fmla="*/ 4282215 w 5426208"/>
                <a:gd name="connsiteY1" fmla="*/ 5520236 h 6199726"/>
                <a:gd name="connsiteX2" fmla="*/ 4330110 w 5426208"/>
                <a:gd name="connsiteY2" fmla="*/ 5252177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980892 w 5426208"/>
                <a:gd name="connsiteY8" fmla="*/ 4210607 h 6199726"/>
                <a:gd name="connsiteX9" fmla="*/ 4002122 w 5426208"/>
                <a:gd name="connsiteY9" fmla="*/ 3520509 h 6199726"/>
                <a:gd name="connsiteX10" fmla="*/ 4150946 w 5426208"/>
                <a:gd name="connsiteY10" fmla="*/ 2009873 h 6199726"/>
                <a:gd name="connsiteX11" fmla="*/ 4347694 w 5426208"/>
                <a:gd name="connsiteY11" fmla="*/ 1408876 h 6199726"/>
                <a:gd name="connsiteX12" fmla="*/ 4596120 w 5426208"/>
                <a:gd name="connsiteY12" fmla="*/ 925301 h 6199726"/>
                <a:gd name="connsiteX13" fmla="*/ 4049958 w 5426208"/>
                <a:gd name="connsiteY13" fmla="*/ 1199168 h 6199726"/>
                <a:gd name="connsiteX14" fmla="*/ 3488008 w 5426208"/>
                <a:gd name="connsiteY14" fmla="*/ 2315589 h 6199726"/>
                <a:gd name="connsiteX15" fmla="*/ 3287203 w 5426208"/>
                <a:gd name="connsiteY15" fmla="*/ 3409262 h 6199726"/>
                <a:gd name="connsiteX16" fmla="*/ 3292845 w 5426208"/>
                <a:gd name="connsiteY16" fmla="*/ 4093197 h 6199726"/>
                <a:gd name="connsiteX17" fmla="*/ 3192806 w 5426208"/>
                <a:gd name="connsiteY17" fmla="*/ 3842803 h 6199726"/>
                <a:gd name="connsiteX18" fmla="*/ 3006290 w 5426208"/>
                <a:gd name="connsiteY18" fmla="*/ 2973071 h 6199726"/>
                <a:gd name="connsiteX19" fmla="*/ 2391566 w 5426208"/>
                <a:gd name="connsiteY19" fmla="*/ 1651865 h 6199726"/>
                <a:gd name="connsiteX20" fmla="*/ 2042048 w 5426208"/>
                <a:gd name="connsiteY20" fmla="*/ 680694 h 6199726"/>
                <a:gd name="connsiteX21" fmla="*/ 1976061 w 5426208"/>
                <a:gd name="connsiteY21" fmla="*/ 237634 h 6199726"/>
                <a:gd name="connsiteX22" fmla="*/ 1853512 w 5426208"/>
                <a:gd name="connsiteY22" fmla="*/ 1964 h 6199726"/>
                <a:gd name="connsiteX23" fmla="*/ 1674403 w 5426208"/>
                <a:gd name="connsiteY23" fmla="*/ 360183 h 6199726"/>
                <a:gd name="connsiteX24" fmla="*/ 1504721 w 5426208"/>
                <a:gd name="connsiteY24" fmla="*/ 1415985 h 6199726"/>
                <a:gd name="connsiteX25" fmla="*/ 1919500 w 5426208"/>
                <a:gd name="connsiteY25" fmla="*/ 2745164 h 6199726"/>
                <a:gd name="connsiteX26" fmla="*/ 2525505 w 5426208"/>
                <a:gd name="connsiteY26" fmla="*/ 3885807 h 6199726"/>
                <a:gd name="connsiteX27" fmla="*/ 2507282 w 5426208"/>
                <a:gd name="connsiteY27" fmla="*/ 4079026 h 6199726"/>
                <a:gd name="connsiteX28" fmla="*/ 1259624 w 5426208"/>
                <a:gd name="connsiteY28" fmla="*/ 2566055 h 6199726"/>
                <a:gd name="connsiteX29" fmla="*/ 760003 w 5426208"/>
                <a:gd name="connsiteY29" fmla="*/ 2019300 h 6199726"/>
                <a:gd name="connsiteX30" fmla="*/ 213248 w 5426208"/>
                <a:gd name="connsiteY30" fmla="*/ 1510253 h 6199726"/>
                <a:gd name="connsiteX31" fmla="*/ 213248 w 5426208"/>
                <a:gd name="connsiteY31" fmla="*/ 1642228 h 6199726"/>
                <a:gd name="connsiteX32" fmla="*/ 694015 w 5426208"/>
                <a:gd name="connsiteY32" fmla="*/ 2980834 h 6199726"/>
                <a:gd name="connsiteX33" fmla="*/ 1287904 w 5426208"/>
                <a:gd name="connsiteY33" fmla="*/ 4102624 h 6199726"/>
                <a:gd name="connsiteX34" fmla="*/ 2042048 w 5426208"/>
                <a:gd name="connsiteY34" fmla="*/ 4715366 h 6199726"/>
                <a:gd name="connsiteX35" fmla="*/ 2771689 w 5426208"/>
                <a:gd name="connsiteY35" fmla="*/ 5012089 h 6199726"/>
                <a:gd name="connsiteX36" fmla="*/ 2258473 w 5426208"/>
                <a:gd name="connsiteY36" fmla="*/ 5048142 h 6199726"/>
                <a:gd name="connsiteX37" fmla="*/ 1485802 w 5426208"/>
                <a:gd name="connsiteY37" fmla="*/ 4878460 h 6199726"/>
                <a:gd name="connsiteX38" fmla="*/ 760003 w 5426208"/>
                <a:gd name="connsiteY38" fmla="*/ 4187465 h 6199726"/>
                <a:gd name="connsiteX39" fmla="*/ 260382 w 5426208"/>
                <a:gd name="connsiteY39" fmla="*/ 3291919 h 6199726"/>
                <a:gd name="connsiteX40" fmla="*/ 5859 w 5426208"/>
                <a:gd name="connsiteY40" fmla="*/ 2924273 h 6199726"/>
                <a:gd name="connsiteX41" fmla="*/ 109554 w 5426208"/>
                <a:gd name="connsiteY41" fmla="*/ 3518162 h 6199726"/>
                <a:gd name="connsiteX42" fmla="*/ 420638 w 5426208"/>
                <a:gd name="connsiteY42" fmla="*/ 4922756 h 6199726"/>
                <a:gd name="connsiteX43" fmla="*/ 967661 w 5426208"/>
                <a:gd name="connsiteY43" fmla="*/ 5506207 h 6199726"/>
                <a:gd name="connsiteX44" fmla="*/ 1523574 w 5426208"/>
                <a:gd name="connsiteY44" fmla="*/ 5761741 h 6199726"/>
                <a:gd name="connsiteX45" fmla="*/ 2369727 w 5426208"/>
                <a:gd name="connsiteY45" fmla="*/ 5813687 h 6199726"/>
                <a:gd name="connsiteX46" fmla="*/ 3483886 w 5426208"/>
                <a:gd name="connsiteY46" fmla="*/ 5540090 h 6199726"/>
                <a:gd name="connsiteX47" fmla="*/ 3575885 w 5426208"/>
                <a:gd name="connsiteY47" fmla="*/ 5668217 h 6199726"/>
                <a:gd name="connsiteX48" fmla="*/ 3506134 w 5426208"/>
                <a:gd name="connsiteY48" fmla="*/ 6199726 h 6199726"/>
                <a:gd name="connsiteX0" fmla="*/ 4469964 w 5426208"/>
                <a:gd name="connsiteY0" fmla="*/ 6067991 h 6199726"/>
                <a:gd name="connsiteX1" fmla="*/ 4282215 w 5426208"/>
                <a:gd name="connsiteY1" fmla="*/ 5520236 h 6199726"/>
                <a:gd name="connsiteX2" fmla="*/ 4330110 w 5426208"/>
                <a:gd name="connsiteY2" fmla="*/ 5252177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980892 w 5426208"/>
                <a:gd name="connsiteY8" fmla="*/ 4210607 h 6199726"/>
                <a:gd name="connsiteX9" fmla="*/ 4002122 w 5426208"/>
                <a:gd name="connsiteY9" fmla="*/ 3520509 h 6199726"/>
                <a:gd name="connsiteX10" fmla="*/ 4261463 w 5426208"/>
                <a:gd name="connsiteY10" fmla="*/ 1983295 h 6199726"/>
                <a:gd name="connsiteX11" fmla="*/ 4347694 w 5426208"/>
                <a:gd name="connsiteY11" fmla="*/ 1408876 h 6199726"/>
                <a:gd name="connsiteX12" fmla="*/ 4596120 w 5426208"/>
                <a:gd name="connsiteY12" fmla="*/ 925301 h 6199726"/>
                <a:gd name="connsiteX13" fmla="*/ 4049958 w 5426208"/>
                <a:gd name="connsiteY13" fmla="*/ 1199168 h 6199726"/>
                <a:gd name="connsiteX14" fmla="*/ 3488008 w 5426208"/>
                <a:gd name="connsiteY14" fmla="*/ 2315589 h 6199726"/>
                <a:gd name="connsiteX15" fmla="*/ 3287203 w 5426208"/>
                <a:gd name="connsiteY15" fmla="*/ 3409262 h 6199726"/>
                <a:gd name="connsiteX16" fmla="*/ 3292845 w 5426208"/>
                <a:gd name="connsiteY16" fmla="*/ 4093197 h 6199726"/>
                <a:gd name="connsiteX17" fmla="*/ 3192806 w 5426208"/>
                <a:gd name="connsiteY17" fmla="*/ 3842803 h 6199726"/>
                <a:gd name="connsiteX18" fmla="*/ 3006290 w 5426208"/>
                <a:gd name="connsiteY18" fmla="*/ 2973071 h 6199726"/>
                <a:gd name="connsiteX19" fmla="*/ 2391566 w 5426208"/>
                <a:gd name="connsiteY19" fmla="*/ 1651865 h 6199726"/>
                <a:gd name="connsiteX20" fmla="*/ 2042048 w 5426208"/>
                <a:gd name="connsiteY20" fmla="*/ 680694 h 6199726"/>
                <a:gd name="connsiteX21" fmla="*/ 1976061 w 5426208"/>
                <a:gd name="connsiteY21" fmla="*/ 237634 h 6199726"/>
                <a:gd name="connsiteX22" fmla="*/ 1853512 w 5426208"/>
                <a:gd name="connsiteY22" fmla="*/ 1964 h 6199726"/>
                <a:gd name="connsiteX23" fmla="*/ 1674403 w 5426208"/>
                <a:gd name="connsiteY23" fmla="*/ 360183 h 6199726"/>
                <a:gd name="connsiteX24" fmla="*/ 1504721 w 5426208"/>
                <a:gd name="connsiteY24" fmla="*/ 1415985 h 6199726"/>
                <a:gd name="connsiteX25" fmla="*/ 1919500 w 5426208"/>
                <a:gd name="connsiteY25" fmla="*/ 2745164 h 6199726"/>
                <a:gd name="connsiteX26" fmla="*/ 2525505 w 5426208"/>
                <a:gd name="connsiteY26" fmla="*/ 3885807 h 6199726"/>
                <a:gd name="connsiteX27" fmla="*/ 2507282 w 5426208"/>
                <a:gd name="connsiteY27" fmla="*/ 4079026 h 6199726"/>
                <a:gd name="connsiteX28" fmla="*/ 1259624 w 5426208"/>
                <a:gd name="connsiteY28" fmla="*/ 2566055 h 6199726"/>
                <a:gd name="connsiteX29" fmla="*/ 760003 w 5426208"/>
                <a:gd name="connsiteY29" fmla="*/ 2019300 h 6199726"/>
                <a:gd name="connsiteX30" fmla="*/ 213248 w 5426208"/>
                <a:gd name="connsiteY30" fmla="*/ 1510253 h 6199726"/>
                <a:gd name="connsiteX31" fmla="*/ 213248 w 5426208"/>
                <a:gd name="connsiteY31" fmla="*/ 1642228 h 6199726"/>
                <a:gd name="connsiteX32" fmla="*/ 694015 w 5426208"/>
                <a:gd name="connsiteY32" fmla="*/ 2980834 h 6199726"/>
                <a:gd name="connsiteX33" fmla="*/ 1287904 w 5426208"/>
                <a:gd name="connsiteY33" fmla="*/ 4102624 h 6199726"/>
                <a:gd name="connsiteX34" fmla="*/ 2042048 w 5426208"/>
                <a:gd name="connsiteY34" fmla="*/ 4715366 h 6199726"/>
                <a:gd name="connsiteX35" fmla="*/ 2771689 w 5426208"/>
                <a:gd name="connsiteY35" fmla="*/ 5012089 h 6199726"/>
                <a:gd name="connsiteX36" fmla="*/ 2258473 w 5426208"/>
                <a:gd name="connsiteY36" fmla="*/ 5048142 h 6199726"/>
                <a:gd name="connsiteX37" fmla="*/ 1485802 w 5426208"/>
                <a:gd name="connsiteY37" fmla="*/ 4878460 h 6199726"/>
                <a:gd name="connsiteX38" fmla="*/ 760003 w 5426208"/>
                <a:gd name="connsiteY38" fmla="*/ 4187465 h 6199726"/>
                <a:gd name="connsiteX39" fmla="*/ 260382 w 5426208"/>
                <a:gd name="connsiteY39" fmla="*/ 3291919 h 6199726"/>
                <a:gd name="connsiteX40" fmla="*/ 5859 w 5426208"/>
                <a:gd name="connsiteY40" fmla="*/ 2924273 h 6199726"/>
                <a:gd name="connsiteX41" fmla="*/ 109554 w 5426208"/>
                <a:gd name="connsiteY41" fmla="*/ 3518162 h 6199726"/>
                <a:gd name="connsiteX42" fmla="*/ 420638 w 5426208"/>
                <a:gd name="connsiteY42" fmla="*/ 4922756 h 6199726"/>
                <a:gd name="connsiteX43" fmla="*/ 967661 w 5426208"/>
                <a:gd name="connsiteY43" fmla="*/ 5506207 h 6199726"/>
                <a:gd name="connsiteX44" fmla="*/ 1523574 w 5426208"/>
                <a:gd name="connsiteY44" fmla="*/ 5761741 h 6199726"/>
                <a:gd name="connsiteX45" fmla="*/ 2369727 w 5426208"/>
                <a:gd name="connsiteY45" fmla="*/ 5813687 h 6199726"/>
                <a:gd name="connsiteX46" fmla="*/ 3483886 w 5426208"/>
                <a:gd name="connsiteY46" fmla="*/ 5540090 h 6199726"/>
                <a:gd name="connsiteX47" fmla="*/ 3575885 w 5426208"/>
                <a:gd name="connsiteY47" fmla="*/ 5668217 h 6199726"/>
                <a:gd name="connsiteX48" fmla="*/ 3506134 w 5426208"/>
                <a:gd name="connsiteY48" fmla="*/ 6199726 h 6199726"/>
                <a:gd name="connsiteX0" fmla="*/ 4469964 w 5426208"/>
                <a:gd name="connsiteY0" fmla="*/ 6067991 h 6199726"/>
                <a:gd name="connsiteX1" fmla="*/ 4282215 w 5426208"/>
                <a:gd name="connsiteY1" fmla="*/ 5520236 h 6199726"/>
                <a:gd name="connsiteX2" fmla="*/ 4330110 w 5426208"/>
                <a:gd name="connsiteY2" fmla="*/ 5252177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980892 w 5426208"/>
                <a:gd name="connsiteY8" fmla="*/ 4210607 h 6199726"/>
                <a:gd name="connsiteX9" fmla="*/ 4002122 w 5426208"/>
                <a:gd name="connsiteY9" fmla="*/ 3520509 h 6199726"/>
                <a:gd name="connsiteX10" fmla="*/ 4261463 w 5426208"/>
                <a:gd name="connsiteY10" fmla="*/ 1983295 h 6199726"/>
                <a:gd name="connsiteX11" fmla="*/ 4416873 w 5426208"/>
                <a:gd name="connsiteY11" fmla="*/ 1383755 h 6199726"/>
                <a:gd name="connsiteX12" fmla="*/ 4596120 w 5426208"/>
                <a:gd name="connsiteY12" fmla="*/ 925301 h 6199726"/>
                <a:gd name="connsiteX13" fmla="*/ 4049958 w 5426208"/>
                <a:gd name="connsiteY13" fmla="*/ 1199168 h 6199726"/>
                <a:gd name="connsiteX14" fmla="*/ 3488008 w 5426208"/>
                <a:gd name="connsiteY14" fmla="*/ 2315589 h 6199726"/>
                <a:gd name="connsiteX15" fmla="*/ 3287203 w 5426208"/>
                <a:gd name="connsiteY15" fmla="*/ 3409262 h 6199726"/>
                <a:gd name="connsiteX16" fmla="*/ 3292845 w 5426208"/>
                <a:gd name="connsiteY16" fmla="*/ 4093197 h 6199726"/>
                <a:gd name="connsiteX17" fmla="*/ 3192806 w 5426208"/>
                <a:gd name="connsiteY17" fmla="*/ 3842803 h 6199726"/>
                <a:gd name="connsiteX18" fmla="*/ 3006290 w 5426208"/>
                <a:gd name="connsiteY18" fmla="*/ 2973071 h 6199726"/>
                <a:gd name="connsiteX19" fmla="*/ 2391566 w 5426208"/>
                <a:gd name="connsiteY19" fmla="*/ 1651865 h 6199726"/>
                <a:gd name="connsiteX20" fmla="*/ 2042048 w 5426208"/>
                <a:gd name="connsiteY20" fmla="*/ 680694 h 6199726"/>
                <a:gd name="connsiteX21" fmla="*/ 1976061 w 5426208"/>
                <a:gd name="connsiteY21" fmla="*/ 237634 h 6199726"/>
                <a:gd name="connsiteX22" fmla="*/ 1853512 w 5426208"/>
                <a:gd name="connsiteY22" fmla="*/ 1964 h 6199726"/>
                <a:gd name="connsiteX23" fmla="*/ 1674403 w 5426208"/>
                <a:gd name="connsiteY23" fmla="*/ 360183 h 6199726"/>
                <a:gd name="connsiteX24" fmla="*/ 1504721 w 5426208"/>
                <a:gd name="connsiteY24" fmla="*/ 1415985 h 6199726"/>
                <a:gd name="connsiteX25" fmla="*/ 1919500 w 5426208"/>
                <a:gd name="connsiteY25" fmla="*/ 2745164 h 6199726"/>
                <a:gd name="connsiteX26" fmla="*/ 2525505 w 5426208"/>
                <a:gd name="connsiteY26" fmla="*/ 3885807 h 6199726"/>
                <a:gd name="connsiteX27" fmla="*/ 2507282 w 5426208"/>
                <a:gd name="connsiteY27" fmla="*/ 4079026 h 6199726"/>
                <a:gd name="connsiteX28" fmla="*/ 1259624 w 5426208"/>
                <a:gd name="connsiteY28" fmla="*/ 2566055 h 6199726"/>
                <a:gd name="connsiteX29" fmla="*/ 760003 w 5426208"/>
                <a:gd name="connsiteY29" fmla="*/ 2019300 h 6199726"/>
                <a:gd name="connsiteX30" fmla="*/ 213248 w 5426208"/>
                <a:gd name="connsiteY30" fmla="*/ 1510253 h 6199726"/>
                <a:gd name="connsiteX31" fmla="*/ 213248 w 5426208"/>
                <a:gd name="connsiteY31" fmla="*/ 1642228 h 6199726"/>
                <a:gd name="connsiteX32" fmla="*/ 694015 w 5426208"/>
                <a:gd name="connsiteY32" fmla="*/ 2980834 h 6199726"/>
                <a:gd name="connsiteX33" fmla="*/ 1287904 w 5426208"/>
                <a:gd name="connsiteY33" fmla="*/ 4102624 h 6199726"/>
                <a:gd name="connsiteX34" fmla="*/ 2042048 w 5426208"/>
                <a:gd name="connsiteY34" fmla="*/ 4715366 h 6199726"/>
                <a:gd name="connsiteX35" fmla="*/ 2771689 w 5426208"/>
                <a:gd name="connsiteY35" fmla="*/ 5012089 h 6199726"/>
                <a:gd name="connsiteX36" fmla="*/ 2258473 w 5426208"/>
                <a:gd name="connsiteY36" fmla="*/ 5048142 h 6199726"/>
                <a:gd name="connsiteX37" fmla="*/ 1485802 w 5426208"/>
                <a:gd name="connsiteY37" fmla="*/ 4878460 h 6199726"/>
                <a:gd name="connsiteX38" fmla="*/ 760003 w 5426208"/>
                <a:gd name="connsiteY38" fmla="*/ 4187465 h 6199726"/>
                <a:gd name="connsiteX39" fmla="*/ 260382 w 5426208"/>
                <a:gd name="connsiteY39" fmla="*/ 3291919 h 6199726"/>
                <a:gd name="connsiteX40" fmla="*/ 5859 w 5426208"/>
                <a:gd name="connsiteY40" fmla="*/ 2924273 h 6199726"/>
                <a:gd name="connsiteX41" fmla="*/ 109554 w 5426208"/>
                <a:gd name="connsiteY41" fmla="*/ 3518162 h 6199726"/>
                <a:gd name="connsiteX42" fmla="*/ 420638 w 5426208"/>
                <a:gd name="connsiteY42" fmla="*/ 4922756 h 6199726"/>
                <a:gd name="connsiteX43" fmla="*/ 967661 w 5426208"/>
                <a:gd name="connsiteY43" fmla="*/ 5506207 h 6199726"/>
                <a:gd name="connsiteX44" fmla="*/ 1523574 w 5426208"/>
                <a:gd name="connsiteY44" fmla="*/ 5761741 h 6199726"/>
                <a:gd name="connsiteX45" fmla="*/ 2369727 w 5426208"/>
                <a:gd name="connsiteY45" fmla="*/ 5813687 h 6199726"/>
                <a:gd name="connsiteX46" fmla="*/ 3483886 w 5426208"/>
                <a:gd name="connsiteY46" fmla="*/ 5540090 h 6199726"/>
                <a:gd name="connsiteX47" fmla="*/ 3575885 w 5426208"/>
                <a:gd name="connsiteY47" fmla="*/ 5668217 h 6199726"/>
                <a:gd name="connsiteX48" fmla="*/ 3506134 w 5426208"/>
                <a:gd name="connsiteY48" fmla="*/ 6199726 h 6199726"/>
                <a:gd name="connsiteX0" fmla="*/ 4469964 w 5426208"/>
                <a:gd name="connsiteY0" fmla="*/ 6067996 h 6199731"/>
                <a:gd name="connsiteX1" fmla="*/ 4282215 w 5426208"/>
                <a:gd name="connsiteY1" fmla="*/ 5520241 h 6199731"/>
                <a:gd name="connsiteX2" fmla="*/ 4330110 w 5426208"/>
                <a:gd name="connsiteY2" fmla="*/ 5252182 h 6199731"/>
                <a:gd name="connsiteX3" fmla="*/ 4631881 w 5426208"/>
                <a:gd name="connsiteY3" fmla="*/ 4847196 h 6199731"/>
                <a:gd name="connsiteX4" fmla="*/ 5058626 w 5426208"/>
                <a:gd name="connsiteY4" fmla="*/ 3800971 h 6199731"/>
                <a:gd name="connsiteX5" fmla="*/ 5416844 w 5426208"/>
                <a:gd name="connsiteY5" fmla="*/ 2735742 h 6199731"/>
                <a:gd name="connsiteX6" fmla="*/ 5253752 w 5426208"/>
                <a:gd name="connsiteY6" fmla="*/ 2747942 h 6199731"/>
                <a:gd name="connsiteX7" fmla="*/ 4553133 w 5426208"/>
                <a:gd name="connsiteY7" fmla="*/ 3267459 h 6199731"/>
                <a:gd name="connsiteX8" fmla="*/ 3980892 w 5426208"/>
                <a:gd name="connsiteY8" fmla="*/ 4210612 h 6199731"/>
                <a:gd name="connsiteX9" fmla="*/ 4002122 w 5426208"/>
                <a:gd name="connsiteY9" fmla="*/ 3520514 h 6199731"/>
                <a:gd name="connsiteX10" fmla="*/ 4261463 w 5426208"/>
                <a:gd name="connsiteY10" fmla="*/ 1983300 h 6199731"/>
                <a:gd name="connsiteX11" fmla="*/ 4416873 w 5426208"/>
                <a:gd name="connsiteY11" fmla="*/ 1383760 h 6199731"/>
                <a:gd name="connsiteX12" fmla="*/ 4596120 w 5426208"/>
                <a:gd name="connsiteY12" fmla="*/ 925306 h 6199731"/>
                <a:gd name="connsiteX13" fmla="*/ 4049958 w 5426208"/>
                <a:gd name="connsiteY13" fmla="*/ 1199173 h 6199731"/>
                <a:gd name="connsiteX14" fmla="*/ 3488008 w 5426208"/>
                <a:gd name="connsiteY14" fmla="*/ 2315594 h 6199731"/>
                <a:gd name="connsiteX15" fmla="*/ 3287203 w 5426208"/>
                <a:gd name="connsiteY15" fmla="*/ 3409267 h 6199731"/>
                <a:gd name="connsiteX16" fmla="*/ 3292845 w 5426208"/>
                <a:gd name="connsiteY16" fmla="*/ 4093202 h 6199731"/>
                <a:gd name="connsiteX17" fmla="*/ 3192806 w 5426208"/>
                <a:gd name="connsiteY17" fmla="*/ 3842808 h 6199731"/>
                <a:gd name="connsiteX18" fmla="*/ 3006290 w 5426208"/>
                <a:gd name="connsiteY18" fmla="*/ 2973076 h 6199731"/>
                <a:gd name="connsiteX19" fmla="*/ 2391566 w 5426208"/>
                <a:gd name="connsiteY19" fmla="*/ 1651870 h 6199731"/>
                <a:gd name="connsiteX20" fmla="*/ 2086078 w 5426208"/>
                <a:gd name="connsiteY20" fmla="*/ 683692 h 6199731"/>
                <a:gd name="connsiteX21" fmla="*/ 1976061 w 5426208"/>
                <a:gd name="connsiteY21" fmla="*/ 237639 h 6199731"/>
                <a:gd name="connsiteX22" fmla="*/ 1853512 w 5426208"/>
                <a:gd name="connsiteY22" fmla="*/ 1969 h 6199731"/>
                <a:gd name="connsiteX23" fmla="*/ 1674403 w 5426208"/>
                <a:gd name="connsiteY23" fmla="*/ 360188 h 6199731"/>
                <a:gd name="connsiteX24" fmla="*/ 1504721 w 5426208"/>
                <a:gd name="connsiteY24" fmla="*/ 1415990 h 6199731"/>
                <a:gd name="connsiteX25" fmla="*/ 1919500 w 5426208"/>
                <a:gd name="connsiteY25" fmla="*/ 2745169 h 6199731"/>
                <a:gd name="connsiteX26" fmla="*/ 2525505 w 5426208"/>
                <a:gd name="connsiteY26" fmla="*/ 3885812 h 6199731"/>
                <a:gd name="connsiteX27" fmla="*/ 2507282 w 5426208"/>
                <a:gd name="connsiteY27" fmla="*/ 4079031 h 6199731"/>
                <a:gd name="connsiteX28" fmla="*/ 1259624 w 5426208"/>
                <a:gd name="connsiteY28" fmla="*/ 2566060 h 6199731"/>
                <a:gd name="connsiteX29" fmla="*/ 760003 w 5426208"/>
                <a:gd name="connsiteY29" fmla="*/ 2019305 h 6199731"/>
                <a:gd name="connsiteX30" fmla="*/ 213248 w 5426208"/>
                <a:gd name="connsiteY30" fmla="*/ 1510258 h 6199731"/>
                <a:gd name="connsiteX31" fmla="*/ 213248 w 5426208"/>
                <a:gd name="connsiteY31" fmla="*/ 1642233 h 6199731"/>
                <a:gd name="connsiteX32" fmla="*/ 694015 w 5426208"/>
                <a:gd name="connsiteY32" fmla="*/ 2980839 h 6199731"/>
                <a:gd name="connsiteX33" fmla="*/ 1287904 w 5426208"/>
                <a:gd name="connsiteY33" fmla="*/ 4102629 h 6199731"/>
                <a:gd name="connsiteX34" fmla="*/ 2042048 w 5426208"/>
                <a:gd name="connsiteY34" fmla="*/ 4715371 h 6199731"/>
                <a:gd name="connsiteX35" fmla="*/ 2771689 w 5426208"/>
                <a:gd name="connsiteY35" fmla="*/ 5012094 h 6199731"/>
                <a:gd name="connsiteX36" fmla="*/ 2258473 w 5426208"/>
                <a:gd name="connsiteY36" fmla="*/ 5048147 h 6199731"/>
                <a:gd name="connsiteX37" fmla="*/ 1485802 w 5426208"/>
                <a:gd name="connsiteY37" fmla="*/ 4878465 h 6199731"/>
                <a:gd name="connsiteX38" fmla="*/ 760003 w 5426208"/>
                <a:gd name="connsiteY38" fmla="*/ 4187470 h 6199731"/>
                <a:gd name="connsiteX39" fmla="*/ 260382 w 5426208"/>
                <a:gd name="connsiteY39" fmla="*/ 3291924 h 6199731"/>
                <a:gd name="connsiteX40" fmla="*/ 5859 w 5426208"/>
                <a:gd name="connsiteY40" fmla="*/ 2924278 h 6199731"/>
                <a:gd name="connsiteX41" fmla="*/ 109554 w 5426208"/>
                <a:gd name="connsiteY41" fmla="*/ 3518167 h 6199731"/>
                <a:gd name="connsiteX42" fmla="*/ 420638 w 5426208"/>
                <a:gd name="connsiteY42" fmla="*/ 4922761 h 6199731"/>
                <a:gd name="connsiteX43" fmla="*/ 967661 w 5426208"/>
                <a:gd name="connsiteY43" fmla="*/ 5506212 h 6199731"/>
                <a:gd name="connsiteX44" fmla="*/ 1523574 w 5426208"/>
                <a:gd name="connsiteY44" fmla="*/ 5761746 h 6199731"/>
                <a:gd name="connsiteX45" fmla="*/ 2369727 w 5426208"/>
                <a:gd name="connsiteY45" fmla="*/ 5813692 h 6199731"/>
                <a:gd name="connsiteX46" fmla="*/ 3483886 w 5426208"/>
                <a:gd name="connsiteY46" fmla="*/ 5540095 h 6199731"/>
                <a:gd name="connsiteX47" fmla="*/ 3575885 w 5426208"/>
                <a:gd name="connsiteY47" fmla="*/ 5668222 h 6199731"/>
                <a:gd name="connsiteX48" fmla="*/ 3506134 w 5426208"/>
                <a:gd name="connsiteY48" fmla="*/ 6199731 h 6199731"/>
                <a:gd name="connsiteX0" fmla="*/ 4469964 w 5426208"/>
                <a:gd name="connsiteY0" fmla="*/ 6067996 h 6199731"/>
                <a:gd name="connsiteX1" fmla="*/ 4282215 w 5426208"/>
                <a:gd name="connsiteY1" fmla="*/ 5520241 h 6199731"/>
                <a:gd name="connsiteX2" fmla="*/ 4330110 w 5426208"/>
                <a:gd name="connsiteY2" fmla="*/ 5252182 h 6199731"/>
                <a:gd name="connsiteX3" fmla="*/ 4631881 w 5426208"/>
                <a:gd name="connsiteY3" fmla="*/ 4847196 h 6199731"/>
                <a:gd name="connsiteX4" fmla="*/ 5058626 w 5426208"/>
                <a:gd name="connsiteY4" fmla="*/ 3800971 h 6199731"/>
                <a:gd name="connsiteX5" fmla="*/ 5416844 w 5426208"/>
                <a:gd name="connsiteY5" fmla="*/ 2735742 h 6199731"/>
                <a:gd name="connsiteX6" fmla="*/ 5253752 w 5426208"/>
                <a:gd name="connsiteY6" fmla="*/ 2747942 h 6199731"/>
                <a:gd name="connsiteX7" fmla="*/ 4553133 w 5426208"/>
                <a:gd name="connsiteY7" fmla="*/ 3267459 h 6199731"/>
                <a:gd name="connsiteX8" fmla="*/ 3980892 w 5426208"/>
                <a:gd name="connsiteY8" fmla="*/ 4210612 h 6199731"/>
                <a:gd name="connsiteX9" fmla="*/ 4002122 w 5426208"/>
                <a:gd name="connsiteY9" fmla="*/ 3520514 h 6199731"/>
                <a:gd name="connsiteX10" fmla="*/ 4261463 w 5426208"/>
                <a:gd name="connsiteY10" fmla="*/ 1983300 h 6199731"/>
                <a:gd name="connsiteX11" fmla="*/ 4416873 w 5426208"/>
                <a:gd name="connsiteY11" fmla="*/ 1383760 h 6199731"/>
                <a:gd name="connsiteX12" fmla="*/ 4596120 w 5426208"/>
                <a:gd name="connsiteY12" fmla="*/ 925306 h 6199731"/>
                <a:gd name="connsiteX13" fmla="*/ 4049958 w 5426208"/>
                <a:gd name="connsiteY13" fmla="*/ 1199173 h 6199731"/>
                <a:gd name="connsiteX14" fmla="*/ 3488008 w 5426208"/>
                <a:gd name="connsiteY14" fmla="*/ 2315594 h 6199731"/>
                <a:gd name="connsiteX15" fmla="*/ 3287203 w 5426208"/>
                <a:gd name="connsiteY15" fmla="*/ 3409267 h 6199731"/>
                <a:gd name="connsiteX16" fmla="*/ 3292845 w 5426208"/>
                <a:gd name="connsiteY16" fmla="*/ 4093202 h 6199731"/>
                <a:gd name="connsiteX17" fmla="*/ 3192806 w 5426208"/>
                <a:gd name="connsiteY17" fmla="*/ 3842808 h 6199731"/>
                <a:gd name="connsiteX18" fmla="*/ 3006290 w 5426208"/>
                <a:gd name="connsiteY18" fmla="*/ 2973076 h 6199731"/>
                <a:gd name="connsiteX19" fmla="*/ 2437902 w 5426208"/>
                <a:gd name="connsiteY19" fmla="*/ 1628845 h 6199731"/>
                <a:gd name="connsiteX20" fmla="*/ 2086078 w 5426208"/>
                <a:gd name="connsiteY20" fmla="*/ 683692 h 6199731"/>
                <a:gd name="connsiteX21" fmla="*/ 1976061 w 5426208"/>
                <a:gd name="connsiteY21" fmla="*/ 237639 h 6199731"/>
                <a:gd name="connsiteX22" fmla="*/ 1853512 w 5426208"/>
                <a:gd name="connsiteY22" fmla="*/ 1969 h 6199731"/>
                <a:gd name="connsiteX23" fmla="*/ 1674403 w 5426208"/>
                <a:gd name="connsiteY23" fmla="*/ 360188 h 6199731"/>
                <a:gd name="connsiteX24" fmla="*/ 1504721 w 5426208"/>
                <a:gd name="connsiteY24" fmla="*/ 1415990 h 6199731"/>
                <a:gd name="connsiteX25" fmla="*/ 1919500 w 5426208"/>
                <a:gd name="connsiteY25" fmla="*/ 2745169 h 6199731"/>
                <a:gd name="connsiteX26" fmla="*/ 2525505 w 5426208"/>
                <a:gd name="connsiteY26" fmla="*/ 3885812 h 6199731"/>
                <a:gd name="connsiteX27" fmla="*/ 2507282 w 5426208"/>
                <a:gd name="connsiteY27" fmla="*/ 4079031 h 6199731"/>
                <a:gd name="connsiteX28" fmla="*/ 1259624 w 5426208"/>
                <a:gd name="connsiteY28" fmla="*/ 2566060 h 6199731"/>
                <a:gd name="connsiteX29" fmla="*/ 760003 w 5426208"/>
                <a:gd name="connsiteY29" fmla="*/ 2019305 h 6199731"/>
                <a:gd name="connsiteX30" fmla="*/ 213248 w 5426208"/>
                <a:gd name="connsiteY30" fmla="*/ 1510258 h 6199731"/>
                <a:gd name="connsiteX31" fmla="*/ 213248 w 5426208"/>
                <a:gd name="connsiteY31" fmla="*/ 1642233 h 6199731"/>
                <a:gd name="connsiteX32" fmla="*/ 694015 w 5426208"/>
                <a:gd name="connsiteY32" fmla="*/ 2980839 h 6199731"/>
                <a:gd name="connsiteX33" fmla="*/ 1287904 w 5426208"/>
                <a:gd name="connsiteY33" fmla="*/ 4102629 h 6199731"/>
                <a:gd name="connsiteX34" fmla="*/ 2042048 w 5426208"/>
                <a:gd name="connsiteY34" fmla="*/ 4715371 h 6199731"/>
                <a:gd name="connsiteX35" fmla="*/ 2771689 w 5426208"/>
                <a:gd name="connsiteY35" fmla="*/ 5012094 h 6199731"/>
                <a:gd name="connsiteX36" fmla="*/ 2258473 w 5426208"/>
                <a:gd name="connsiteY36" fmla="*/ 5048147 h 6199731"/>
                <a:gd name="connsiteX37" fmla="*/ 1485802 w 5426208"/>
                <a:gd name="connsiteY37" fmla="*/ 4878465 h 6199731"/>
                <a:gd name="connsiteX38" fmla="*/ 760003 w 5426208"/>
                <a:gd name="connsiteY38" fmla="*/ 4187470 h 6199731"/>
                <a:gd name="connsiteX39" fmla="*/ 260382 w 5426208"/>
                <a:gd name="connsiteY39" fmla="*/ 3291924 h 6199731"/>
                <a:gd name="connsiteX40" fmla="*/ 5859 w 5426208"/>
                <a:gd name="connsiteY40" fmla="*/ 2924278 h 6199731"/>
                <a:gd name="connsiteX41" fmla="*/ 109554 w 5426208"/>
                <a:gd name="connsiteY41" fmla="*/ 3518167 h 6199731"/>
                <a:gd name="connsiteX42" fmla="*/ 420638 w 5426208"/>
                <a:gd name="connsiteY42" fmla="*/ 4922761 h 6199731"/>
                <a:gd name="connsiteX43" fmla="*/ 967661 w 5426208"/>
                <a:gd name="connsiteY43" fmla="*/ 5506212 h 6199731"/>
                <a:gd name="connsiteX44" fmla="*/ 1523574 w 5426208"/>
                <a:gd name="connsiteY44" fmla="*/ 5761746 h 6199731"/>
                <a:gd name="connsiteX45" fmla="*/ 2369727 w 5426208"/>
                <a:gd name="connsiteY45" fmla="*/ 5813692 h 6199731"/>
                <a:gd name="connsiteX46" fmla="*/ 3483886 w 5426208"/>
                <a:gd name="connsiteY46" fmla="*/ 5540095 h 6199731"/>
                <a:gd name="connsiteX47" fmla="*/ 3575885 w 5426208"/>
                <a:gd name="connsiteY47" fmla="*/ 5668222 h 6199731"/>
                <a:gd name="connsiteX48" fmla="*/ 3506134 w 5426208"/>
                <a:gd name="connsiteY48" fmla="*/ 6199731 h 6199731"/>
                <a:gd name="connsiteX0" fmla="*/ 4469964 w 5426208"/>
                <a:gd name="connsiteY0" fmla="*/ 6067996 h 6199731"/>
                <a:gd name="connsiteX1" fmla="*/ 4282215 w 5426208"/>
                <a:gd name="connsiteY1" fmla="*/ 5520241 h 6199731"/>
                <a:gd name="connsiteX2" fmla="*/ 4330110 w 5426208"/>
                <a:gd name="connsiteY2" fmla="*/ 5252182 h 6199731"/>
                <a:gd name="connsiteX3" fmla="*/ 4631881 w 5426208"/>
                <a:gd name="connsiteY3" fmla="*/ 4847196 h 6199731"/>
                <a:gd name="connsiteX4" fmla="*/ 5058626 w 5426208"/>
                <a:gd name="connsiteY4" fmla="*/ 3800971 h 6199731"/>
                <a:gd name="connsiteX5" fmla="*/ 5416844 w 5426208"/>
                <a:gd name="connsiteY5" fmla="*/ 2735742 h 6199731"/>
                <a:gd name="connsiteX6" fmla="*/ 5253752 w 5426208"/>
                <a:gd name="connsiteY6" fmla="*/ 2747942 h 6199731"/>
                <a:gd name="connsiteX7" fmla="*/ 4553133 w 5426208"/>
                <a:gd name="connsiteY7" fmla="*/ 3267459 h 6199731"/>
                <a:gd name="connsiteX8" fmla="*/ 3980892 w 5426208"/>
                <a:gd name="connsiteY8" fmla="*/ 4210612 h 6199731"/>
                <a:gd name="connsiteX9" fmla="*/ 4002122 w 5426208"/>
                <a:gd name="connsiteY9" fmla="*/ 3520514 h 6199731"/>
                <a:gd name="connsiteX10" fmla="*/ 4261463 w 5426208"/>
                <a:gd name="connsiteY10" fmla="*/ 1983300 h 6199731"/>
                <a:gd name="connsiteX11" fmla="*/ 4416873 w 5426208"/>
                <a:gd name="connsiteY11" fmla="*/ 1383760 h 6199731"/>
                <a:gd name="connsiteX12" fmla="*/ 4596120 w 5426208"/>
                <a:gd name="connsiteY12" fmla="*/ 925306 h 6199731"/>
                <a:gd name="connsiteX13" fmla="*/ 4049958 w 5426208"/>
                <a:gd name="connsiteY13" fmla="*/ 1199173 h 6199731"/>
                <a:gd name="connsiteX14" fmla="*/ 3488008 w 5426208"/>
                <a:gd name="connsiteY14" fmla="*/ 2315594 h 6199731"/>
                <a:gd name="connsiteX15" fmla="*/ 3287203 w 5426208"/>
                <a:gd name="connsiteY15" fmla="*/ 3409267 h 6199731"/>
                <a:gd name="connsiteX16" fmla="*/ 3292845 w 5426208"/>
                <a:gd name="connsiteY16" fmla="*/ 4093202 h 6199731"/>
                <a:gd name="connsiteX17" fmla="*/ 3192806 w 5426208"/>
                <a:gd name="connsiteY17" fmla="*/ 3842808 h 6199731"/>
                <a:gd name="connsiteX18" fmla="*/ 3006290 w 5426208"/>
                <a:gd name="connsiteY18" fmla="*/ 2973076 h 6199731"/>
                <a:gd name="connsiteX19" fmla="*/ 2437902 w 5426208"/>
                <a:gd name="connsiteY19" fmla="*/ 1628845 h 6199731"/>
                <a:gd name="connsiteX20" fmla="*/ 2086078 w 5426208"/>
                <a:gd name="connsiteY20" fmla="*/ 683692 h 6199731"/>
                <a:gd name="connsiteX21" fmla="*/ 1976061 w 5426208"/>
                <a:gd name="connsiteY21" fmla="*/ 237639 h 6199731"/>
                <a:gd name="connsiteX22" fmla="*/ 1853512 w 5426208"/>
                <a:gd name="connsiteY22" fmla="*/ 1969 h 6199731"/>
                <a:gd name="connsiteX23" fmla="*/ 1674403 w 5426208"/>
                <a:gd name="connsiteY23" fmla="*/ 360188 h 6199731"/>
                <a:gd name="connsiteX24" fmla="*/ 1504721 w 5426208"/>
                <a:gd name="connsiteY24" fmla="*/ 1415990 h 6199731"/>
                <a:gd name="connsiteX25" fmla="*/ 1919500 w 5426208"/>
                <a:gd name="connsiteY25" fmla="*/ 2745169 h 6199731"/>
                <a:gd name="connsiteX26" fmla="*/ 2511779 w 5426208"/>
                <a:gd name="connsiteY26" fmla="*/ 3912880 h 6199731"/>
                <a:gd name="connsiteX27" fmla="*/ 2507282 w 5426208"/>
                <a:gd name="connsiteY27" fmla="*/ 4079031 h 6199731"/>
                <a:gd name="connsiteX28" fmla="*/ 1259624 w 5426208"/>
                <a:gd name="connsiteY28" fmla="*/ 2566060 h 6199731"/>
                <a:gd name="connsiteX29" fmla="*/ 760003 w 5426208"/>
                <a:gd name="connsiteY29" fmla="*/ 2019305 h 6199731"/>
                <a:gd name="connsiteX30" fmla="*/ 213248 w 5426208"/>
                <a:gd name="connsiteY30" fmla="*/ 1510258 h 6199731"/>
                <a:gd name="connsiteX31" fmla="*/ 213248 w 5426208"/>
                <a:gd name="connsiteY31" fmla="*/ 1642233 h 6199731"/>
                <a:gd name="connsiteX32" fmla="*/ 694015 w 5426208"/>
                <a:gd name="connsiteY32" fmla="*/ 2980839 h 6199731"/>
                <a:gd name="connsiteX33" fmla="*/ 1287904 w 5426208"/>
                <a:gd name="connsiteY33" fmla="*/ 4102629 h 6199731"/>
                <a:gd name="connsiteX34" fmla="*/ 2042048 w 5426208"/>
                <a:gd name="connsiteY34" fmla="*/ 4715371 h 6199731"/>
                <a:gd name="connsiteX35" fmla="*/ 2771689 w 5426208"/>
                <a:gd name="connsiteY35" fmla="*/ 5012094 h 6199731"/>
                <a:gd name="connsiteX36" fmla="*/ 2258473 w 5426208"/>
                <a:gd name="connsiteY36" fmla="*/ 5048147 h 6199731"/>
                <a:gd name="connsiteX37" fmla="*/ 1485802 w 5426208"/>
                <a:gd name="connsiteY37" fmla="*/ 4878465 h 6199731"/>
                <a:gd name="connsiteX38" fmla="*/ 760003 w 5426208"/>
                <a:gd name="connsiteY38" fmla="*/ 4187470 h 6199731"/>
                <a:gd name="connsiteX39" fmla="*/ 260382 w 5426208"/>
                <a:gd name="connsiteY39" fmla="*/ 3291924 h 6199731"/>
                <a:gd name="connsiteX40" fmla="*/ 5859 w 5426208"/>
                <a:gd name="connsiteY40" fmla="*/ 2924278 h 6199731"/>
                <a:gd name="connsiteX41" fmla="*/ 109554 w 5426208"/>
                <a:gd name="connsiteY41" fmla="*/ 3518167 h 6199731"/>
                <a:gd name="connsiteX42" fmla="*/ 420638 w 5426208"/>
                <a:gd name="connsiteY42" fmla="*/ 4922761 h 6199731"/>
                <a:gd name="connsiteX43" fmla="*/ 967661 w 5426208"/>
                <a:gd name="connsiteY43" fmla="*/ 5506212 h 6199731"/>
                <a:gd name="connsiteX44" fmla="*/ 1523574 w 5426208"/>
                <a:gd name="connsiteY44" fmla="*/ 5761746 h 6199731"/>
                <a:gd name="connsiteX45" fmla="*/ 2369727 w 5426208"/>
                <a:gd name="connsiteY45" fmla="*/ 5813692 h 6199731"/>
                <a:gd name="connsiteX46" fmla="*/ 3483886 w 5426208"/>
                <a:gd name="connsiteY46" fmla="*/ 5540095 h 6199731"/>
                <a:gd name="connsiteX47" fmla="*/ 3575885 w 5426208"/>
                <a:gd name="connsiteY47" fmla="*/ 5668222 h 6199731"/>
                <a:gd name="connsiteX48" fmla="*/ 3506134 w 5426208"/>
                <a:gd name="connsiteY48" fmla="*/ 6199731 h 6199731"/>
                <a:gd name="connsiteX0" fmla="*/ 4469964 w 5426208"/>
                <a:gd name="connsiteY0" fmla="*/ 6067996 h 6199731"/>
                <a:gd name="connsiteX1" fmla="*/ 4282215 w 5426208"/>
                <a:gd name="connsiteY1" fmla="*/ 5520241 h 6199731"/>
                <a:gd name="connsiteX2" fmla="*/ 4330110 w 5426208"/>
                <a:gd name="connsiteY2" fmla="*/ 5252182 h 6199731"/>
                <a:gd name="connsiteX3" fmla="*/ 4631881 w 5426208"/>
                <a:gd name="connsiteY3" fmla="*/ 4847196 h 6199731"/>
                <a:gd name="connsiteX4" fmla="*/ 5058626 w 5426208"/>
                <a:gd name="connsiteY4" fmla="*/ 3800971 h 6199731"/>
                <a:gd name="connsiteX5" fmla="*/ 5416844 w 5426208"/>
                <a:gd name="connsiteY5" fmla="*/ 2735742 h 6199731"/>
                <a:gd name="connsiteX6" fmla="*/ 5253752 w 5426208"/>
                <a:gd name="connsiteY6" fmla="*/ 2747942 h 6199731"/>
                <a:gd name="connsiteX7" fmla="*/ 4553133 w 5426208"/>
                <a:gd name="connsiteY7" fmla="*/ 3267459 h 6199731"/>
                <a:gd name="connsiteX8" fmla="*/ 3980892 w 5426208"/>
                <a:gd name="connsiteY8" fmla="*/ 4210612 h 6199731"/>
                <a:gd name="connsiteX9" fmla="*/ 4002122 w 5426208"/>
                <a:gd name="connsiteY9" fmla="*/ 3520514 h 6199731"/>
                <a:gd name="connsiteX10" fmla="*/ 4261463 w 5426208"/>
                <a:gd name="connsiteY10" fmla="*/ 1983300 h 6199731"/>
                <a:gd name="connsiteX11" fmla="*/ 4416873 w 5426208"/>
                <a:gd name="connsiteY11" fmla="*/ 1383760 h 6199731"/>
                <a:gd name="connsiteX12" fmla="*/ 4596120 w 5426208"/>
                <a:gd name="connsiteY12" fmla="*/ 925306 h 6199731"/>
                <a:gd name="connsiteX13" fmla="*/ 4049958 w 5426208"/>
                <a:gd name="connsiteY13" fmla="*/ 1199173 h 6199731"/>
                <a:gd name="connsiteX14" fmla="*/ 3488008 w 5426208"/>
                <a:gd name="connsiteY14" fmla="*/ 2315594 h 6199731"/>
                <a:gd name="connsiteX15" fmla="*/ 3287203 w 5426208"/>
                <a:gd name="connsiteY15" fmla="*/ 3409267 h 6199731"/>
                <a:gd name="connsiteX16" fmla="*/ 3292845 w 5426208"/>
                <a:gd name="connsiteY16" fmla="*/ 4093202 h 6199731"/>
                <a:gd name="connsiteX17" fmla="*/ 3192806 w 5426208"/>
                <a:gd name="connsiteY17" fmla="*/ 3842808 h 6199731"/>
                <a:gd name="connsiteX18" fmla="*/ 3006290 w 5426208"/>
                <a:gd name="connsiteY18" fmla="*/ 2973076 h 6199731"/>
                <a:gd name="connsiteX19" fmla="*/ 2437902 w 5426208"/>
                <a:gd name="connsiteY19" fmla="*/ 1628845 h 6199731"/>
                <a:gd name="connsiteX20" fmla="*/ 2086078 w 5426208"/>
                <a:gd name="connsiteY20" fmla="*/ 683692 h 6199731"/>
                <a:gd name="connsiteX21" fmla="*/ 1976061 w 5426208"/>
                <a:gd name="connsiteY21" fmla="*/ 237639 h 6199731"/>
                <a:gd name="connsiteX22" fmla="*/ 1853512 w 5426208"/>
                <a:gd name="connsiteY22" fmla="*/ 1969 h 6199731"/>
                <a:gd name="connsiteX23" fmla="*/ 1674403 w 5426208"/>
                <a:gd name="connsiteY23" fmla="*/ 360188 h 6199731"/>
                <a:gd name="connsiteX24" fmla="*/ 1504721 w 5426208"/>
                <a:gd name="connsiteY24" fmla="*/ 1415990 h 6199731"/>
                <a:gd name="connsiteX25" fmla="*/ 1919500 w 5426208"/>
                <a:gd name="connsiteY25" fmla="*/ 2745169 h 6199731"/>
                <a:gd name="connsiteX26" fmla="*/ 2511779 w 5426208"/>
                <a:gd name="connsiteY26" fmla="*/ 3912880 h 6199731"/>
                <a:gd name="connsiteX27" fmla="*/ 2507282 w 5426208"/>
                <a:gd name="connsiteY27" fmla="*/ 4079031 h 6199731"/>
                <a:gd name="connsiteX28" fmla="*/ 1259624 w 5426208"/>
                <a:gd name="connsiteY28" fmla="*/ 2566060 h 6199731"/>
                <a:gd name="connsiteX29" fmla="*/ 760003 w 5426208"/>
                <a:gd name="connsiteY29" fmla="*/ 2019305 h 6199731"/>
                <a:gd name="connsiteX30" fmla="*/ 213248 w 5426208"/>
                <a:gd name="connsiteY30" fmla="*/ 1510258 h 6199731"/>
                <a:gd name="connsiteX31" fmla="*/ 213248 w 5426208"/>
                <a:gd name="connsiteY31" fmla="*/ 1642233 h 6199731"/>
                <a:gd name="connsiteX32" fmla="*/ 694015 w 5426208"/>
                <a:gd name="connsiteY32" fmla="*/ 2980839 h 6199731"/>
                <a:gd name="connsiteX33" fmla="*/ 1287904 w 5426208"/>
                <a:gd name="connsiteY33" fmla="*/ 4102629 h 6199731"/>
                <a:gd name="connsiteX34" fmla="*/ 2042048 w 5426208"/>
                <a:gd name="connsiteY34" fmla="*/ 4715371 h 6199731"/>
                <a:gd name="connsiteX35" fmla="*/ 2771689 w 5426208"/>
                <a:gd name="connsiteY35" fmla="*/ 5012094 h 6199731"/>
                <a:gd name="connsiteX36" fmla="*/ 2258473 w 5426208"/>
                <a:gd name="connsiteY36" fmla="*/ 5048147 h 6199731"/>
                <a:gd name="connsiteX37" fmla="*/ 1485802 w 5426208"/>
                <a:gd name="connsiteY37" fmla="*/ 4878465 h 6199731"/>
                <a:gd name="connsiteX38" fmla="*/ 760003 w 5426208"/>
                <a:gd name="connsiteY38" fmla="*/ 4187470 h 6199731"/>
                <a:gd name="connsiteX39" fmla="*/ 260382 w 5426208"/>
                <a:gd name="connsiteY39" fmla="*/ 3291924 h 6199731"/>
                <a:gd name="connsiteX40" fmla="*/ 5859 w 5426208"/>
                <a:gd name="connsiteY40" fmla="*/ 2924278 h 6199731"/>
                <a:gd name="connsiteX41" fmla="*/ 109554 w 5426208"/>
                <a:gd name="connsiteY41" fmla="*/ 3518167 h 6199731"/>
                <a:gd name="connsiteX42" fmla="*/ 420638 w 5426208"/>
                <a:gd name="connsiteY42" fmla="*/ 4922761 h 6199731"/>
                <a:gd name="connsiteX43" fmla="*/ 967661 w 5426208"/>
                <a:gd name="connsiteY43" fmla="*/ 5506212 h 6199731"/>
                <a:gd name="connsiteX44" fmla="*/ 1523574 w 5426208"/>
                <a:gd name="connsiteY44" fmla="*/ 5761746 h 6199731"/>
                <a:gd name="connsiteX45" fmla="*/ 2369727 w 5426208"/>
                <a:gd name="connsiteY45" fmla="*/ 5813692 h 6199731"/>
                <a:gd name="connsiteX46" fmla="*/ 3483886 w 5426208"/>
                <a:gd name="connsiteY46" fmla="*/ 5540095 h 6199731"/>
                <a:gd name="connsiteX47" fmla="*/ 3575885 w 5426208"/>
                <a:gd name="connsiteY47" fmla="*/ 5668222 h 6199731"/>
                <a:gd name="connsiteX48" fmla="*/ 3506134 w 5426208"/>
                <a:gd name="connsiteY48" fmla="*/ 6199731 h 6199731"/>
                <a:gd name="connsiteX0" fmla="*/ 4469964 w 5426208"/>
                <a:gd name="connsiteY0" fmla="*/ 6067996 h 6199731"/>
                <a:gd name="connsiteX1" fmla="*/ 4282215 w 5426208"/>
                <a:gd name="connsiteY1" fmla="*/ 5520241 h 6199731"/>
                <a:gd name="connsiteX2" fmla="*/ 4330110 w 5426208"/>
                <a:gd name="connsiteY2" fmla="*/ 5252182 h 6199731"/>
                <a:gd name="connsiteX3" fmla="*/ 4631881 w 5426208"/>
                <a:gd name="connsiteY3" fmla="*/ 4847196 h 6199731"/>
                <a:gd name="connsiteX4" fmla="*/ 5058626 w 5426208"/>
                <a:gd name="connsiteY4" fmla="*/ 3800971 h 6199731"/>
                <a:gd name="connsiteX5" fmla="*/ 5416844 w 5426208"/>
                <a:gd name="connsiteY5" fmla="*/ 2735742 h 6199731"/>
                <a:gd name="connsiteX6" fmla="*/ 5253752 w 5426208"/>
                <a:gd name="connsiteY6" fmla="*/ 2747942 h 6199731"/>
                <a:gd name="connsiteX7" fmla="*/ 4553133 w 5426208"/>
                <a:gd name="connsiteY7" fmla="*/ 3267459 h 6199731"/>
                <a:gd name="connsiteX8" fmla="*/ 3980892 w 5426208"/>
                <a:gd name="connsiteY8" fmla="*/ 4210612 h 6199731"/>
                <a:gd name="connsiteX9" fmla="*/ 4002122 w 5426208"/>
                <a:gd name="connsiteY9" fmla="*/ 3520514 h 6199731"/>
                <a:gd name="connsiteX10" fmla="*/ 4261463 w 5426208"/>
                <a:gd name="connsiteY10" fmla="*/ 1983300 h 6199731"/>
                <a:gd name="connsiteX11" fmla="*/ 4416873 w 5426208"/>
                <a:gd name="connsiteY11" fmla="*/ 1383760 h 6199731"/>
                <a:gd name="connsiteX12" fmla="*/ 4596120 w 5426208"/>
                <a:gd name="connsiteY12" fmla="*/ 925306 h 6199731"/>
                <a:gd name="connsiteX13" fmla="*/ 4049958 w 5426208"/>
                <a:gd name="connsiteY13" fmla="*/ 1199173 h 6199731"/>
                <a:gd name="connsiteX14" fmla="*/ 3488008 w 5426208"/>
                <a:gd name="connsiteY14" fmla="*/ 2315594 h 6199731"/>
                <a:gd name="connsiteX15" fmla="*/ 3287203 w 5426208"/>
                <a:gd name="connsiteY15" fmla="*/ 3409267 h 6199731"/>
                <a:gd name="connsiteX16" fmla="*/ 3292845 w 5426208"/>
                <a:gd name="connsiteY16" fmla="*/ 4093202 h 6199731"/>
                <a:gd name="connsiteX17" fmla="*/ 3192806 w 5426208"/>
                <a:gd name="connsiteY17" fmla="*/ 3842808 h 6199731"/>
                <a:gd name="connsiteX18" fmla="*/ 3006290 w 5426208"/>
                <a:gd name="connsiteY18" fmla="*/ 2973076 h 6199731"/>
                <a:gd name="connsiteX19" fmla="*/ 2437902 w 5426208"/>
                <a:gd name="connsiteY19" fmla="*/ 1628845 h 6199731"/>
                <a:gd name="connsiteX20" fmla="*/ 2086078 w 5426208"/>
                <a:gd name="connsiteY20" fmla="*/ 683692 h 6199731"/>
                <a:gd name="connsiteX21" fmla="*/ 1976061 w 5426208"/>
                <a:gd name="connsiteY21" fmla="*/ 237639 h 6199731"/>
                <a:gd name="connsiteX22" fmla="*/ 1853512 w 5426208"/>
                <a:gd name="connsiteY22" fmla="*/ 1969 h 6199731"/>
                <a:gd name="connsiteX23" fmla="*/ 1674403 w 5426208"/>
                <a:gd name="connsiteY23" fmla="*/ 360188 h 6199731"/>
                <a:gd name="connsiteX24" fmla="*/ 1504721 w 5426208"/>
                <a:gd name="connsiteY24" fmla="*/ 1415990 h 6199731"/>
                <a:gd name="connsiteX25" fmla="*/ 1919500 w 5426208"/>
                <a:gd name="connsiteY25" fmla="*/ 2745169 h 6199731"/>
                <a:gd name="connsiteX26" fmla="*/ 2511779 w 5426208"/>
                <a:gd name="connsiteY26" fmla="*/ 3912880 h 6199731"/>
                <a:gd name="connsiteX27" fmla="*/ 2507282 w 5426208"/>
                <a:gd name="connsiteY27" fmla="*/ 4079031 h 6199731"/>
                <a:gd name="connsiteX28" fmla="*/ 1259624 w 5426208"/>
                <a:gd name="connsiteY28" fmla="*/ 2566060 h 6199731"/>
                <a:gd name="connsiteX29" fmla="*/ 760003 w 5426208"/>
                <a:gd name="connsiteY29" fmla="*/ 2019305 h 6199731"/>
                <a:gd name="connsiteX30" fmla="*/ 213248 w 5426208"/>
                <a:gd name="connsiteY30" fmla="*/ 1510258 h 6199731"/>
                <a:gd name="connsiteX31" fmla="*/ 213248 w 5426208"/>
                <a:gd name="connsiteY31" fmla="*/ 1642233 h 6199731"/>
                <a:gd name="connsiteX32" fmla="*/ 694015 w 5426208"/>
                <a:gd name="connsiteY32" fmla="*/ 2980839 h 6199731"/>
                <a:gd name="connsiteX33" fmla="*/ 1287904 w 5426208"/>
                <a:gd name="connsiteY33" fmla="*/ 4102629 h 6199731"/>
                <a:gd name="connsiteX34" fmla="*/ 2015715 w 5426208"/>
                <a:gd name="connsiteY34" fmla="*/ 4652101 h 6199731"/>
                <a:gd name="connsiteX35" fmla="*/ 2771689 w 5426208"/>
                <a:gd name="connsiteY35" fmla="*/ 5012094 h 6199731"/>
                <a:gd name="connsiteX36" fmla="*/ 2258473 w 5426208"/>
                <a:gd name="connsiteY36" fmla="*/ 5048147 h 6199731"/>
                <a:gd name="connsiteX37" fmla="*/ 1485802 w 5426208"/>
                <a:gd name="connsiteY37" fmla="*/ 4878465 h 6199731"/>
                <a:gd name="connsiteX38" fmla="*/ 760003 w 5426208"/>
                <a:gd name="connsiteY38" fmla="*/ 4187470 h 6199731"/>
                <a:gd name="connsiteX39" fmla="*/ 260382 w 5426208"/>
                <a:gd name="connsiteY39" fmla="*/ 3291924 h 6199731"/>
                <a:gd name="connsiteX40" fmla="*/ 5859 w 5426208"/>
                <a:gd name="connsiteY40" fmla="*/ 2924278 h 6199731"/>
                <a:gd name="connsiteX41" fmla="*/ 109554 w 5426208"/>
                <a:gd name="connsiteY41" fmla="*/ 3518167 h 6199731"/>
                <a:gd name="connsiteX42" fmla="*/ 420638 w 5426208"/>
                <a:gd name="connsiteY42" fmla="*/ 4922761 h 6199731"/>
                <a:gd name="connsiteX43" fmla="*/ 967661 w 5426208"/>
                <a:gd name="connsiteY43" fmla="*/ 5506212 h 6199731"/>
                <a:gd name="connsiteX44" fmla="*/ 1523574 w 5426208"/>
                <a:gd name="connsiteY44" fmla="*/ 5761746 h 6199731"/>
                <a:gd name="connsiteX45" fmla="*/ 2369727 w 5426208"/>
                <a:gd name="connsiteY45" fmla="*/ 5813692 h 6199731"/>
                <a:gd name="connsiteX46" fmla="*/ 3483886 w 5426208"/>
                <a:gd name="connsiteY46" fmla="*/ 5540095 h 6199731"/>
                <a:gd name="connsiteX47" fmla="*/ 3575885 w 5426208"/>
                <a:gd name="connsiteY47" fmla="*/ 5668222 h 6199731"/>
                <a:gd name="connsiteX48" fmla="*/ 3506134 w 5426208"/>
                <a:gd name="connsiteY48" fmla="*/ 6199731 h 6199731"/>
                <a:gd name="connsiteX0" fmla="*/ 4469964 w 5426208"/>
                <a:gd name="connsiteY0" fmla="*/ 6067996 h 6199731"/>
                <a:gd name="connsiteX1" fmla="*/ 4282215 w 5426208"/>
                <a:gd name="connsiteY1" fmla="*/ 5520241 h 6199731"/>
                <a:gd name="connsiteX2" fmla="*/ 4330110 w 5426208"/>
                <a:gd name="connsiteY2" fmla="*/ 5252182 h 6199731"/>
                <a:gd name="connsiteX3" fmla="*/ 4631881 w 5426208"/>
                <a:gd name="connsiteY3" fmla="*/ 4847196 h 6199731"/>
                <a:gd name="connsiteX4" fmla="*/ 5058626 w 5426208"/>
                <a:gd name="connsiteY4" fmla="*/ 3800971 h 6199731"/>
                <a:gd name="connsiteX5" fmla="*/ 5416844 w 5426208"/>
                <a:gd name="connsiteY5" fmla="*/ 2735742 h 6199731"/>
                <a:gd name="connsiteX6" fmla="*/ 5253752 w 5426208"/>
                <a:gd name="connsiteY6" fmla="*/ 2747942 h 6199731"/>
                <a:gd name="connsiteX7" fmla="*/ 4553133 w 5426208"/>
                <a:gd name="connsiteY7" fmla="*/ 3267459 h 6199731"/>
                <a:gd name="connsiteX8" fmla="*/ 3980892 w 5426208"/>
                <a:gd name="connsiteY8" fmla="*/ 4210612 h 6199731"/>
                <a:gd name="connsiteX9" fmla="*/ 4002122 w 5426208"/>
                <a:gd name="connsiteY9" fmla="*/ 3520514 h 6199731"/>
                <a:gd name="connsiteX10" fmla="*/ 4261463 w 5426208"/>
                <a:gd name="connsiteY10" fmla="*/ 1983300 h 6199731"/>
                <a:gd name="connsiteX11" fmla="*/ 4416873 w 5426208"/>
                <a:gd name="connsiteY11" fmla="*/ 1383760 h 6199731"/>
                <a:gd name="connsiteX12" fmla="*/ 4596120 w 5426208"/>
                <a:gd name="connsiteY12" fmla="*/ 925306 h 6199731"/>
                <a:gd name="connsiteX13" fmla="*/ 4049958 w 5426208"/>
                <a:gd name="connsiteY13" fmla="*/ 1199173 h 6199731"/>
                <a:gd name="connsiteX14" fmla="*/ 3488008 w 5426208"/>
                <a:gd name="connsiteY14" fmla="*/ 2315594 h 6199731"/>
                <a:gd name="connsiteX15" fmla="*/ 3287203 w 5426208"/>
                <a:gd name="connsiteY15" fmla="*/ 3409267 h 6199731"/>
                <a:gd name="connsiteX16" fmla="*/ 3292845 w 5426208"/>
                <a:gd name="connsiteY16" fmla="*/ 4093202 h 6199731"/>
                <a:gd name="connsiteX17" fmla="*/ 3192806 w 5426208"/>
                <a:gd name="connsiteY17" fmla="*/ 3842808 h 6199731"/>
                <a:gd name="connsiteX18" fmla="*/ 3006290 w 5426208"/>
                <a:gd name="connsiteY18" fmla="*/ 2973076 h 6199731"/>
                <a:gd name="connsiteX19" fmla="*/ 2437902 w 5426208"/>
                <a:gd name="connsiteY19" fmla="*/ 1628845 h 6199731"/>
                <a:gd name="connsiteX20" fmla="*/ 2086078 w 5426208"/>
                <a:gd name="connsiteY20" fmla="*/ 683692 h 6199731"/>
                <a:gd name="connsiteX21" fmla="*/ 1976061 w 5426208"/>
                <a:gd name="connsiteY21" fmla="*/ 237639 h 6199731"/>
                <a:gd name="connsiteX22" fmla="*/ 1853512 w 5426208"/>
                <a:gd name="connsiteY22" fmla="*/ 1969 h 6199731"/>
                <a:gd name="connsiteX23" fmla="*/ 1674403 w 5426208"/>
                <a:gd name="connsiteY23" fmla="*/ 360188 h 6199731"/>
                <a:gd name="connsiteX24" fmla="*/ 1504721 w 5426208"/>
                <a:gd name="connsiteY24" fmla="*/ 1415990 h 6199731"/>
                <a:gd name="connsiteX25" fmla="*/ 1919500 w 5426208"/>
                <a:gd name="connsiteY25" fmla="*/ 2745169 h 6199731"/>
                <a:gd name="connsiteX26" fmla="*/ 2511779 w 5426208"/>
                <a:gd name="connsiteY26" fmla="*/ 3912880 h 6199731"/>
                <a:gd name="connsiteX27" fmla="*/ 2507282 w 5426208"/>
                <a:gd name="connsiteY27" fmla="*/ 4079031 h 6199731"/>
                <a:gd name="connsiteX28" fmla="*/ 1259624 w 5426208"/>
                <a:gd name="connsiteY28" fmla="*/ 2566060 h 6199731"/>
                <a:gd name="connsiteX29" fmla="*/ 760003 w 5426208"/>
                <a:gd name="connsiteY29" fmla="*/ 2019305 h 6199731"/>
                <a:gd name="connsiteX30" fmla="*/ 213248 w 5426208"/>
                <a:gd name="connsiteY30" fmla="*/ 1510258 h 6199731"/>
                <a:gd name="connsiteX31" fmla="*/ 213248 w 5426208"/>
                <a:gd name="connsiteY31" fmla="*/ 1642233 h 6199731"/>
                <a:gd name="connsiteX32" fmla="*/ 694015 w 5426208"/>
                <a:gd name="connsiteY32" fmla="*/ 2980839 h 6199731"/>
                <a:gd name="connsiteX33" fmla="*/ 1253280 w 5426208"/>
                <a:gd name="connsiteY33" fmla="*/ 4010799 h 6199731"/>
                <a:gd name="connsiteX34" fmla="*/ 2015715 w 5426208"/>
                <a:gd name="connsiteY34" fmla="*/ 4652101 h 6199731"/>
                <a:gd name="connsiteX35" fmla="*/ 2771689 w 5426208"/>
                <a:gd name="connsiteY35" fmla="*/ 5012094 h 6199731"/>
                <a:gd name="connsiteX36" fmla="*/ 2258473 w 5426208"/>
                <a:gd name="connsiteY36" fmla="*/ 5048147 h 6199731"/>
                <a:gd name="connsiteX37" fmla="*/ 1485802 w 5426208"/>
                <a:gd name="connsiteY37" fmla="*/ 4878465 h 6199731"/>
                <a:gd name="connsiteX38" fmla="*/ 760003 w 5426208"/>
                <a:gd name="connsiteY38" fmla="*/ 4187470 h 6199731"/>
                <a:gd name="connsiteX39" fmla="*/ 260382 w 5426208"/>
                <a:gd name="connsiteY39" fmla="*/ 3291924 h 6199731"/>
                <a:gd name="connsiteX40" fmla="*/ 5859 w 5426208"/>
                <a:gd name="connsiteY40" fmla="*/ 2924278 h 6199731"/>
                <a:gd name="connsiteX41" fmla="*/ 109554 w 5426208"/>
                <a:gd name="connsiteY41" fmla="*/ 3518167 h 6199731"/>
                <a:gd name="connsiteX42" fmla="*/ 420638 w 5426208"/>
                <a:gd name="connsiteY42" fmla="*/ 4922761 h 6199731"/>
                <a:gd name="connsiteX43" fmla="*/ 967661 w 5426208"/>
                <a:gd name="connsiteY43" fmla="*/ 5506212 h 6199731"/>
                <a:gd name="connsiteX44" fmla="*/ 1523574 w 5426208"/>
                <a:gd name="connsiteY44" fmla="*/ 5761746 h 6199731"/>
                <a:gd name="connsiteX45" fmla="*/ 2369727 w 5426208"/>
                <a:gd name="connsiteY45" fmla="*/ 5813692 h 6199731"/>
                <a:gd name="connsiteX46" fmla="*/ 3483886 w 5426208"/>
                <a:gd name="connsiteY46" fmla="*/ 5540095 h 6199731"/>
                <a:gd name="connsiteX47" fmla="*/ 3575885 w 5426208"/>
                <a:gd name="connsiteY47" fmla="*/ 5668222 h 6199731"/>
                <a:gd name="connsiteX48" fmla="*/ 3506134 w 5426208"/>
                <a:gd name="connsiteY48" fmla="*/ 6199731 h 6199731"/>
                <a:gd name="connsiteX0" fmla="*/ 4469964 w 5426208"/>
                <a:gd name="connsiteY0" fmla="*/ 6067996 h 6199731"/>
                <a:gd name="connsiteX1" fmla="*/ 4282215 w 5426208"/>
                <a:gd name="connsiteY1" fmla="*/ 5520241 h 6199731"/>
                <a:gd name="connsiteX2" fmla="*/ 4330110 w 5426208"/>
                <a:gd name="connsiteY2" fmla="*/ 5252182 h 6199731"/>
                <a:gd name="connsiteX3" fmla="*/ 4631881 w 5426208"/>
                <a:gd name="connsiteY3" fmla="*/ 4847196 h 6199731"/>
                <a:gd name="connsiteX4" fmla="*/ 5058626 w 5426208"/>
                <a:gd name="connsiteY4" fmla="*/ 3800971 h 6199731"/>
                <a:gd name="connsiteX5" fmla="*/ 5416844 w 5426208"/>
                <a:gd name="connsiteY5" fmla="*/ 2735742 h 6199731"/>
                <a:gd name="connsiteX6" fmla="*/ 5253752 w 5426208"/>
                <a:gd name="connsiteY6" fmla="*/ 2747942 h 6199731"/>
                <a:gd name="connsiteX7" fmla="*/ 4553133 w 5426208"/>
                <a:gd name="connsiteY7" fmla="*/ 3267459 h 6199731"/>
                <a:gd name="connsiteX8" fmla="*/ 3980892 w 5426208"/>
                <a:gd name="connsiteY8" fmla="*/ 4210612 h 6199731"/>
                <a:gd name="connsiteX9" fmla="*/ 4002122 w 5426208"/>
                <a:gd name="connsiteY9" fmla="*/ 3520514 h 6199731"/>
                <a:gd name="connsiteX10" fmla="*/ 4261463 w 5426208"/>
                <a:gd name="connsiteY10" fmla="*/ 1983300 h 6199731"/>
                <a:gd name="connsiteX11" fmla="*/ 4416873 w 5426208"/>
                <a:gd name="connsiteY11" fmla="*/ 1383760 h 6199731"/>
                <a:gd name="connsiteX12" fmla="*/ 4596120 w 5426208"/>
                <a:gd name="connsiteY12" fmla="*/ 925306 h 6199731"/>
                <a:gd name="connsiteX13" fmla="*/ 4049958 w 5426208"/>
                <a:gd name="connsiteY13" fmla="*/ 1199173 h 6199731"/>
                <a:gd name="connsiteX14" fmla="*/ 3488008 w 5426208"/>
                <a:gd name="connsiteY14" fmla="*/ 2315594 h 6199731"/>
                <a:gd name="connsiteX15" fmla="*/ 3287203 w 5426208"/>
                <a:gd name="connsiteY15" fmla="*/ 3409267 h 6199731"/>
                <a:gd name="connsiteX16" fmla="*/ 3292845 w 5426208"/>
                <a:gd name="connsiteY16" fmla="*/ 4093202 h 6199731"/>
                <a:gd name="connsiteX17" fmla="*/ 3192806 w 5426208"/>
                <a:gd name="connsiteY17" fmla="*/ 3842808 h 6199731"/>
                <a:gd name="connsiteX18" fmla="*/ 3006290 w 5426208"/>
                <a:gd name="connsiteY18" fmla="*/ 2973076 h 6199731"/>
                <a:gd name="connsiteX19" fmla="*/ 2437902 w 5426208"/>
                <a:gd name="connsiteY19" fmla="*/ 1628845 h 6199731"/>
                <a:gd name="connsiteX20" fmla="*/ 2086078 w 5426208"/>
                <a:gd name="connsiteY20" fmla="*/ 683692 h 6199731"/>
                <a:gd name="connsiteX21" fmla="*/ 1976061 w 5426208"/>
                <a:gd name="connsiteY21" fmla="*/ 237639 h 6199731"/>
                <a:gd name="connsiteX22" fmla="*/ 1853512 w 5426208"/>
                <a:gd name="connsiteY22" fmla="*/ 1969 h 6199731"/>
                <a:gd name="connsiteX23" fmla="*/ 1674403 w 5426208"/>
                <a:gd name="connsiteY23" fmla="*/ 360188 h 6199731"/>
                <a:gd name="connsiteX24" fmla="*/ 1504721 w 5426208"/>
                <a:gd name="connsiteY24" fmla="*/ 1415990 h 6199731"/>
                <a:gd name="connsiteX25" fmla="*/ 1919500 w 5426208"/>
                <a:gd name="connsiteY25" fmla="*/ 2745169 h 6199731"/>
                <a:gd name="connsiteX26" fmla="*/ 2511779 w 5426208"/>
                <a:gd name="connsiteY26" fmla="*/ 3912880 h 6199731"/>
                <a:gd name="connsiteX27" fmla="*/ 2507282 w 5426208"/>
                <a:gd name="connsiteY27" fmla="*/ 4079031 h 6199731"/>
                <a:gd name="connsiteX28" fmla="*/ 1259624 w 5426208"/>
                <a:gd name="connsiteY28" fmla="*/ 2566060 h 6199731"/>
                <a:gd name="connsiteX29" fmla="*/ 760003 w 5426208"/>
                <a:gd name="connsiteY29" fmla="*/ 2019305 h 6199731"/>
                <a:gd name="connsiteX30" fmla="*/ 213248 w 5426208"/>
                <a:gd name="connsiteY30" fmla="*/ 1510258 h 6199731"/>
                <a:gd name="connsiteX31" fmla="*/ 213248 w 5426208"/>
                <a:gd name="connsiteY31" fmla="*/ 1642233 h 6199731"/>
                <a:gd name="connsiteX32" fmla="*/ 694015 w 5426208"/>
                <a:gd name="connsiteY32" fmla="*/ 2980839 h 6199731"/>
                <a:gd name="connsiteX33" fmla="*/ 1253280 w 5426208"/>
                <a:gd name="connsiteY33" fmla="*/ 4010799 h 6199731"/>
                <a:gd name="connsiteX34" fmla="*/ 2015715 w 5426208"/>
                <a:gd name="connsiteY34" fmla="*/ 4652101 h 6199731"/>
                <a:gd name="connsiteX35" fmla="*/ 2771689 w 5426208"/>
                <a:gd name="connsiteY35" fmla="*/ 5012094 h 6199731"/>
                <a:gd name="connsiteX36" fmla="*/ 2258473 w 5426208"/>
                <a:gd name="connsiteY36" fmla="*/ 5048147 h 6199731"/>
                <a:gd name="connsiteX37" fmla="*/ 1485802 w 5426208"/>
                <a:gd name="connsiteY37" fmla="*/ 4878465 h 6199731"/>
                <a:gd name="connsiteX38" fmla="*/ 760003 w 5426208"/>
                <a:gd name="connsiteY38" fmla="*/ 4187470 h 6199731"/>
                <a:gd name="connsiteX39" fmla="*/ 260382 w 5426208"/>
                <a:gd name="connsiteY39" fmla="*/ 3291924 h 6199731"/>
                <a:gd name="connsiteX40" fmla="*/ 5859 w 5426208"/>
                <a:gd name="connsiteY40" fmla="*/ 2924278 h 6199731"/>
                <a:gd name="connsiteX41" fmla="*/ 109554 w 5426208"/>
                <a:gd name="connsiteY41" fmla="*/ 3518167 h 6199731"/>
                <a:gd name="connsiteX42" fmla="*/ 420638 w 5426208"/>
                <a:gd name="connsiteY42" fmla="*/ 4922761 h 6199731"/>
                <a:gd name="connsiteX43" fmla="*/ 967661 w 5426208"/>
                <a:gd name="connsiteY43" fmla="*/ 5506212 h 6199731"/>
                <a:gd name="connsiteX44" fmla="*/ 1523574 w 5426208"/>
                <a:gd name="connsiteY44" fmla="*/ 5761746 h 6199731"/>
                <a:gd name="connsiteX45" fmla="*/ 2369727 w 5426208"/>
                <a:gd name="connsiteY45" fmla="*/ 5813692 h 6199731"/>
                <a:gd name="connsiteX46" fmla="*/ 3483886 w 5426208"/>
                <a:gd name="connsiteY46" fmla="*/ 5540095 h 6199731"/>
                <a:gd name="connsiteX47" fmla="*/ 3500869 w 5426208"/>
                <a:gd name="connsiteY47" fmla="*/ 5718513 h 6199731"/>
                <a:gd name="connsiteX48" fmla="*/ 3506134 w 5426208"/>
                <a:gd name="connsiteY48" fmla="*/ 6199731 h 6199731"/>
                <a:gd name="connsiteX0" fmla="*/ 4469964 w 5426208"/>
                <a:gd name="connsiteY0" fmla="*/ 6067996 h 6199731"/>
                <a:gd name="connsiteX1" fmla="*/ 4282215 w 5426208"/>
                <a:gd name="connsiteY1" fmla="*/ 5520241 h 6199731"/>
                <a:gd name="connsiteX2" fmla="*/ 4330110 w 5426208"/>
                <a:gd name="connsiteY2" fmla="*/ 5252182 h 6199731"/>
                <a:gd name="connsiteX3" fmla="*/ 4631881 w 5426208"/>
                <a:gd name="connsiteY3" fmla="*/ 4847196 h 6199731"/>
                <a:gd name="connsiteX4" fmla="*/ 5058626 w 5426208"/>
                <a:gd name="connsiteY4" fmla="*/ 3800971 h 6199731"/>
                <a:gd name="connsiteX5" fmla="*/ 5416844 w 5426208"/>
                <a:gd name="connsiteY5" fmla="*/ 2735742 h 6199731"/>
                <a:gd name="connsiteX6" fmla="*/ 5253752 w 5426208"/>
                <a:gd name="connsiteY6" fmla="*/ 2747942 h 6199731"/>
                <a:gd name="connsiteX7" fmla="*/ 4553133 w 5426208"/>
                <a:gd name="connsiteY7" fmla="*/ 3267459 h 6199731"/>
                <a:gd name="connsiteX8" fmla="*/ 3980892 w 5426208"/>
                <a:gd name="connsiteY8" fmla="*/ 4210612 h 6199731"/>
                <a:gd name="connsiteX9" fmla="*/ 4002122 w 5426208"/>
                <a:gd name="connsiteY9" fmla="*/ 3520514 h 6199731"/>
                <a:gd name="connsiteX10" fmla="*/ 4261463 w 5426208"/>
                <a:gd name="connsiteY10" fmla="*/ 1983300 h 6199731"/>
                <a:gd name="connsiteX11" fmla="*/ 4416873 w 5426208"/>
                <a:gd name="connsiteY11" fmla="*/ 1383760 h 6199731"/>
                <a:gd name="connsiteX12" fmla="*/ 4596120 w 5426208"/>
                <a:gd name="connsiteY12" fmla="*/ 925306 h 6199731"/>
                <a:gd name="connsiteX13" fmla="*/ 4049958 w 5426208"/>
                <a:gd name="connsiteY13" fmla="*/ 1199173 h 6199731"/>
                <a:gd name="connsiteX14" fmla="*/ 3488008 w 5426208"/>
                <a:gd name="connsiteY14" fmla="*/ 2315594 h 6199731"/>
                <a:gd name="connsiteX15" fmla="*/ 3287203 w 5426208"/>
                <a:gd name="connsiteY15" fmla="*/ 3409267 h 6199731"/>
                <a:gd name="connsiteX16" fmla="*/ 3292845 w 5426208"/>
                <a:gd name="connsiteY16" fmla="*/ 4093202 h 6199731"/>
                <a:gd name="connsiteX17" fmla="*/ 3192806 w 5426208"/>
                <a:gd name="connsiteY17" fmla="*/ 3842808 h 6199731"/>
                <a:gd name="connsiteX18" fmla="*/ 3006290 w 5426208"/>
                <a:gd name="connsiteY18" fmla="*/ 2973076 h 6199731"/>
                <a:gd name="connsiteX19" fmla="*/ 2437902 w 5426208"/>
                <a:gd name="connsiteY19" fmla="*/ 1628845 h 6199731"/>
                <a:gd name="connsiteX20" fmla="*/ 2086078 w 5426208"/>
                <a:gd name="connsiteY20" fmla="*/ 683692 h 6199731"/>
                <a:gd name="connsiteX21" fmla="*/ 1976061 w 5426208"/>
                <a:gd name="connsiteY21" fmla="*/ 237639 h 6199731"/>
                <a:gd name="connsiteX22" fmla="*/ 1853512 w 5426208"/>
                <a:gd name="connsiteY22" fmla="*/ 1969 h 6199731"/>
                <a:gd name="connsiteX23" fmla="*/ 1674403 w 5426208"/>
                <a:gd name="connsiteY23" fmla="*/ 360188 h 6199731"/>
                <a:gd name="connsiteX24" fmla="*/ 1504721 w 5426208"/>
                <a:gd name="connsiteY24" fmla="*/ 1415990 h 6199731"/>
                <a:gd name="connsiteX25" fmla="*/ 1919500 w 5426208"/>
                <a:gd name="connsiteY25" fmla="*/ 2745169 h 6199731"/>
                <a:gd name="connsiteX26" fmla="*/ 2511779 w 5426208"/>
                <a:gd name="connsiteY26" fmla="*/ 3912880 h 6199731"/>
                <a:gd name="connsiteX27" fmla="*/ 2507282 w 5426208"/>
                <a:gd name="connsiteY27" fmla="*/ 4079031 h 6199731"/>
                <a:gd name="connsiteX28" fmla="*/ 1259624 w 5426208"/>
                <a:gd name="connsiteY28" fmla="*/ 2566060 h 6199731"/>
                <a:gd name="connsiteX29" fmla="*/ 760003 w 5426208"/>
                <a:gd name="connsiteY29" fmla="*/ 2019305 h 6199731"/>
                <a:gd name="connsiteX30" fmla="*/ 213248 w 5426208"/>
                <a:gd name="connsiteY30" fmla="*/ 1510258 h 6199731"/>
                <a:gd name="connsiteX31" fmla="*/ 213248 w 5426208"/>
                <a:gd name="connsiteY31" fmla="*/ 1642233 h 6199731"/>
                <a:gd name="connsiteX32" fmla="*/ 694015 w 5426208"/>
                <a:gd name="connsiteY32" fmla="*/ 2980839 h 6199731"/>
                <a:gd name="connsiteX33" fmla="*/ 1253280 w 5426208"/>
                <a:gd name="connsiteY33" fmla="*/ 4010799 h 6199731"/>
                <a:gd name="connsiteX34" fmla="*/ 2015715 w 5426208"/>
                <a:gd name="connsiteY34" fmla="*/ 4652101 h 6199731"/>
                <a:gd name="connsiteX35" fmla="*/ 2771689 w 5426208"/>
                <a:gd name="connsiteY35" fmla="*/ 5012094 h 6199731"/>
                <a:gd name="connsiteX36" fmla="*/ 2258473 w 5426208"/>
                <a:gd name="connsiteY36" fmla="*/ 5048147 h 6199731"/>
                <a:gd name="connsiteX37" fmla="*/ 1485802 w 5426208"/>
                <a:gd name="connsiteY37" fmla="*/ 4878465 h 6199731"/>
                <a:gd name="connsiteX38" fmla="*/ 760003 w 5426208"/>
                <a:gd name="connsiteY38" fmla="*/ 4187470 h 6199731"/>
                <a:gd name="connsiteX39" fmla="*/ 260382 w 5426208"/>
                <a:gd name="connsiteY39" fmla="*/ 3291924 h 6199731"/>
                <a:gd name="connsiteX40" fmla="*/ 5859 w 5426208"/>
                <a:gd name="connsiteY40" fmla="*/ 2924278 h 6199731"/>
                <a:gd name="connsiteX41" fmla="*/ 109554 w 5426208"/>
                <a:gd name="connsiteY41" fmla="*/ 3518167 h 6199731"/>
                <a:gd name="connsiteX42" fmla="*/ 420638 w 5426208"/>
                <a:gd name="connsiteY42" fmla="*/ 4922761 h 6199731"/>
                <a:gd name="connsiteX43" fmla="*/ 967661 w 5426208"/>
                <a:gd name="connsiteY43" fmla="*/ 5506212 h 6199731"/>
                <a:gd name="connsiteX44" fmla="*/ 1523574 w 5426208"/>
                <a:gd name="connsiteY44" fmla="*/ 5761746 h 6199731"/>
                <a:gd name="connsiteX45" fmla="*/ 2369727 w 5426208"/>
                <a:gd name="connsiteY45" fmla="*/ 5813692 h 6199731"/>
                <a:gd name="connsiteX46" fmla="*/ 3384948 w 5426208"/>
                <a:gd name="connsiteY46" fmla="*/ 5645372 h 6199731"/>
                <a:gd name="connsiteX47" fmla="*/ 3500869 w 5426208"/>
                <a:gd name="connsiteY47" fmla="*/ 5718513 h 6199731"/>
                <a:gd name="connsiteX48" fmla="*/ 3506134 w 5426208"/>
                <a:gd name="connsiteY48" fmla="*/ 6199731 h 6199731"/>
                <a:gd name="connsiteX0" fmla="*/ 4469964 w 5426208"/>
                <a:gd name="connsiteY0" fmla="*/ 6067996 h 6199731"/>
                <a:gd name="connsiteX1" fmla="*/ 4282215 w 5426208"/>
                <a:gd name="connsiteY1" fmla="*/ 5520241 h 6199731"/>
                <a:gd name="connsiteX2" fmla="*/ 4330110 w 5426208"/>
                <a:gd name="connsiteY2" fmla="*/ 5252182 h 6199731"/>
                <a:gd name="connsiteX3" fmla="*/ 4631881 w 5426208"/>
                <a:gd name="connsiteY3" fmla="*/ 4847196 h 6199731"/>
                <a:gd name="connsiteX4" fmla="*/ 5058626 w 5426208"/>
                <a:gd name="connsiteY4" fmla="*/ 3800971 h 6199731"/>
                <a:gd name="connsiteX5" fmla="*/ 5416844 w 5426208"/>
                <a:gd name="connsiteY5" fmla="*/ 2735742 h 6199731"/>
                <a:gd name="connsiteX6" fmla="*/ 5253752 w 5426208"/>
                <a:gd name="connsiteY6" fmla="*/ 2747942 h 6199731"/>
                <a:gd name="connsiteX7" fmla="*/ 4553133 w 5426208"/>
                <a:gd name="connsiteY7" fmla="*/ 3267459 h 6199731"/>
                <a:gd name="connsiteX8" fmla="*/ 3980892 w 5426208"/>
                <a:gd name="connsiteY8" fmla="*/ 4210612 h 6199731"/>
                <a:gd name="connsiteX9" fmla="*/ 4002122 w 5426208"/>
                <a:gd name="connsiteY9" fmla="*/ 3520514 h 6199731"/>
                <a:gd name="connsiteX10" fmla="*/ 4261463 w 5426208"/>
                <a:gd name="connsiteY10" fmla="*/ 1983300 h 6199731"/>
                <a:gd name="connsiteX11" fmla="*/ 4416873 w 5426208"/>
                <a:gd name="connsiteY11" fmla="*/ 1383760 h 6199731"/>
                <a:gd name="connsiteX12" fmla="*/ 4596120 w 5426208"/>
                <a:gd name="connsiteY12" fmla="*/ 925306 h 6199731"/>
                <a:gd name="connsiteX13" fmla="*/ 4049958 w 5426208"/>
                <a:gd name="connsiteY13" fmla="*/ 1199173 h 6199731"/>
                <a:gd name="connsiteX14" fmla="*/ 3488008 w 5426208"/>
                <a:gd name="connsiteY14" fmla="*/ 2315594 h 6199731"/>
                <a:gd name="connsiteX15" fmla="*/ 3287203 w 5426208"/>
                <a:gd name="connsiteY15" fmla="*/ 3409267 h 6199731"/>
                <a:gd name="connsiteX16" fmla="*/ 3292845 w 5426208"/>
                <a:gd name="connsiteY16" fmla="*/ 4093202 h 6199731"/>
                <a:gd name="connsiteX17" fmla="*/ 3192806 w 5426208"/>
                <a:gd name="connsiteY17" fmla="*/ 3842808 h 6199731"/>
                <a:gd name="connsiteX18" fmla="*/ 3006290 w 5426208"/>
                <a:gd name="connsiteY18" fmla="*/ 2973076 h 6199731"/>
                <a:gd name="connsiteX19" fmla="*/ 2437902 w 5426208"/>
                <a:gd name="connsiteY19" fmla="*/ 1628845 h 6199731"/>
                <a:gd name="connsiteX20" fmla="*/ 2086078 w 5426208"/>
                <a:gd name="connsiteY20" fmla="*/ 683692 h 6199731"/>
                <a:gd name="connsiteX21" fmla="*/ 1976061 w 5426208"/>
                <a:gd name="connsiteY21" fmla="*/ 237639 h 6199731"/>
                <a:gd name="connsiteX22" fmla="*/ 1853512 w 5426208"/>
                <a:gd name="connsiteY22" fmla="*/ 1969 h 6199731"/>
                <a:gd name="connsiteX23" fmla="*/ 1674403 w 5426208"/>
                <a:gd name="connsiteY23" fmla="*/ 360188 h 6199731"/>
                <a:gd name="connsiteX24" fmla="*/ 1504721 w 5426208"/>
                <a:gd name="connsiteY24" fmla="*/ 1415990 h 6199731"/>
                <a:gd name="connsiteX25" fmla="*/ 1919500 w 5426208"/>
                <a:gd name="connsiteY25" fmla="*/ 2745169 h 6199731"/>
                <a:gd name="connsiteX26" fmla="*/ 2511779 w 5426208"/>
                <a:gd name="connsiteY26" fmla="*/ 3912880 h 6199731"/>
                <a:gd name="connsiteX27" fmla="*/ 2507282 w 5426208"/>
                <a:gd name="connsiteY27" fmla="*/ 4079031 h 6199731"/>
                <a:gd name="connsiteX28" fmla="*/ 1259624 w 5426208"/>
                <a:gd name="connsiteY28" fmla="*/ 2566060 h 6199731"/>
                <a:gd name="connsiteX29" fmla="*/ 760003 w 5426208"/>
                <a:gd name="connsiteY29" fmla="*/ 2019305 h 6199731"/>
                <a:gd name="connsiteX30" fmla="*/ 213248 w 5426208"/>
                <a:gd name="connsiteY30" fmla="*/ 1510258 h 6199731"/>
                <a:gd name="connsiteX31" fmla="*/ 213248 w 5426208"/>
                <a:gd name="connsiteY31" fmla="*/ 1642233 h 6199731"/>
                <a:gd name="connsiteX32" fmla="*/ 694015 w 5426208"/>
                <a:gd name="connsiteY32" fmla="*/ 2980839 h 6199731"/>
                <a:gd name="connsiteX33" fmla="*/ 1253280 w 5426208"/>
                <a:gd name="connsiteY33" fmla="*/ 4010799 h 6199731"/>
                <a:gd name="connsiteX34" fmla="*/ 2015715 w 5426208"/>
                <a:gd name="connsiteY34" fmla="*/ 4652101 h 6199731"/>
                <a:gd name="connsiteX35" fmla="*/ 2771689 w 5426208"/>
                <a:gd name="connsiteY35" fmla="*/ 5012094 h 6199731"/>
                <a:gd name="connsiteX36" fmla="*/ 2258473 w 5426208"/>
                <a:gd name="connsiteY36" fmla="*/ 5048147 h 6199731"/>
                <a:gd name="connsiteX37" fmla="*/ 1485802 w 5426208"/>
                <a:gd name="connsiteY37" fmla="*/ 4878465 h 6199731"/>
                <a:gd name="connsiteX38" fmla="*/ 760003 w 5426208"/>
                <a:gd name="connsiteY38" fmla="*/ 4187470 h 6199731"/>
                <a:gd name="connsiteX39" fmla="*/ 260382 w 5426208"/>
                <a:gd name="connsiteY39" fmla="*/ 3291924 h 6199731"/>
                <a:gd name="connsiteX40" fmla="*/ 5859 w 5426208"/>
                <a:gd name="connsiteY40" fmla="*/ 2924278 h 6199731"/>
                <a:gd name="connsiteX41" fmla="*/ 109554 w 5426208"/>
                <a:gd name="connsiteY41" fmla="*/ 3518167 h 6199731"/>
                <a:gd name="connsiteX42" fmla="*/ 420638 w 5426208"/>
                <a:gd name="connsiteY42" fmla="*/ 4922761 h 6199731"/>
                <a:gd name="connsiteX43" fmla="*/ 967661 w 5426208"/>
                <a:gd name="connsiteY43" fmla="*/ 5506212 h 6199731"/>
                <a:gd name="connsiteX44" fmla="*/ 1523574 w 5426208"/>
                <a:gd name="connsiteY44" fmla="*/ 5761746 h 6199731"/>
                <a:gd name="connsiteX45" fmla="*/ 2369727 w 5426208"/>
                <a:gd name="connsiteY45" fmla="*/ 5813692 h 6199731"/>
                <a:gd name="connsiteX46" fmla="*/ 3384948 w 5426208"/>
                <a:gd name="connsiteY46" fmla="*/ 5645372 h 6199731"/>
                <a:gd name="connsiteX47" fmla="*/ 3500869 w 5426208"/>
                <a:gd name="connsiteY47" fmla="*/ 5718513 h 6199731"/>
                <a:gd name="connsiteX48" fmla="*/ 3506134 w 5426208"/>
                <a:gd name="connsiteY48" fmla="*/ 6199731 h 6199731"/>
                <a:gd name="connsiteX0" fmla="*/ 4469964 w 5426208"/>
                <a:gd name="connsiteY0" fmla="*/ 6067996 h 6199731"/>
                <a:gd name="connsiteX1" fmla="*/ 4282215 w 5426208"/>
                <a:gd name="connsiteY1" fmla="*/ 5520241 h 6199731"/>
                <a:gd name="connsiteX2" fmla="*/ 4330110 w 5426208"/>
                <a:gd name="connsiteY2" fmla="*/ 5252182 h 6199731"/>
                <a:gd name="connsiteX3" fmla="*/ 4631881 w 5426208"/>
                <a:gd name="connsiteY3" fmla="*/ 4847196 h 6199731"/>
                <a:gd name="connsiteX4" fmla="*/ 5058626 w 5426208"/>
                <a:gd name="connsiteY4" fmla="*/ 3800971 h 6199731"/>
                <a:gd name="connsiteX5" fmla="*/ 5416844 w 5426208"/>
                <a:gd name="connsiteY5" fmla="*/ 2735742 h 6199731"/>
                <a:gd name="connsiteX6" fmla="*/ 5253752 w 5426208"/>
                <a:gd name="connsiteY6" fmla="*/ 2747942 h 6199731"/>
                <a:gd name="connsiteX7" fmla="*/ 4553133 w 5426208"/>
                <a:gd name="connsiteY7" fmla="*/ 3267459 h 6199731"/>
                <a:gd name="connsiteX8" fmla="*/ 3980892 w 5426208"/>
                <a:gd name="connsiteY8" fmla="*/ 4210612 h 6199731"/>
                <a:gd name="connsiteX9" fmla="*/ 4002122 w 5426208"/>
                <a:gd name="connsiteY9" fmla="*/ 3520514 h 6199731"/>
                <a:gd name="connsiteX10" fmla="*/ 4261463 w 5426208"/>
                <a:gd name="connsiteY10" fmla="*/ 1983300 h 6199731"/>
                <a:gd name="connsiteX11" fmla="*/ 4416873 w 5426208"/>
                <a:gd name="connsiteY11" fmla="*/ 1383760 h 6199731"/>
                <a:gd name="connsiteX12" fmla="*/ 4596120 w 5426208"/>
                <a:gd name="connsiteY12" fmla="*/ 925306 h 6199731"/>
                <a:gd name="connsiteX13" fmla="*/ 4049958 w 5426208"/>
                <a:gd name="connsiteY13" fmla="*/ 1199173 h 6199731"/>
                <a:gd name="connsiteX14" fmla="*/ 3488008 w 5426208"/>
                <a:gd name="connsiteY14" fmla="*/ 2315594 h 6199731"/>
                <a:gd name="connsiteX15" fmla="*/ 3287203 w 5426208"/>
                <a:gd name="connsiteY15" fmla="*/ 3409267 h 6199731"/>
                <a:gd name="connsiteX16" fmla="*/ 3292845 w 5426208"/>
                <a:gd name="connsiteY16" fmla="*/ 4093202 h 6199731"/>
                <a:gd name="connsiteX17" fmla="*/ 3192806 w 5426208"/>
                <a:gd name="connsiteY17" fmla="*/ 3842808 h 6199731"/>
                <a:gd name="connsiteX18" fmla="*/ 3006290 w 5426208"/>
                <a:gd name="connsiteY18" fmla="*/ 2973076 h 6199731"/>
                <a:gd name="connsiteX19" fmla="*/ 2437902 w 5426208"/>
                <a:gd name="connsiteY19" fmla="*/ 1628845 h 6199731"/>
                <a:gd name="connsiteX20" fmla="*/ 2086078 w 5426208"/>
                <a:gd name="connsiteY20" fmla="*/ 683692 h 6199731"/>
                <a:gd name="connsiteX21" fmla="*/ 1976061 w 5426208"/>
                <a:gd name="connsiteY21" fmla="*/ 237639 h 6199731"/>
                <a:gd name="connsiteX22" fmla="*/ 1853512 w 5426208"/>
                <a:gd name="connsiteY22" fmla="*/ 1969 h 6199731"/>
                <a:gd name="connsiteX23" fmla="*/ 1674403 w 5426208"/>
                <a:gd name="connsiteY23" fmla="*/ 360188 h 6199731"/>
                <a:gd name="connsiteX24" fmla="*/ 1504721 w 5426208"/>
                <a:gd name="connsiteY24" fmla="*/ 1415990 h 6199731"/>
                <a:gd name="connsiteX25" fmla="*/ 1919500 w 5426208"/>
                <a:gd name="connsiteY25" fmla="*/ 2745169 h 6199731"/>
                <a:gd name="connsiteX26" fmla="*/ 2511779 w 5426208"/>
                <a:gd name="connsiteY26" fmla="*/ 3912880 h 6199731"/>
                <a:gd name="connsiteX27" fmla="*/ 2507282 w 5426208"/>
                <a:gd name="connsiteY27" fmla="*/ 4079031 h 6199731"/>
                <a:gd name="connsiteX28" fmla="*/ 1259624 w 5426208"/>
                <a:gd name="connsiteY28" fmla="*/ 2566060 h 6199731"/>
                <a:gd name="connsiteX29" fmla="*/ 760003 w 5426208"/>
                <a:gd name="connsiteY29" fmla="*/ 2019305 h 6199731"/>
                <a:gd name="connsiteX30" fmla="*/ 213248 w 5426208"/>
                <a:gd name="connsiteY30" fmla="*/ 1510258 h 6199731"/>
                <a:gd name="connsiteX31" fmla="*/ 213248 w 5426208"/>
                <a:gd name="connsiteY31" fmla="*/ 1642233 h 6199731"/>
                <a:gd name="connsiteX32" fmla="*/ 694015 w 5426208"/>
                <a:gd name="connsiteY32" fmla="*/ 2980839 h 6199731"/>
                <a:gd name="connsiteX33" fmla="*/ 1253280 w 5426208"/>
                <a:gd name="connsiteY33" fmla="*/ 4010799 h 6199731"/>
                <a:gd name="connsiteX34" fmla="*/ 2015715 w 5426208"/>
                <a:gd name="connsiteY34" fmla="*/ 4652101 h 6199731"/>
                <a:gd name="connsiteX35" fmla="*/ 2771689 w 5426208"/>
                <a:gd name="connsiteY35" fmla="*/ 5012094 h 6199731"/>
                <a:gd name="connsiteX36" fmla="*/ 2258473 w 5426208"/>
                <a:gd name="connsiteY36" fmla="*/ 5048147 h 6199731"/>
                <a:gd name="connsiteX37" fmla="*/ 1485802 w 5426208"/>
                <a:gd name="connsiteY37" fmla="*/ 4878465 h 6199731"/>
                <a:gd name="connsiteX38" fmla="*/ 760003 w 5426208"/>
                <a:gd name="connsiteY38" fmla="*/ 4187470 h 6199731"/>
                <a:gd name="connsiteX39" fmla="*/ 260382 w 5426208"/>
                <a:gd name="connsiteY39" fmla="*/ 3291924 h 6199731"/>
                <a:gd name="connsiteX40" fmla="*/ 5859 w 5426208"/>
                <a:gd name="connsiteY40" fmla="*/ 2924278 h 6199731"/>
                <a:gd name="connsiteX41" fmla="*/ 109554 w 5426208"/>
                <a:gd name="connsiteY41" fmla="*/ 3518167 h 6199731"/>
                <a:gd name="connsiteX42" fmla="*/ 420638 w 5426208"/>
                <a:gd name="connsiteY42" fmla="*/ 4922761 h 6199731"/>
                <a:gd name="connsiteX43" fmla="*/ 967661 w 5426208"/>
                <a:gd name="connsiteY43" fmla="*/ 5506212 h 6199731"/>
                <a:gd name="connsiteX44" fmla="*/ 1523574 w 5426208"/>
                <a:gd name="connsiteY44" fmla="*/ 5761746 h 6199731"/>
                <a:gd name="connsiteX45" fmla="*/ 2471273 w 5426208"/>
                <a:gd name="connsiteY45" fmla="*/ 5841898 h 6199731"/>
                <a:gd name="connsiteX46" fmla="*/ 3384948 w 5426208"/>
                <a:gd name="connsiteY46" fmla="*/ 5645372 h 6199731"/>
                <a:gd name="connsiteX47" fmla="*/ 3500869 w 5426208"/>
                <a:gd name="connsiteY47" fmla="*/ 5718513 h 6199731"/>
                <a:gd name="connsiteX48" fmla="*/ 3506134 w 5426208"/>
                <a:gd name="connsiteY48" fmla="*/ 6199731 h 6199731"/>
                <a:gd name="connsiteX0" fmla="*/ 4469964 w 5426208"/>
                <a:gd name="connsiteY0" fmla="*/ 6067996 h 6199731"/>
                <a:gd name="connsiteX1" fmla="*/ 4282215 w 5426208"/>
                <a:gd name="connsiteY1" fmla="*/ 5520241 h 6199731"/>
                <a:gd name="connsiteX2" fmla="*/ 4330110 w 5426208"/>
                <a:gd name="connsiteY2" fmla="*/ 5252182 h 6199731"/>
                <a:gd name="connsiteX3" fmla="*/ 4631881 w 5426208"/>
                <a:gd name="connsiteY3" fmla="*/ 4847196 h 6199731"/>
                <a:gd name="connsiteX4" fmla="*/ 5058626 w 5426208"/>
                <a:gd name="connsiteY4" fmla="*/ 3800971 h 6199731"/>
                <a:gd name="connsiteX5" fmla="*/ 5416844 w 5426208"/>
                <a:gd name="connsiteY5" fmla="*/ 2735742 h 6199731"/>
                <a:gd name="connsiteX6" fmla="*/ 5253752 w 5426208"/>
                <a:gd name="connsiteY6" fmla="*/ 2747942 h 6199731"/>
                <a:gd name="connsiteX7" fmla="*/ 4553133 w 5426208"/>
                <a:gd name="connsiteY7" fmla="*/ 3267459 h 6199731"/>
                <a:gd name="connsiteX8" fmla="*/ 3980892 w 5426208"/>
                <a:gd name="connsiteY8" fmla="*/ 4210612 h 6199731"/>
                <a:gd name="connsiteX9" fmla="*/ 4002122 w 5426208"/>
                <a:gd name="connsiteY9" fmla="*/ 3520514 h 6199731"/>
                <a:gd name="connsiteX10" fmla="*/ 4261463 w 5426208"/>
                <a:gd name="connsiteY10" fmla="*/ 1983300 h 6199731"/>
                <a:gd name="connsiteX11" fmla="*/ 4416873 w 5426208"/>
                <a:gd name="connsiteY11" fmla="*/ 1383760 h 6199731"/>
                <a:gd name="connsiteX12" fmla="*/ 4596120 w 5426208"/>
                <a:gd name="connsiteY12" fmla="*/ 925306 h 6199731"/>
                <a:gd name="connsiteX13" fmla="*/ 4049958 w 5426208"/>
                <a:gd name="connsiteY13" fmla="*/ 1199173 h 6199731"/>
                <a:gd name="connsiteX14" fmla="*/ 3488008 w 5426208"/>
                <a:gd name="connsiteY14" fmla="*/ 2315594 h 6199731"/>
                <a:gd name="connsiteX15" fmla="*/ 3287203 w 5426208"/>
                <a:gd name="connsiteY15" fmla="*/ 3409267 h 6199731"/>
                <a:gd name="connsiteX16" fmla="*/ 3292845 w 5426208"/>
                <a:gd name="connsiteY16" fmla="*/ 4093202 h 6199731"/>
                <a:gd name="connsiteX17" fmla="*/ 3192806 w 5426208"/>
                <a:gd name="connsiteY17" fmla="*/ 3842808 h 6199731"/>
                <a:gd name="connsiteX18" fmla="*/ 3006290 w 5426208"/>
                <a:gd name="connsiteY18" fmla="*/ 2973076 h 6199731"/>
                <a:gd name="connsiteX19" fmla="*/ 2437902 w 5426208"/>
                <a:gd name="connsiteY19" fmla="*/ 1628845 h 6199731"/>
                <a:gd name="connsiteX20" fmla="*/ 2086078 w 5426208"/>
                <a:gd name="connsiteY20" fmla="*/ 683692 h 6199731"/>
                <a:gd name="connsiteX21" fmla="*/ 1976061 w 5426208"/>
                <a:gd name="connsiteY21" fmla="*/ 237639 h 6199731"/>
                <a:gd name="connsiteX22" fmla="*/ 1853512 w 5426208"/>
                <a:gd name="connsiteY22" fmla="*/ 1969 h 6199731"/>
                <a:gd name="connsiteX23" fmla="*/ 1674403 w 5426208"/>
                <a:gd name="connsiteY23" fmla="*/ 360188 h 6199731"/>
                <a:gd name="connsiteX24" fmla="*/ 1504721 w 5426208"/>
                <a:gd name="connsiteY24" fmla="*/ 1415990 h 6199731"/>
                <a:gd name="connsiteX25" fmla="*/ 1919500 w 5426208"/>
                <a:gd name="connsiteY25" fmla="*/ 2745169 h 6199731"/>
                <a:gd name="connsiteX26" fmla="*/ 2511779 w 5426208"/>
                <a:gd name="connsiteY26" fmla="*/ 3912880 h 6199731"/>
                <a:gd name="connsiteX27" fmla="*/ 2507282 w 5426208"/>
                <a:gd name="connsiteY27" fmla="*/ 4079031 h 6199731"/>
                <a:gd name="connsiteX28" fmla="*/ 1259624 w 5426208"/>
                <a:gd name="connsiteY28" fmla="*/ 2566060 h 6199731"/>
                <a:gd name="connsiteX29" fmla="*/ 760003 w 5426208"/>
                <a:gd name="connsiteY29" fmla="*/ 2019305 h 6199731"/>
                <a:gd name="connsiteX30" fmla="*/ 213248 w 5426208"/>
                <a:gd name="connsiteY30" fmla="*/ 1510258 h 6199731"/>
                <a:gd name="connsiteX31" fmla="*/ 213248 w 5426208"/>
                <a:gd name="connsiteY31" fmla="*/ 1642233 h 6199731"/>
                <a:gd name="connsiteX32" fmla="*/ 694015 w 5426208"/>
                <a:gd name="connsiteY32" fmla="*/ 2980839 h 6199731"/>
                <a:gd name="connsiteX33" fmla="*/ 1253280 w 5426208"/>
                <a:gd name="connsiteY33" fmla="*/ 4010799 h 6199731"/>
                <a:gd name="connsiteX34" fmla="*/ 2015715 w 5426208"/>
                <a:gd name="connsiteY34" fmla="*/ 4652101 h 6199731"/>
                <a:gd name="connsiteX35" fmla="*/ 2631307 w 5426208"/>
                <a:gd name="connsiteY35" fmla="*/ 4974554 h 6199731"/>
                <a:gd name="connsiteX36" fmla="*/ 2258473 w 5426208"/>
                <a:gd name="connsiteY36" fmla="*/ 5048147 h 6199731"/>
                <a:gd name="connsiteX37" fmla="*/ 1485802 w 5426208"/>
                <a:gd name="connsiteY37" fmla="*/ 4878465 h 6199731"/>
                <a:gd name="connsiteX38" fmla="*/ 760003 w 5426208"/>
                <a:gd name="connsiteY38" fmla="*/ 4187470 h 6199731"/>
                <a:gd name="connsiteX39" fmla="*/ 260382 w 5426208"/>
                <a:gd name="connsiteY39" fmla="*/ 3291924 h 6199731"/>
                <a:gd name="connsiteX40" fmla="*/ 5859 w 5426208"/>
                <a:gd name="connsiteY40" fmla="*/ 2924278 h 6199731"/>
                <a:gd name="connsiteX41" fmla="*/ 109554 w 5426208"/>
                <a:gd name="connsiteY41" fmla="*/ 3518167 h 6199731"/>
                <a:gd name="connsiteX42" fmla="*/ 420638 w 5426208"/>
                <a:gd name="connsiteY42" fmla="*/ 4922761 h 6199731"/>
                <a:gd name="connsiteX43" fmla="*/ 967661 w 5426208"/>
                <a:gd name="connsiteY43" fmla="*/ 5506212 h 6199731"/>
                <a:gd name="connsiteX44" fmla="*/ 1523574 w 5426208"/>
                <a:gd name="connsiteY44" fmla="*/ 5761746 h 6199731"/>
                <a:gd name="connsiteX45" fmla="*/ 2471273 w 5426208"/>
                <a:gd name="connsiteY45" fmla="*/ 5841898 h 6199731"/>
                <a:gd name="connsiteX46" fmla="*/ 3384948 w 5426208"/>
                <a:gd name="connsiteY46" fmla="*/ 5645372 h 6199731"/>
                <a:gd name="connsiteX47" fmla="*/ 3500869 w 5426208"/>
                <a:gd name="connsiteY47" fmla="*/ 5718513 h 6199731"/>
                <a:gd name="connsiteX48" fmla="*/ 3506134 w 5426208"/>
                <a:gd name="connsiteY48" fmla="*/ 6199731 h 6199731"/>
                <a:gd name="connsiteX0" fmla="*/ 4469964 w 5426208"/>
                <a:gd name="connsiteY0" fmla="*/ 6067996 h 6199731"/>
                <a:gd name="connsiteX1" fmla="*/ 4282215 w 5426208"/>
                <a:gd name="connsiteY1" fmla="*/ 5520241 h 6199731"/>
                <a:gd name="connsiteX2" fmla="*/ 4330110 w 5426208"/>
                <a:gd name="connsiteY2" fmla="*/ 5252182 h 6199731"/>
                <a:gd name="connsiteX3" fmla="*/ 4631881 w 5426208"/>
                <a:gd name="connsiteY3" fmla="*/ 4847196 h 6199731"/>
                <a:gd name="connsiteX4" fmla="*/ 5058626 w 5426208"/>
                <a:gd name="connsiteY4" fmla="*/ 3800971 h 6199731"/>
                <a:gd name="connsiteX5" fmla="*/ 5416844 w 5426208"/>
                <a:gd name="connsiteY5" fmla="*/ 2735742 h 6199731"/>
                <a:gd name="connsiteX6" fmla="*/ 5253752 w 5426208"/>
                <a:gd name="connsiteY6" fmla="*/ 2747942 h 6199731"/>
                <a:gd name="connsiteX7" fmla="*/ 4553133 w 5426208"/>
                <a:gd name="connsiteY7" fmla="*/ 3267459 h 6199731"/>
                <a:gd name="connsiteX8" fmla="*/ 3980892 w 5426208"/>
                <a:gd name="connsiteY8" fmla="*/ 4210612 h 6199731"/>
                <a:gd name="connsiteX9" fmla="*/ 4002122 w 5426208"/>
                <a:gd name="connsiteY9" fmla="*/ 3520514 h 6199731"/>
                <a:gd name="connsiteX10" fmla="*/ 4261463 w 5426208"/>
                <a:gd name="connsiteY10" fmla="*/ 1983300 h 6199731"/>
                <a:gd name="connsiteX11" fmla="*/ 4416873 w 5426208"/>
                <a:gd name="connsiteY11" fmla="*/ 1383760 h 6199731"/>
                <a:gd name="connsiteX12" fmla="*/ 4596120 w 5426208"/>
                <a:gd name="connsiteY12" fmla="*/ 925306 h 6199731"/>
                <a:gd name="connsiteX13" fmla="*/ 4049958 w 5426208"/>
                <a:gd name="connsiteY13" fmla="*/ 1199173 h 6199731"/>
                <a:gd name="connsiteX14" fmla="*/ 3488008 w 5426208"/>
                <a:gd name="connsiteY14" fmla="*/ 2315594 h 6199731"/>
                <a:gd name="connsiteX15" fmla="*/ 3287203 w 5426208"/>
                <a:gd name="connsiteY15" fmla="*/ 3409267 h 6199731"/>
                <a:gd name="connsiteX16" fmla="*/ 3292845 w 5426208"/>
                <a:gd name="connsiteY16" fmla="*/ 4093202 h 6199731"/>
                <a:gd name="connsiteX17" fmla="*/ 3192806 w 5426208"/>
                <a:gd name="connsiteY17" fmla="*/ 3842808 h 6199731"/>
                <a:gd name="connsiteX18" fmla="*/ 3006290 w 5426208"/>
                <a:gd name="connsiteY18" fmla="*/ 2973076 h 6199731"/>
                <a:gd name="connsiteX19" fmla="*/ 2437902 w 5426208"/>
                <a:gd name="connsiteY19" fmla="*/ 1628845 h 6199731"/>
                <a:gd name="connsiteX20" fmla="*/ 2086078 w 5426208"/>
                <a:gd name="connsiteY20" fmla="*/ 683692 h 6199731"/>
                <a:gd name="connsiteX21" fmla="*/ 1976061 w 5426208"/>
                <a:gd name="connsiteY21" fmla="*/ 237639 h 6199731"/>
                <a:gd name="connsiteX22" fmla="*/ 1853512 w 5426208"/>
                <a:gd name="connsiteY22" fmla="*/ 1969 h 6199731"/>
                <a:gd name="connsiteX23" fmla="*/ 1674403 w 5426208"/>
                <a:gd name="connsiteY23" fmla="*/ 360188 h 6199731"/>
                <a:gd name="connsiteX24" fmla="*/ 1504721 w 5426208"/>
                <a:gd name="connsiteY24" fmla="*/ 1415990 h 6199731"/>
                <a:gd name="connsiteX25" fmla="*/ 1919500 w 5426208"/>
                <a:gd name="connsiteY25" fmla="*/ 2745169 h 6199731"/>
                <a:gd name="connsiteX26" fmla="*/ 2511779 w 5426208"/>
                <a:gd name="connsiteY26" fmla="*/ 3912880 h 6199731"/>
                <a:gd name="connsiteX27" fmla="*/ 2507282 w 5426208"/>
                <a:gd name="connsiteY27" fmla="*/ 4079031 h 6199731"/>
                <a:gd name="connsiteX28" fmla="*/ 1259624 w 5426208"/>
                <a:gd name="connsiteY28" fmla="*/ 2566060 h 6199731"/>
                <a:gd name="connsiteX29" fmla="*/ 760003 w 5426208"/>
                <a:gd name="connsiteY29" fmla="*/ 2019305 h 6199731"/>
                <a:gd name="connsiteX30" fmla="*/ 213248 w 5426208"/>
                <a:gd name="connsiteY30" fmla="*/ 1510258 h 6199731"/>
                <a:gd name="connsiteX31" fmla="*/ 213248 w 5426208"/>
                <a:gd name="connsiteY31" fmla="*/ 1642233 h 6199731"/>
                <a:gd name="connsiteX32" fmla="*/ 694015 w 5426208"/>
                <a:gd name="connsiteY32" fmla="*/ 2980839 h 6199731"/>
                <a:gd name="connsiteX33" fmla="*/ 1253280 w 5426208"/>
                <a:gd name="connsiteY33" fmla="*/ 4010799 h 6199731"/>
                <a:gd name="connsiteX34" fmla="*/ 2015715 w 5426208"/>
                <a:gd name="connsiteY34" fmla="*/ 4652101 h 6199731"/>
                <a:gd name="connsiteX35" fmla="*/ 2631307 w 5426208"/>
                <a:gd name="connsiteY35" fmla="*/ 4974554 h 6199731"/>
                <a:gd name="connsiteX36" fmla="*/ 2258473 w 5426208"/>
                <a:gd name="connsiteY36" fmla="*/ 5048147 h 6199731"/>
                <a:gd name="connsiteX37" fmla="*/ 1485802 w 5426208"/>
                <a:gd name="connsiteY37" fmla="*/ 4878465 h 6199731"/>
                <a:gd name="connsiteX38" fmla="*/ 760003 w 5426208"/>
                <a:gd name="connsiteY38" fmla="*/ 4187470 h 6199731"/>
                <a:gd name="connsiteX39" fmla="*/ 260382 w 5426208"/>
                <a:gd name="connsiteY39" fmla="*/ 3291924 h 6199731"/>
                <a:gd name="connsiteX40" fmla="*/ 5859 w 5426208"/>
                <a:gd name="connsiteY40" fmla="*/ 2924278 h 6199731"/>
                <a:gd name="connsiteX41" fmla="*/ 109554 w 5426208"/>
                <a:gd name="connsiteY41" fmla="*/ 3518167 h 6199731"/>
                <a:gd name="connsiteX42" fmla="*/ 420638 w 5426208"/>
                <a:gd name="connsiteY42" fmla="*/ 4922761 h 6199731"/>
                <a:gd name="connsiteX43" fmla="*/ 967661 w 5426208"/>
                <a:gd name="connsiteY43" fmla="*/ 5506212 h 6199731"/>
                <a:gd name="connsiteX44" fmla="*/ 1523574 w 5426208"/>
                <a:gd name="connsiteY44" fmla="*/ 5761746 h 6199731"/>
                <a:gd name="connsiteX45" fmla="*/ 2471273 w 5426208"/>
                <a:gd name="connsiteY45" fmla="*/ 5841898 h 6199731"/>
                <a:gd name="connsiteX46" fmla="*/ 3384948 w 5426208"/>
                <a:gd name="connsiteY46" fmla="*/ 5645372 h 6199731"/>
                <a:gd name="connsiteX47" fmla="*/ 3500869 w 5426208"/>
                <a:gd name="connsiteY47" fmla="*/ 5718513 h 6199731"/>
                <a:gd name="connsiteX48" fmla="*/ 3506134 w 5426208"/>
                <a:gd name="connsiteY48" fmla="*/ 6199731 h 6199731"/>
                <a:gd name="connsiteX0" fmla="*/ 4469964 w 5426208"/>
                <a:gd name="connsiteY0" fmla="*/ 6067996 h 6199731"/>
                <a:gd name="connsiteX1" fmla="*/ 4282215 w 5426208"/>
                <a:gd name="connsiteY1" fmla="*/ 5520241 h 6199731"/>
                <a:gd name="connsiteX2" fmla="*/ 4330110 w 5426208"/>
                <a:gd name="connsiteY2" fmla="*/ 5252182 h 6199731"/>
                <a:gd name="connsiteX3" fmla="*/ 4631881 w 5426208"/>
                <a:gd name="connsiteY3" fmla="*/ 4847196 h 6199731"/>
                <a:gd name="connsiteX4" fmla="*/ 5058626 w 5426208"/>
                <a:gd name="connsiteY4" fmla="*/ 3800971 h 6199731"/>
                <a:gd name="connsiteX5" fmla="*/ 5416844 w 5426208"/>
                <a:gd name="connsiteY5" fmla="*/ 2735742 h 6199731"/>
                <a:gd name="connsiteX6" fmla="*/ 5253752 w 5426208"/>
                <a:gd name="connsiteY6" fmla="*/ 2747942 h 6199731"/>
                <a:gd name="connsiteX7" fmla="*/ 4553133 w 5426208"/>
                <a:gd name="connsiteY7" fmla="*/ 3267459 h 6199731"/>
                <a:gd name="connsiteX8" fmla="*/ 3980892 w 5426208"/>
                <a:gd name="connsiteY8" fmla="*/ 4210612 h 6199731"/>
                <a:gd name="connsiteX9" fmla="*/ 4002122 w 5426208"/>
                <a:gd name="connsiteY9" fmla="*/ 3520514 h 6199731"/>
                <a:gd name="connsiteX10" fmla="*/ 4261463 w 5426208"/>
                <a:gd name="connsiteY10" fmla="*/ 1983300 h 6199731"/>
                <a:gd name="connsiteX11" fmla="*/ 4416873 w 5426208"/>
                <a:gd name="connsiteY11" fmla="*/ 1383760 h 6199731"/>
                <a:gd name="connsiteX12" fmla="*/ 4596120 w 5426208"/>
                <a:gd name="connsiteY12" fmla="*/ 925306 h 6199731"/>
                <a:gd name="connsiteX13" fmla="*/ 4049958 w 5426208"/>
                <a:gd name="connsiteY13" fmla="*/ 1199173 h 6199731"/>
                <a:gd name="connsiteX14" fmla="*/ 3488008 w 5426208"/>
                <a:gd name="connsiteY14" fmla="*/ 2315594 h 6199731"/>
                <a:gd name="connsiteX15" fmla="*/ 3287203 w 5426208"/>
                <a:gd name="connsiteY15" fmla="*/ 3409267 h 6199731"/>
                <a:gd name="connsiteX16" fmla="*/ 3292845 w 5426208"/>
                <a:gd name="connsiteY16" fmla="*/ 4093202 h 6199731"/>
                <a:gd name="connsiteX17" fmla="*/ 3192806 w 5426208"/>
                <a:gd name="connsiteY17" fmla="*/ 3842808 h 6199731"/>
                <a:gd name="connsiteX18" fmla="*/ 3006290 w 5426208"/>
                <a:gd name="connsiteY18" fmla="*/ 2973076 h 6199731"/>
                <a:gd name="connsiteX19" fmla="*/ 2437902 w 5426208"/>
                <a:gd name="connsiteY19" fmla="*/ 1628845 h 6199731"/>
                <a:gd name="connsiteX20" fmla="*/ 2086078 w 5426208"/>
                <a:gd name="connsiteY20" fmla="*/ 683692 h 6199731"/>
                <a:gd name="connsiteX21" fmla="*/ 1976061 w 5426208"/>
                <a:gd name="connsiteY21" fmla="*/ 237639 h 6199731"/>
                <a:gd name="connsiteX22" fmla="*/ 1853512 w 5426208"/>
                <a:gd name="connsiteY22" fmla="*/ 1969 h 6199731"/>
                <a:gd name="connsiteX23" fmla="*/ 1674403 w 5426208"/>
                <a:gd name="connsiteY23" fmla="*/ 360188 h 6199731"/>
                <a:gd name="connsiteX24" fmla="*/ 1504721 w 5426208"/>
                <a:gd name="connsiteY24" fmla="*/ 1415990 h 6199731"/>
                <a:gd name="connsiteX25" fmla="*/ 1919500 w 5426208"/>
                <a:gd name="connsiteY25" fmla="*/ 2745169 h 6199731"/>
                <a:gd name="connsiteX26" fmla="*/ 2511779 w 5426208"/>
                <a:gd name="connsiteY26" fmla="*/ 3912880 h 6199731"/>
                <a:gd name="connsiteX27" fmla="*/ 2507282 w 5426208"/>
                <a:gd name="connsiteY27" fmla="*/ 4079031 h 6199731"/>
                <a:gd name="connsiteX28" fmla="*/ 1259624 w 5426208"/>
                <a:gd name="connsiteY28" fmla="*/ 2566060 h 6199731"/>
                <a:gd name="connsiteX29" fmla="*/ 760003 w 5426208"/>
                <a:gd name="connsiteY29" fmla="*/ 2019305 h 6199731"/>
                <a:gd name="connsiteX30" fmla="*/ 213248 w 5426208"/>
                <a:gd name="connsiteY30" fmla="*/ 1510258 h 6199731"/>
                <a:gd name="connsiteX31" fmla="*/ 213248 w 5426208"/>
                <a:gd name="connsiteY31" fmla="*/ 1642233 h 6199731"/>
                <a:gd name="connsiteX32" fmla="*/ 694015 w 5426208"/>
                <a:gd name="connsiteY32" fmla="*/ 2980839 h 6199731"/>
                <a:gd name="connsiteX33" fmla="*/ 1253280 w 5426208"/>
                <a:gd name="connsiteY33" fmla="*/ 4010799 h 6199731"/>
                <a:gd name="connsiteX34" fmla="*/ 2015715 w 5426208"/>
                <a:gd name="connsiteY34" fmla="*/ 4652101 h 6199731"/>
                <a:gd name="connsiteX35" fmla="*/ 2631307 w 5426208"/>
                <a:gd name="connsiteY35" fmla="*/ 4974554 h 6199731"/>
                <a:gd name="connsiteX36" fmla="*/ 2175214 w 5426208"/>
                <a:gd name="connsiteY36" fmla="*/ 5005357 h 6199731"/>
                <a:gd name="connsiteX37" fmla="*/ 1485802 w 5426208"/>
                <a:gd name="connsiteY37" fmla="*/ 4878465 h 6199731"/>
                <a:gd name="connsiteX38" fmla="*/ 760003 w 5426208"/>
                <a:gd name="connsiteY38" fmla="*/ 4187470 h 6199731"/>
                <a:gd name="connsiteX39" fmla="*/ 260382 w 5426208"/>
                <a:gd name="connsiteY39" fmla="*/ 3291924 h 6199731"/>
                <a:gd name="connsiteX40" fmla="*/ 5859 w 5426208"/>
                <a:gd name="connsiteY40" fmla="*/ 2924278 h 6199731"/>
                <a:gd name="connsiteX41" fmla="*/ 109554 w 5426208"/>
                <a:gd name="connsiteY41" fmla="*/ 3518167 h 6199731"/>
                <a:gd name="connsiteX42" fmla="*/ 420638 w 5426208"/>
                <a:gd name="connsiteY42" fmla="*/ 4922761 h 6199731"/>
                <a:gd name="connsiteX43" fmla="*/ 967661 w 5426208"/>
                <a:gd name="connsiteY43" fmla="*/ 5506212 h 6199731"/>
                <a:gd name="connsiteX44" fmla="*/ 1523574 w 5426208"/>
                <a:gd name="connsiteY44" fmla="*/ 5761746 h 6199731"/>
                <a:gd name="connsiteX45" fmla="*/ 2471273 w 5426208"/>
                <a:gd name="connsiteY45" fmla="*/ 5841898 h 6199731"/>
                <a:gd name="connsiteX46" fmla="*/ 3384948 w 5426208"/>
                <a:gd name="connsiteY46" fmla="*/ 5645372 h 6199731"/>
                <a:gd name="connsiteX47" fmla="*/ 3500869 w 5426208"/>
                <a:gd name="connsiteY47" fmla="*/ 5718513 h 6199731"/>
                <a:gd name="connsiteX48" fmla="*/ 3506134 w 5426208"/>
                <a:gd name="connsiteY48" fmla="*/ 6199731 h 6199731"/>
                <a:gd name="connsiteX0" fmla="*/ 4469964 w 5426208"/>
                <a:gd name="connsiteY0" fmla="*/ 6067996 h 6199731"/>
                <a:gd name="connsiteX1" fmla="*/ 4282215 w 5426208"/>
                <a:gd name="connsiteY1" fmla="*/ 5520241 h 6199731"/>
                <a:gd name="connsiteX2" fmla="*/ 4330110 w 5426208"/>
                <a:gd name="connsiteY2" fmla="*/ 5252182 h 6199731"/>
                <a:gd name="connsiteX3" fmla="*/ 4631881 w 5426208"/>
                <a:gd name="connsiteY3" fmla="*/ 4847196 h 6199731"/>
                <a:gd name="connsiteX4" fmla="*/ 5058626 w 5426208"/>
                <a:gd name="connsiteY4" fmla="*/ 3800971 h 6199731"/>
                <a:gd name="connsiteX5" fmla="*/ 5416844 w 5426208"/>
                <a:gd name="connsiteY5" fmla="*/ 2735742 h 6199731"/>
                <a:gd name="connsiteX6" fmla="*/ 5253752 w 5426208"/>
                <a:gd name="connsiteY6" fmla="*/ 2747942 h 6199731"/>
                <a:gd name="connsiteX7" fmla="*/ 4553133 w 5426208"/>
                <a:gd name="connsiteY7" fmla="*/ 3267459 h 6199731"/>
                <a:gd name="connsiteX8" fmla="*/ 3980892 w 5426208"/>
                <a:gd name="connsiteY8" fmla="*/ 4210612 h 6199731"/>
                <a:gd name="connsiteX9" fmla="*/ 4002122 w 5426208"/>
                <a:gd name="connsiteY9" fmla="*/ 3520514 h 6199731"/>
                <a:gd name="connsiteX10" fmla="*/ 4261463 w 5426208"/>
                <a:gd name="connsiteY10" fmla="*/ 1983300 h 6199731"/>
                <a:gd name="connsiteX11" fmla="*/ 4416873 w 5426208"/>
                <a:gd name="connsiteY11" fmla="*/ 1383760 h 6199731"/>
                <a:gd name="connsiteX12" fmla="*/ 4596120 w 5426208"/>
                <a:gd name="connsiteY12" fmla="*/ 925306 h 6199731"/>
                <a:gd name="connsiteX13" fmla="*/ 4049958 w 5426208"/>
                <a:gd name="connsiteY13" fmla="*/ 1199173 h 6199731"/>
                <a:gd name="connsiteX14" fmla="*/ 3488008 w 5426208"/>
                <a:gd name="connsiteY14" fmla="*/ 2315594 h 6199731"/>
                <a:gd name="connsiteX15" fmla="*/ 3287203 w 5426208"/>
                <a:gd name="connsiteY15" fmla="*/ 3409267 h 6199731"/>
                <a:gd name="connsiteX16" fmla="*/ 3292845 w 5426208"/>
                <a:gd name="connsiteY16" fmla="*/ 4093202 h 6199731"/>
                <a:gd name="connsiteX17" fmla="*/ 3192806 w 5426208"/>
                <a:gd name="connsiteY17" fmla="*/ 3842808 h 6199731"/>
                <a:gd name="connsiteX18" fmla="*/ 3006290 w 5426208"/>
                <a:gd name="connsiteY18" fmla="*/ 2973076 h 6199731"/>
                <a:gd name="connsiteX19" fmla="*/ 2437902 w 5426208"/>
                <a:gd name="connsiteY19" fmla="*/ 1628845 h 6199731"/>
                <a:gd name="connsiteX20" fmla="*/ 2086078 w 5426208"/>
                <a:gd name="connsiteY20" fmla="*/ 683692 h 6199731"/>
                <a:gd name="connsiteX21" fmla="*/ 1976061 w 5426208"/>
                <a:gd name="connsiteY21" fmla="*/ 237639 h 6199731"/>
                <a:gd name="connsiteX22" fmla="*/ 1853512 w 5426208"/>
                <a:gd name="connsiteY22" fmla="*/ 1969 h 6199731"/>
                <a:gd name="connsiteX23" fmla="*/ 1674403 w 5426208"/>
                <a:gd name="connsiteY23" fmla="*/ 360188 h 6199731"/>
                <a:gd name="connsiteX24" fmla="*/ 1504721 w 5426208"/>
                <a:gd name="connsiteY24" fmla="*/ 1415990 h 6199731"/>
                <a:gd name="connsiteX25" fmla="*/ 1919500 w 5426208"/>
                <a:gd name="connsiteY25" fmla="*/ 2745169 h 6199731"/>
                <a:gd name="connsiteX26" fmla="*/ 2511779 w 5426208"/>
                <a:gd name="connsiteY26" fmla="*/ 3912880 h 6199731"/>
                <a:gd name="connsiteX27" fmla="*/ 2507282 w 5426208"/>
                <a:gd name="connsiteY27" fmla="*/ 4079031 h 6199731"/>
                <a:gd name="connsiteX28" fmla="*/ 1259624 w 5426208"/>
                <a:gd name="connsiteY28" fmla="*/ 2566060 h 6199731"/>
                <a:gd name="connsiteX29" fmla="*/ 760003 w 5426208"/>
                <a:gd name="connsiteY29" fmla="*/ 2019305 h 6199731"/>
                <a:gd name="connsiteX30" fmla="*/ 213248 w 5426208"/>
                <a:gd name="connsiteY30" fmla="*/ 1510258 h 6199731"/>
                <a:gd name="connsiteX31" fmla="*/ 213248 w 5426208"/>
                <a:gd name="connsiteY31" fmla="*/ 1642233 h 6199731"/>
                <a:gd name="connsiteX32" fmla="*/ 694015 w 5426208"/>
                <a:gd name="connsiteY32" fmla="*/ 2980839 h 6199731"/>
                <a:gd name="connsiteX33" fmla="*/ 1253280 w 5426208"/>
                <a:gd name="connsiteY33" fmla="*/ 4010799 h 6199731"/>
                <a:gd name="connsiteX34" fmla="*/ 2015715 w 5426208"/>
                <a:gd name="connsiteY34" fmla="*/ 4652101 h 6199731"/>
                <a:gd name="connsiteX35" fmla="*/ 2631307 w 5426208"/>
                <a:gd name="connsiteY35" fmla="*/ 4974554 h 6199731"/>
                <a:gd name="connsiteX36" fmla="*/ 2175214 w 5426208"/>
                <a:gd name="connsiteY36" fmla="*/ 5005357 h 6199731"/>
                <a:gd name="connsiteX37" fmla="*/ 1502268 w 5426208"/>
                <a:gd name="connsiteY37" fmla="*/ 4791324 h 6199731"/>
                <a:gd name="connsiteX38" fmla="*/ 760003 w 5426208"/>
                <a:gd name="connsiteY38" fmla="*/ 4187470 h 6199731"/>
                <a:gd name="connsiteX39" fmla="*/ 260382 w 5426208"/>
                <a:gd name="connsiteY39" fmla="*/ 3291924 h 6199731"/>
                <a:gd name="connsiteX40" fmla="*/ 5859 w 5426208"/>
                <a:gd name="connsiteY40" fmla="*/ 2924278 h 6199731"/>
                <a:gd name="connsiteX41" fmla="*/ 109554 w 5426208"/>
                <a:gd name="connsiteY41" fmla="*/ 3518167 h 6199731"/>
                <a:gd name="connsiteX42" fmla="*/ 420638 w 5426208"/>
                <a:gd name="connsiteY42" fmla="*/ 4922761 h 6199731"/>
                <a:gd name="connsiteX43" fmla="*/ 967661 w 5426208"/>
                <a:gd name="connsiteY43" fmla="*/ 5506212 h 6199731"/>
                <a:gd name="connsiteX44" fmla="*/ 1523574 w 5426208"/>
                <a:gd name="connsiteY44" fmla="*/ 5761746 h 6199731"/>
                <a:gd name="connsiteX45" fmla="*/ 2471273 w 5426208"/>
                <a:gd name="connsiteY45" fmla="*/ 5841898 h 6199731"/>
                <a:gd name="connsiteX46" fmla="*/ 3384948 w 5426208"/>
                <a:gd name="connsiteY46" fmla="*/ 5645372 h 6199731"/>
                <a:gd name="connsiteX47" fmla="*/ 3500869 w 5426208"/>
                <a:gd name="connsiteY47" fmla="*/ 5718513 h 6199731"/>
                <a:gd name="connsiteX48" fmla="*/ 3506134 w 5426208"/>
                <a:gd name="connsiteY48" fmla="*/ 6199731 h 6199731"/>
                <a:gd name="connsiteX0" fmla="*/ 4469964 w 5426208"/>
                <a:gd name="connsiteY0" fmla="*/ 6067996 h 6199731"/>
                <a:gd name="connsiteX1" fmla="*/ 4282215 w 5426208"/>
                <a:gd name="connsiteY1" fmla="*/ 5520241 h 6199731"/>
                <a:gd name="connsiteX2" fmla="*/ 4330110 w 5426208"/>
                <a:gd name="connsiteY2" fmla="*/ 5252182 h 6199731"/>
                <a:gd name="connsiteX3" fmla="*/ 4631881 w 5426208"/>
                <a:gd name="connsiteY3" fmla="*/ 4847196 h 6199731"/>
                <a:gd name="connsiteX4" fmla="*/ 5058626 w 5426208"/>
                <a:gd name="connsiteY4" fmla="*/ 3800971 h 6199731"/>
                <a:gd name="connsiteX5" fmla="*/ 5416844 w 5426208"/>
                <a:gd name="connsiteY5" fmla="*/ 2735742 h 6199731"/>
                <a:gd name="connsiteX6" fmla="*/ 5253752 w 5426208"/>
                <a:gd name="connsiteY6" fmla="*/ 2747942 h 6199731"/>
                <a:gd name="connsiteX7" fmla="*/ 4553133 w 5426208"/>
                <a:gd name="connsiteY7" fmla="*/ 3267459 h 6199731"/>
                <a:gd name="connsiteX8" fmla="*/ 3980892 w 5426208"/>
                <a:gd name="connsiteY8" fmla="*/ 4210612 h 6199731"/>
                <a:gd name="connsiteX9" fmla="*/ 4002122 w 5426208"/>
                <a:gd name="connsiteY9" fmla="*/ 3520514 h 6199731"/>
                <a:gd name="connsiteX10" fmla="*/ 4261463 w 5426208"/>
                <a:gd name="connsiteY10" fmla="*/ 1983300 h 6199731"/>
                <a:gd name="connsiteX11" fmla="*/ 4416873 w 5426208"/>
                <a:gd name="connsiteY11" fmla="*/ 1383760 h 6199731"/>
                <a:gd name="connsiteX12" fmla="*/ 4596120 w 5426208"/>
                <a:gd name="connsiteY12" fmla="*/ 925306 h 6199731"/>
                <a:gd name="connsiteX13" fmla="*/ 4049958 w 5426208"/>
                <a:gd name="connsiteY13" fmla="*/ 1199173 h 6199731"/>
                <a:gd name="connsiteX14" fmla="*/ 3488008 w 5426208"/>
                <a:gd name="connsiteY14" fmla="*/ 2315594 h 6199731"/>
                <a:gd name="connsiteX15" fmla="*/ 3287203 w 5426208"/>
                <a:gd name="connsiteY15" fmla="*/ 3409267 h 6199731"/>
                <a:gd name="connsiteX16" fmla="*/ 3292845 w 5426208"/>
                <a:gd name="connsiteY16" fmla="*/ 4093202 h 6199731"/>
                <a:gd name="connsiteX17" fmla="*/ 3192806 w 5426208"/>
                <a:gd name="connsiteY17" fmla="*/ 3842808 h 6199731"/>
                <a:gd name="connsiteX18" fmla="*/ 3006290 w 5426208"/>
                <a:gd name="connsiteY18" fmla="*/ 2973076 h 6199731"/>
                <a:gd name="connsiteX19" fmla="*/ 2437902 w 5426208"/>
                <a:gd name="connsiteY19" fmla="*/ 1628845 h 6199731"/>
                <a:gd name="connsiteX20" fmla="*/ 2086078 w 5426208"/>
                <a:gd name="connsiteY20" fmla="*/ 683692 h 6199731"/>
                <a:gd name="connsiteX21" fmla="*/ 1976061 w 5426208"/>
                <a:gd name="connsiteY21" fmla="*/ 237639 h 6199731"/>
                <a:gd name="connsiteX22" fmla="*/ 1853512 w 5426208"/>
                <a:gd name="connsiteY22" fmla="*/ 1969 h 6199731"/>
                <a:gd name="connsiteX23" fmla="*/ 1674403 w 5426208"/>
                <a:gd name="connsiteY23" fmla="*/ 360188 h 6199731"/>
                <a:gd name="connsiteX24" fmla="*/ 1504721 w 5426208"/>
                <a:gd name="connsiteY24" fmla="*/ 1415990 h 6199731"/>
                <a:gd name="connsiteX25" fmla="*/ 1919500 w 5426208"/>
                <a:gd name="connsiteY25" fmla="*/ 2745169 h 6199731"/>
                <a:gd name="connsiteX26" fmla="*/ 2511779 w 5426208"/>
                <a:gd name="connsiteY26" fmla="*/ 3912880 h 6199731"/>
                <a:gd name="connsiteX27" fmla="*/ 2507282 w 5426208"/>
                <a:gd name="connsiteY27" fmla="*/ 4079031 h 6199731"/>
                <a:gd name="connsiteX28" fmla="*/ 1259624 w 5426208"/>
                <a:gd name="connsiteY28" fmla="*/ 2566060 h 6199731"/>
                <a:gd name="connsiteX29" fmla="*/ 760003 w 5426208"/>
                <a:gd name="connsiteY29" fmla="*/ 2019305 h 6199731"/>
                <a:gd name="connsiteX30" fmla="*/ 213248 w 5426208"/>
                <a:gd name="connsiteY30" fmla="*/ 1510258 h 6199731"/>
                <a:gd name="connsiteX31" fmla="*/ 213248 w 5426208"/>
                <a:gd name="connsiteY31" fmla="*/ 1642233 h 6199731"/>
                <a:gd name="connsiteX32" fmla="*/ 694015 w 5426208"/>
                <a:gd name="connsiteY32" fmla="*/ 2980839 h 6199731"/>
                <a:gd name="connsiteX33" fmla="*/ 1253280 w 5426208"/>
                <a:gd name="connsiteY33" fmla="*/ 4010799 h 6199731"/>
                <a:gd name="connsiteX34" fmla="*/ 2015715 w 5426208"/>
                <a:gd name="connsiteY34" fmla="*/ 4652101 h 6199731"/>
                <a:gd name="connsiteX35" fmla="*/ 2631307 w 5426208"/>
                <a:gd name="connsiteY35" fmla="*/ 4974554 h 6199731"/>
                <a:gd name="connsiteX36" fmla="*/ 2175214 w 5426208"/>
                <a:gd name="connsiteY36" fmla="*/ 5005357 h 6199731"/>
                <a:gd name="connsiteX37" fmla="*/ 1502268 w 5426208"/>
                <a:gd name="connsiteY37" fmla="*/ 4791324 h 6199731"/>
                <a:gd name="connsiteX38" fmla="*/ 760003 w 5426208"/>
                <a:gd name="connsiteY38" fmla="*/ 4187470 h 6199731"/>
                <a:gd name="connsiteX39" fmla="*/ 260382 w 5426208"/>
                <a:gd name="connsiteY39" fmla="*/ 3291924 h 6199731"/>
                <a:gd name="connsiteX40" fmla="*/ 5859 w 5426208"/>
                <a:gd name="connsiteY40" fmla="*/ 2924278 h 6199731"/>
                <a:gd name="connsiteX41" fmla="*/ 109554 w 5426208"/>
                <a:gd name="connsiteY41" fmla="*/ 3518167 h 6199731"/>
                <a:gd name="connsiteX42" fmla="*/ 420638 w 5426208"/>
                <a:gd name="connsiteY42" fmla="*/ 4922761 h 6199731"/>
                <a:gd name="connsiteX43" fmla="*/ 967661 w 5426208"/>
                <a:gd name="connsiteY43" fmla="*/ 5506212 h 6199731"/>
                <a:gd name="connsiteX44" fmla="*/ 1523574 w 5426208"/>
                <a:gd name="connsiteY44" fmla="*/ 5761746 h 6199731"/>
                <a:gd name="connsiteX45" fmla="*/ 2471273 w 5426208"/>
                <a:gd name="connsiteY45" fmla="*/ 5841898 h 6199731"/>
                <a:gd name="connsiteX46" fmla="*/ 3384948 w 5426208"/>
                <a:gd name="connsiteY46" fmla="*/ 5645372 h 6199731"/>
                <a:gd name="connsiteX47" fmla="*/ 3500869 w 5426208"/>
                <a:gd name="connsiteY47" fmla="*/ 5718513 h 6199731"/>
                <a:gd name="connsiteX48" fmla="*/ 3506134 w 5426208"/>
                <a:gd name="connsiteY48" fmla="*/ 6199731 h 6199731"/>
                <a:gd name="connsiteX0" fmla="*/ 4469964 w 5426208"/>
                <a:gd name="connsiteY0" fmla="*/ 6068369 h 6200104"/>
                <a:gd name="connsiteX1" fmla="*/ 4282215 w 5426208"/>
                <a:gd name="connsiteY1" fmla="*/ 5520614 h 6200104"/>
                <a:gd name="connsiteX2" fmla="*/ 4330110 w 5426208"/>
                <a:gd name="connsiteY2" fmla="*/ 5252555 h 6200104"/>
                <a:gd name="connsiteX3" fmla="*/ 4631881 w 5426208"/>
                <a:gd name="connsiteY3" fmla="*/ 4847569 h 6200104"/>
                <a:gd name="connsiteX4" fmla="*/ 5058626 w 5426208"/>
                <a:gd name="connsiteY4" fmla="*/ 3801344 h 6200104"/>
                <a:gd name="connsiteX5" fmla="*/ 5416844 w 5426208"/>
                <a:gd name="connsiteY5" fmla="*/ 2736115 h 6200104"/>
                <a:gd name="connsiteX6" fmla="*/ 5253752 w 5426208"/>
                <a:gd name="connsiteY6" fmla="*/ 2748315 h 6200104"/>
                <a:gd name="connsiteX7" fmla="*/ 4553133 w 5426208"/>
                <a:gd name="connsiteY7" fmla="*/ 3267832 h 6200104"/>
                <a:gd name="connsiteX8" fmla="*/ 3980892 w 5426208"/>
                <a:gd name="connsiteY8" fmla="*/ 4210985 h 6200104"/>
                <a:gd name="connsiteX9" fmla="*/ 4002122 w 5426208"/>
                <a:gd name="connsiteY9" fmla="*/ 3520887 h 6200104"/>
                <a:gd name="connsiteX10" fmla="*/ 4261463 w 5426208"/>
                <a:gd name="connsiteY10" fmla="*/ 1983673 h 6200104"/>
                <a:gd name="connsiteX11" fmla="*/ 4416873 w 5426208"/>
                <a:gd name="connsiteY11" fmla="*/ 1384133 h 6200104"/>
                <a:gd name="connsiteX12" fmla="*/ 4596120 w 5426208"/>
                <a:gd name="connsiteY12" fmla="*/ 925679 h 6200104"/>
                <a:gd name="connsiteX13" fmla="*/ 4049958 w 5426208"/>
                <a:gd name="connsiteY13" fmla="*/ 1199546 h 6200104"/>
                <a:gd name="connsiteX14" fmla="*/ 3488008 w 5426208"/>
                <a:gd name="connsiteY14" fmla="*/ 2315967 h 6200104"/>
                <a:gd name="connsiteX15" fmla="*/ 3287203 w 5426208"/>
                <a:gd name="connsiteY15" fmla="*/ 3409640 h 6200104"/>
                <a:gd name="connsiteX16" fmla="*/ 3292845 w 5426208"/>
                <a:gd name="connsiteY16" fmla="*/ 4093575 h 6200104"/>
                <a:gd name="connsiteX17" fmla="*/ 3192806 w 5426208"/>
                <a:gd name="connsiteY17" fmla="*/ 3843181 h 6200104"/>
                <a:gd name="connsiteX18" fmla="*/ 3006290 w 5426208"/>
                <a:gd name="connsiteY18" fmla="*/ 2973449 h 6200104"/>
                <a:gd name="connsiteX19" fmla="*/ 2437902 w 5426208"/>
                <a:gd name="connsiteY19" fmla="*/ 1629218 h 6200104"/>
                <a:gd name="connsiteX20" fmla="*/ 2116465 w 5426208"/>
                <a:gd name="connsiteY20" fmla="*/ 842913 h 6200104"/>
                <a:gd name="connsiteX21" fmla="*/ 1976061 w 5426208"/>
                <a:gd name="connsiteY21" fmla="*/ 238012 h 6200104"/>
                <a:gd name="connsiteX22" fmla="*/ 1853512 w 5426208"/>
                <a:gd name="connsiteY22" fmla="*/ 2342 h 6200104"/>
                <a:gd name="connsiteX23" fmla="*/ 1674403 w 5426208"/>
                <a:gd name="connsiteY23" fmla="*/ 360561 h 6200104"/>
                <a:gd name="connsiteX24" fmla="*/ 1504721 w 5426208"/>
                <a:gd name="connsiteY24" fmla="*/ 1416363 h 6200104"/>
                <a:gd name="connsiteX25" fmla="*/ 1919500 w 5426208"/>
                <a:gd name="connsiteY25" fmla="*/ 2745542 h 6200104"/>
                <a:gd name="connsiteX26" fmla="*/ 2511779 w 5426208"/>
                <a:gd name="connsiteY26" fmla="*/ 3913253 h 6200104"/>
                <a:gd name="connsiteX27" fmla="*/ 2507282 w 5426208"/>
                <a:gd name="connsiteY27" fmla="*/ 4079404 h 6200104"/>
                <a:gd name="connsiteX28" fmla="*/ 1259624 w 5426208"/>
                <a:gd name="connsiteY28" fmla="*/ 2566433 h 6200104"/>
                <a:gd name="connsiteX29" fmla="*/ 760003 w 5426208"/>
                <a:gd name="connsiteY29" fmla="*/ 2019678 h 6200104"/>
                <a:gd name="connsiteX30" fmla="*/ 213248 w 5426208"/>
                <a:gd name="connsiteY30" fmla="*/ 1510631 h 6200104"/>
                <a:gd name="connsiteX31" fmla="*/ 213248 w 5426208"/>
                <a:gd name="connsiteY31" fmla="*/ 1642606 h 6200104"/>
                <a:gd name="connsiteX32" fmla="*/ 694015 w 5426208"/>
                <a:gd name="connsiteY32" fmla="*/ 2981212 h 6200104"/>
                <a:gd name="connsiteX33" fmla="*/ 1253280 w 5426208"/>
                <a:gd name="connsiteY33" fmla="*/ 4011172 h 6200104"/>
                <a:gd name="connsiteX34" fmla="*/ 2015715 w 5426208"/>
                <a:gd name="connsiteY34" fmla="*/ 4652474 h 6200104"/>
                <a:gd name="connsiteX35" fmla="*/ 2631307 w 5426208"/>
                <a:gd name="connsiteY35" fmla="*/ 4974927 h 6200104"/>
                <a:gd name="connsiteX36" fmla="*/ 2175214 w 5426208"/>
                <a:gd name="connsiteY36" fmla="*/ 5005730 h 6200104"/>
                <a:gd name="connsiteX37" fmla="*/ 1502268 w 5426208"/>
                <a:gd name="connsiteY37" fmla="*/ 4791697 h 6200104"/>
                <a:gd name="connsiteX38" fmla="*/ 760003 w 5426208"/>
                <a:gd name="connsiteY38" fmla="*/ 4187843 h 6200104"/>
                <a:gd name="connsiteX39" fmla="*/ 260382 w 5426208"/>
                <a:gd name="connsiteY39" fmla="*/ 3292297 h 6200104"/>
                <a:gd name="connsiteX40" fmla="*/ 5859 w 5426208"/>
                <a:gd name="connsiteY40" fmla="*/ 2924651 h 6200104"/>
                <a:gd name="connsiteX41" fmla="*/ 109554 w 5426208"/>
                <a:gd name="connsiteY41" fmla="*/ 3518540 h 6200104"/>
                <a:gd name="connsiteX42" fmla="*/ 420638 w 5426208"/>
                <a:gd name="connsiteY42" fmla="*/ 4923134 h 6200104"/>
                <a:gd name="connsiteX43" fmla="*/ 967661 w 5426208"/>
                <a:gd name="connsiteY43" fmla="*/ 5506585 h 6200104"/>
                <a:gd name="connsiteX44" fmla="*/ 1523574 w 5426208"/>
                <a:gd name="connsiteY44" fmla="*/ 5762119 h 6200104"/>
                <a:gd name="connsiteX45" fmla="*/ 2471273 w 5426208"/>
                <a:gd name="connsiteY45" fmla="*/ 5842271 h 6200104"/>
                <a:gd name="connsiteX46" fmla="*/ 3384948 w 5426208"/>
                <a:gd name="connsiteY46" fmla="*/ 5645745 h 6200104"/>
                <a:gd name="connsiteX47" fmla="*/ 3500869 w 5426208"/>
                <a:gd name="connsiteY47" fmla="*/ 5718886 h 6200104"/>
                <a:gd name="connsiteX48" fmla="*/ 3506134 w 5426208"/>
                <a:gd name="connsiteY48" fmla="*/ 6200104 h 6200104"/>
                <a:gd name="connsiteX0" fmla="*/ 4469964 w 5426208"/>
                <a:gd name="connsiteY0" fmla="*/ 6083203 h 6214938"/>
                <a:gd name="connsiteX1" fmla="*/ 4282215 w 5426208"/>
                <a:gd name="connsiteY1" fmla="*/ 5535448 h 6214938"/>
                <a:gd name="connsiteX2" fmla="*/ 4330110 w 5426208"/>
                <a:gd name="connsiteY2" fmla="*/ 5267389 h 6214938"/>
                <a:gd name="connsiteX3" fmla="*/ 4631881 w 5426208"/>
                <a:gd name="connsiteY3" fmla="*/ 4862403 h 6214938"/>
                <a:gd name="connsiteX4" fmla="*/ 5058626 w 5426208"/>
                <a:gd name="connsiteY4" fmla="*/ 3816178 h 6214938"/>
                <a:gd name="connsiteX5" fmla="*/ 5416844 w 5426208"/>
                <a:gd name="connsiteY5" fmla="*/ 2750949 h 6214938"/>
                <a:gd name="connsiteX6" fmla="*/ 5253752 w 5426208"/>
                <a:gd name="connsiteY6" fmla="*/ 2763149 h 6214938"/>
                <a:gd name="connsiteX7" fmla="*/ 4553133 w 5426208"/>
                <a:gd name="connsiteY7" fmla="*/ 3282666 h 6214938"/>
                <a:gd name="connsiteX8" fmla="*/ 3980892 w 5426208"/>
                <a:gd name="connsiteY8" fmla="*/ 4225819 h 6214938"/>
                <a:gd name="connsiteX9" fmla="*/ 4002122 w 5426208"/>
                <a:gd name="connsiteY9" fmla="*/ 3535721 h 6214938"/>
                <a:gd name="connsiteX10" fmla="*/ 4261463 w 5426208"/>
                <a:gd name="connsiteY10" fmla="*/ 1998507 h 6214938"/>
                <a:gd name="connsiteX11" fmla="*/ 4416873 w 5426208"/>
                <a:gd name="connsiteY11" fmla="*/ 1398967 h 6214938"/>
                <a:gd name="connsiteX12" fmla="*/ 4596120 w 5426208"/>
                <a:gd name="connsiteY12" fmla="*/ 940513 h 6214938"/>
                <a:gd name="connsiteX13" fmla="*/ 4049958 w 5426208"/>
                <a:gd name="connsiteY13" fmla="*/ 1214380 h 6214938"/>
                <a:gd name="connsiteX14" fmla="*/ 3488008 w 5426208"/>
                <a:gd name="connsiteY14" fmla="*/ 2330801 h 6214938"/>
                <a:gd name="connsiteX15" fmla="*/ 3287203 w 5426208"/>
                <a:gd name="connsiteY15" fmla="*/ 3424474 h 6214938"/>
                <a:gd name="connsiteX16" fmla="*/ 3292845 w 5426208"/>
                <a:gd name="connsiteY16" fmla="*/ 4108409 h 6214938"/>
                <a:gd name="connsiteX17" fmla="*/ 3192806 w 5426208"/>
                <a:gd name="connsiteY17" fmla="*/ 3858015 h 6214938"/>
                <a:gd name="connsiteX18" fmla="*/ 3006290 w 5426208"/>
                <a:gd name="connsiteY18" fmla="*/ 2988283 h 6214938"/>
                <a:gd name="connsiteX19" fmla="*/ 2437902 w 5426208"/>
                <a:gd name="connsiteY19" fmla="*/ 1644052 h 6214938"/>
                <a:gd name="connsiteX20" fmla="*/ 2116465 w 5426208"/>
                <a:gd name="connsiteY20" fmla="*/ 857747 h 6214938"/>
                <a:gd name="connsiteX21" fmla="*/ 1976061 w 5426208"/>
                <a:gd name="connsiteY21" fmla="*/ 252846 h 6214938"/>
                <a:gd name="connsiteX22" fmla="*/ 1853512 w 5426208"/>
                <a:gd name="connsiteY22" fmla="*/ 17176 h 6214938"/>
                <a:gd name="connsiteX23" fmla="*/ 1612673 w 5426208"/>
                <a:gd name="connsiteY23" fmla="*/ 683202 h 6214938"/>
                <a:gd name="connsiteX24" fmla="*/ 1504721 w 5426208"/>
                <a:gd name="connsiteY24" fmla="*/ 1431197 h 6214938"/>
                <a:gd name="connsiteX25" fmla="*/ 1919500 w 5426208"/>
                <a:gd name="connsiteY25" fmla="*/ 2760376 h 6214938"/>
                <a:gd name="connsiteX26" fmla="*/ 2511779 w 5426208"/>
                <a:gd name="connsiteY26" fmla="*/ 3928087 h 6214938"/>
                <a:gd name="connsiteX27" fmla="*/ 2507282 w 5426208"/>
                <a:gd name="connsiteY27" fmla="*/ 4094238 h 6214938"/>
                <a:gd name="connsiteX28" fmla="*/ 1259624 w 5426208"/>
                <a:gd name="connsiteY28" fmla="*/ 2581267 h 6214938"/>
                <a:gd name="connsiteX29" fmla="*/ 760003 w 5426208"/>
                <a:gd name="connsiteY29" fmla="*/ 2034512 h 6214938"/>
                <a:gd name="connsiteX30" fmla="*/ 213248 w 5426208"/>
                <a:gd name="connsiteY30" fmla="*/ 1525465 h 6214938"/>
                <a:gd name="connsiteX31" fmla="*/ 213248 w 5426208"/>
                <a:gd name="connsiteY31" fmla="*/ 1657440 h 6214938"/>
                <a:gd name="connsiteX32" fmla="*/ 694015 w 5426208"/>
                <a:gd name="connsiteY32" fmla="*/ 2996046 h 6214938"/>
                <a:gd name="connsiteX33" fmla="*/ 1253280 w 5426208"/>
                <a:gd name="connsiteY33" fmla="*/ 4026006 h 6214938"/>
                <a:gd name="connsiteX34" fmla="*/ 2015715 w 5426208"/>
                <a:gd name="connsiteY34" fmla="*/ 4667308 h 6214938"/>
                <a:gd name="connsiteX35" fmla="*/ 2631307 w 5426208"/>
                <a:gd name="connsiteY35" fmla="*/ 4989761 h 6214938"/>
                <a:gd name="connsiteX36" fmla="*/ 2175214 w 5426208"/>
                <a:gd name="connsiteY36" fmla="*/ 5020564 h 6214938"/>
                <a:gd name="connsiteX37" fmla="*/ 1502268 w 5426208"/>
                <a:gd name="connsiteY37" fmla="*/ 4806531 h 6214938"/>
                <a:gd name="connsiteX38" fmla="*/ 760003 w 5426208"/>
                <a:gd name="connsiteY38" fmla="*/ 4202677 h 6214938"/>
                <a:gd name="connsiteX39" fmla="*/ 260382 w 5426208"/>
                <a:gd name="connsiteY39" fmla="*/ 3307131 h 6214938"/>
                <a:gd name="connsiteX40" fmla="*/ 5859 w 5426208"/>
                <a:gd name="connsiteY40" fmla="*/ 2939485 h 6214938"/>
                <a:gd name="connsiteX41" fmla="*/ 109554 w 5426208"/>
                <a:gd name="connsiteY41" fmla="*/ 3533374 h 6214938"/>
                <a:gd name="connsiteX42" fmla="*/ 420638 w 5426208"/>
                <a:gd name="connsiteY42" fmla="*/ 4937968 h 6214938"/>
                <a:gd name="connsiteX43" fmla="*/ 967661 w 5426208"/>
                <a:gd name="connsiteY43" fmla="*/ 5521419 h 6214938"/>
                <a:gd name="connsiteX44" fmla="*/ 1523574 w 5426208"/>
                <a:gd name="connsiteY44" fmla="*/ 5776953 h 6214938"/>
                <a:gd name="connsiteX45" fmla="*/ 2471273 w 5426208"/>
                <a:gd name="connsiteY45" fmla="*/ 5857105 h 6214938"/>
                <a:gd name="connsiteX46" fmla="*/ 3384948 w 5426208"/>
                <a:gd name="connsiteY46" fmla="*/ 5660579 h 6214938"/>
                <a:gd name="connsiteX47" fmla="*/ 3500869 w 5426208"/>
                <a:gd name="connsiteY47" fmla="*/ 5733720 h 6214938"/>
                <a:gd name="connsiteX48" fmla="*/ 3506134 w 5426208"/>
                <a:gd name="connsiteY48" fmla="*/ 6214938 h 6214938"/>
                <a:gd name="connsiteX0" fmla="*/ 4469964 w 5426208"/>
                <a:gd name="connsiteY0" fmla="*/ 6068032 h 6199767"/>
                <a:gd name="connsiteX1" fmla="*/ 4282215 w 5426208"/>
                <a:gd name="connsiteY1" fmla="*/ 5520277 h 6199767"/>
                <a:gd name="connsiteX2" fmla="*/ 4330110 w 5426208"/>
                <a:gd name="connsiteY2" fmla="*/ 5252218 h 6199767"/>
                <a:gd name="connsiteX3" fmla="*/ 4631881 w 5426208"/>
                <a:gd name="connsiteY3" fmla="*/ 4847232 h 6199767"/>
                <a:gd name="connsiteX4" fmla="*/ 5058626 w 5426208"/>
                <a:gd name="connsiteY4" fmla="*/ 3801007 h 6199767"/>
                <a:gd name="connsiteX5" fmla="*/ 5416844 w 5426208"/>
                <a:gd name="connsiteY5" fmla="*/ 2735778 h 6199767"/>
                <a:gd name="connsiteX6" fmla="*/ 5253752 w 5426208"/>
                <a:gd name="connsiteY6" fmla="*/ 2747978 h 6199767"/>
                <a:gd name="connsiteX7" fmla="*/ 4553133 w 5426208"/>
                <a:gd name="connsiteY7" fmla="*/ 3267495 h 6199767"/>
                <a:gd name="connsiteX8" fmla="*/ 3980892 w 5426208"/>
                <a:gd name="connsiteY8" fmla="*/ 4210648 h 6199767"/>
                <a:gd name="connsiteX9" fmla="*/ 4002122 w 5426208"/>
                <a:gd name="connsiteY9" fmla="*/ 3520550 h 6199767"/>
                <a:gd name="connsiteX10" fmla="*/ 4261463 w 5426208"/>
                <a:gd name="connsiteY10" fmla="*/ 1983336 h 6199767"/>
                <a:gd name="connsiteX11" fmla="*/ 4416873 w 5426208"/>
                <a:gd name="connsiteY11" fmla="*/ 1383796 h 6199767"/>
                <a:gd name="connsiteX12" fmla="*/ 4596120 w 5426208"/>
                <a:gd name="connsiteY12" fmla="*/ 925342 h 6199767"/>
                <a:gd name="connsiteX13" fmla="*/ 4049958 w 5426208"/>
                <a:gd name="connsiteY13" fmla="*/ 1199209 h 6199767"/>
                <a:gd name="connsiteX14" fmla="*/ 3488008 w 5426208"/>
                <a:gd name="connsiteY14" fmla="*/ 2315630 h 6199767"/>
                <a:gd name="connsiteX15" fmla="*/ 3287203 w 5426208"/>
                <a:gd name="connsiteY15" fmla="*/ 3409303 h 6199767"/>
                <a:gd name="connsiteX16" fmla="*/ 3292845 w 5426208"/>
                <a:gd name="connsiteY16" fmla="*/ 4093238 h 6199767"/>
                <a:gd name="connsiteX17" fmla="*/ 3192806 w 5426208"/>
                <a:gd name="connsiteY17" fmla="*/ 3842844 h 6199767"/>
                <a:gd name="connsiteX18" fmla="*/ 3006290 w 5426208"/>
                <a:gd name="connsiteY18" fmla="*/ 2973112 h 6199767"/>
                <a:gd name="connsiteX19" fmla="*/ 2437902 w 5426208"/>
                <a:gd name="connsiteY19" fmla="*/ 1628881 h 6199767"/>
                <a:gd name="connsiteX20" fmla="*/ 2116465 w 5426208"/>
                <a:gd name="connsiteY20" fmla="*/ 842576 h 6199767"/>
                <a:gd name="connsiteX21" fmla="*/ 1945144 w 5426208"/>
                <a:gd name="connsiteY21" fmla="*/ 474671 h 6199767"/>
                <a:gd name="connsiteX22" fmla="*/ 1853512 w 5426208"/>
                <a:gd name="connsiteY22" fmla="*/ 2005 h 6199767"/>
                <a:gd name="connsiteX23" fmla="*/ 1612673 w 5426208"/>
                <a:gd name="connsiteY23" fmla="*/ 668031 h 6199767"/>
                <a:gd name="connsiteX24" fmla="*/ 1504721 w 5426208"/>
                <a:gd name="connsiteY24" fmla="*/ 1416026 h 6199767"/>
                <a:gd name="connsiteX25" fmla="*/ 1919500 w 5426208"/>
                <a:gd name="connsiteY25" fmla="*/ 2745205 h 6199767"/>
                <a:gd name="connsiteX26" fmla="*/ 2511779 w 5426208"/>
                <a:gd name="connsiteY26" fmla="*/ 3912916 h 6199767"/>
                <a:gd name="connsiteX27" fmla="*/ 2507282 w 5426208"/>
                <a:gd name="connsiteY27" fmla="*/ 4079067 h 6199767"/>
                <a:gd name="connsiteX28" fmla="*/ 1259624 w 5426208"/>
                <a:gd name="connsiteY28" fmla="*/ 2566096 h 6199767"/>
                <a:gd name="connsiteX29" fmla="*/ 760003 w 5426208"/>
                <a:gd name="connsiteY29" fmla="*/ 2019341 h 6199767"/>
                <a:gd name="connsiteX30" fmla="*/ 213248 w 5426208"/>
                <a:gd name="connsiteY30" fmla="*/ 1510294 h 6199767"/>
                <a:gd name="connsiteX31" fmla="*/ 213248 w 5426208"/>
                <a:gd name="connsiteY31" fmla="*/ 1642269 h 6199767"/>
                <a:gd name="connsiteX32" fmla="*/ 694015 w 5426208"/>
                <a:gd name="connsiteY32" fmla="*/ 2980875 h 6199767"/>
                <a:gd name="connsiteX33" fmla="*/ 1253280 w 5426208"/>
                <a:gd name="connsiteY33" fmla="*/ 4010835 h 6199767"/>
                <a:gd name="connsiteX34" fmla="*/ 2015715 w 5426208"/>
                <a:gd name="connsiteY34" fmla="*/ 4652137 h 6199767"/>
                <a:gd name="connsiteX35" fmla="*/ 2631307 w 5426208"/>
                <a:gd name="connsiteY35" fmla="*/ 4974590 h 6199767"/>
                <a:gd name="connsiteX36" fmla="*/ 2175214 w 5426208"/>
                <a:gd name="connsiteY36" fmla="*/ 5005393 h 6199767"/>
                <a:gd name="connsiteX37" fmla="*/ 1502268 w 5426208"/>
                <a:gd name="connsiteY37" fmla="*/ 4791360 h 6199767"/>
                <a:gd name="connsiteX38" fmla="*/ 760003 w 5426208"/>
                <a:gd name="connsiteY38" fmla="*/ 4187506 h 6199767"/>
                <a:gd name="connsiteX39" fmla="*/ 260382 w 5426208"/>
                <a:gd name="connsiteY39" fmla="*/ 3291960 h 6199767"/>
                <a:gd name="connsiteX40" fmla="*/ 5859 w 5426208"/>
                <a:gd name="connsiteY40" fmla="*/ 2924314 h 6199767"/>
                <a:gd name="connsiteX41" fmla="*/ 109554 w 5426208"/>
                <a:gd name="connsiteY41" fmla="*/ 3518203 h 6199767"/>
                <a:gd name="connsiteX42" fmla="*/ 420638 w 5426208"/>
                <a:gd name="connsiteY42" fmla="*/ 4922797 h 6199767"/>
                <a:gd name="connsiteX43" fmla="*/ 967661 w 5426208"/>
                <a:gd name="connsiteY43" fmla="*/ 5506248 h 6199767"/>
                <a:gd name="connsiteX44" fmla="*/ 1523574 w 5426208"/>
                <a:gd name="connsiteY44" fmla="*/ 5761782 h 6199767"/>
                <a:gd name="connsiteX45" fmla="*/ 2471273 w 5426208"/>
                <a:gd name="connsiteY45" fmla="*/ 5841934 h 6199767"/>
                <a:gd name="connsiteX46" fmla="*/ 3384948 w 5426208"/>
                <a:gd name="connsiteY46" fmla="*/ 5645408 h 6199767"/>
                <a:gd name="connsiteX47" fmla="*/ 3500869 w 5426208"/>
                <a:gd name="connsiteY47" fmla="*/ 5718549 h 6199767"/>
                <a:gd name="connsiteX48" fmla="*/ 3506134 w 5426208"/>
                <a:gd name="connsiteY48" fmla="*/ 6199767 h 6199767"/>
                <a:gd name="connsiteX0" fmla="*/ 4469964 w 5426208"/>
                <a:gd name="connsiteY0" fmla="*/ 5783028 h 5914763"/>
                <a:gd name="connsiteX1" fmla="*/ 4282215 w 5426208"/>
                <a:gd name="connsiteY1" fmla="*/ 5235273 h 5914763"/>
                <a:gd name="connsiteX2" fmla="*/ 4330110 w 5426208"/>
                <a:gd name="connsiteY2" fmla="*/ 4967214 h 5914763"/>
                <a:gd name="connsiteX3" fmla="*/ 4631881 w 5426208"/>
                <a:gd name="connsiteY3" fmla="*/ 4562228 h 5914763"/>
                <a:gd name="connsiteX4" fmla="*/ 5058626 w 5426208"/>
                <a:gd name="connsiteY4" fmla="*/ 3516003 h 5914763"/>
                <a:gd name="connsiteX5" fmla="*/ 5416844 w 5426208"/>
                <a:gd name="connsiteY5" fmla="*/ 2450774 h 5914763"/>
                <a:gd name="connsiteX6" fmla="*/ 5253752 w 5426208"/>
                <a:gd name="connsiteY6" fmla="*/ 2462974 h 5914763"/>
                <a:gd name="connsiteX7" fmla="*/ 4553133 w 5426208"/>
                <a:gd name="connsiteY7" fmla="*/ 2982491 h 5914763"/>
                <a:gd name="connsiteX8" fmla="*/ 3980892 w 5426208"/>
                <a:gd name="connsiteY8" fmla="*/ 3925644 h 5914763"/>
                <a:gd name="connsiteX9" fmla="*/ 4002122 w 5426208"/>
                <a:gd name="connsiteY9" fmla="*/ 3235546 h 5914763"/>
                <a:gd name="connsiteX10" fmla="*/ 4261463 w 5426208"/>
                <a:gd name="connsiteY10" fmla="*/ 1698332 h 5914763"/>
                <a:gd name="connsiteX11" fmla="*/ 4416873 w 5426208"/>
                <a:gd name="connsiteY11" fmla="*/ 1098792 h 5914763"/>
                <a:gd name="connsiteX12" fmla="*/ 4596120 w 5426208"/>
                <a:gd name="connsiteY12" fmla="*/ 640338 h 5914763"/>
                <a:gd name="connsiteX13" fmla="*/ 4049958 w 5426208"/>
                <a:gd name="connsiteY13" fmla="*/ 914205 h 5914763"/>
                <a:gd name="connsiteX14" fmla="*/ 3488008 w 5426208"/>
                <a:gd name="connsiteY14" fmla="*/ 2030626 h 5914763"/>
                <a:gd name="connsiteX15" fmla="*/ 3287203 w 5426208"/>
                <a:gd name="connsiteY15" fmla="*/ 3124299 h 5914763"/>
                <a:gd name="connsiteX16" fmla="*/ 3292845 w 5426208"/>
                <a:gd name="connsiteY16" fmla="*/ 3808234 h 5914763"/>
                <a:gd name="connsiteX17" fmla="*/ 3192806 w 5426208"/>
                <a:gd name="connsiteY17" fmla="*/ 3557840 h 5914763"/>
                <a:gd name="connsiteX18" fmla="*/ 3006290 w 5426208"/>
                <a:gd name="connsiteY18" fmla="*/ 2688108 h 5914763"/>
                <a:gd name="connsiteX19" fmla="*/ 2437902 w 5426208"/>
                <a:gd name="connsiteY19" fmla="*/ 1343877 h 5914763"/>
                <a:gd name="connsiteX20" fmla="*/ 2116465 w 5426208"/>
                <a:gd name="connsiteY20" fmla="*/ 557572 h 5914763"/>
                <a:gd name="connsiteX21" fmla="*/ 1945144 w 5426208"/>
                <a:gd name="connsiteY21" fmla="*/ 189667 h 5914763"/>
                <a:gd name="connsiteX22" fmla="*/ 1791527 w 5426208"/>
                <a:gd name="connsiteY22" fmla="*/ 5193 h 5914763"/>
                <a:gd name="connsiteX23" fmla="*/ 1612673 w 5426208"/>
                <a:gd name="connsiteY23" fmla="*/ 383027 h 5914763"/>
                <a:gd name="connsiteX24" fmla="*/ 1504721 w 5426208"/>
                <a:gd name="connsiteY24" fmla="*/ 1131022 h 5914763"/>
                <a:gd name="connsiteX25" fmla="*/ 1919500 w 5426208"/>
                <a:gd name="connsiteY25" fmla="*/ 2460201 h 5914763"/>
                <a:gd name="connsiteX26" fmla="*/ 2511779 w 5426208"/>
                <a:gd name="connsiteY26" fmla="*/ 3627912 h 5914763"/>
                <a:gd name="connsiteX27" fmla="*/ 2507282 w 5426208"/>
                <a:gd name="connsiteY27" fmla="*/ 3794063 h 5914763"/>
                <a:gd name="connsiteX28" fmla="*/ 1259624 w 5426208"/>
                <a:gd name="connsiteY28" fmla="*/ 2281092 h 5914763"/>
                <a:gd name="connsiteX29" fmla="*/ 760003 w 5426208"/>
                <a:gd name="connsiteY29" fmla="*/ 1734337 h 5914763"/>
                <a:gd name="connsiteX30" fmla="*/ 213248 w 5426208"/>
                <a:gd name="connsiteY30" fmla="*/ 1225290 h 5914763"/>
                <a:gd name="connsiteX31" fmla="*/ 213248 w 5426208"/>
                <a:gd name="connsiteY31" fmla="*/ 1357265 h 5914763"/>
                <a:gd name="connsiteX32" fmla="*/ 694015 w 5426208"/>
                <a:gd name="connsiteY32" fmla="*/ 2695871 h 5914763"/>
                <a:gd name="connsiteX33" fmla="*/ 1253280 w 5426208"/>
                <a:gd name="connsiteY33" fmla="*/ 3725831 h 5914763"/>
                <a:gd name="connsiteX34" fmla="*/ 2015715 w 5426208"/>
                <a:gd name="connsiteY34" fmla="*/ 4367133 h 5914763"/>
                <a:gd name="connsiteX35" fmla="*/ 2631307 w 5426208"/>
                <a:gd name="connsiteY35" fmla="*/ 4689586 h 5914763"/>
                <a:gd name="connsiteX36" fmla="*/ 2175214 w 5426208"/>
                <a:gd name="connsiteY36" fmla="*/ 4720389 h 5914763"/>
                <a:gd name="connsiteX37" fmla="*/ 1502268 w 5426208"/>
                <a:gd name="connsiteY37" fmla="*/ 4506356 h 5914763"/>
                <a:gd name="connsiteX38" fmla="*/ 760003 w 5426208"/>
                <a:gd name="connsiteY38" fmla="*/ 3902502 h 5914763"/>
                <a:gd name="connsiteX39" fmla="*/ 260382 w 5426208"/>
                <a:gd name="connsiteY39" fmla="*/ 3006956 h 5914763"/>
                <a:gd name="connsiteX40" fmla="*/ 5859 w 5426208"/>
                <a:gd name="connsiteY40" fmla="*/ 2639310 h 5914763"/>
                <a:gd name="connsiteX41" fmla="*/ 109554 w 5426208"/>
                <a:gd name="connsiteY41" fmla="*/ 3233199 h 5914763"/>
                <a:gd name="connsiteX42" fmla="*/ 420638 w 5426208"/>
                <a:gd name="connsiteY42" fmla="*/ 4637793 h 5914763"/>
                <a:gd name="connsiteX43" fmla="*/ 967661 w 5426208"/>
                <a:gd name="connsiteY43" fmla="*/ 5221244 h 5914763"/>
                <a:gd name="connsiteX44" fmla="*/ 1523574 w 5426208"/>
                <a:gd name="connsiteY44" fmla="*/ 5476778 h 5914763"/>
                <a:gd name="connsiteX45" fmla="*/ 2471273 w 5426208"/>
                <a:gd name="connsiteY45" fmla="*/ 5556930 h 5914763"/>
                <a:gd name="connsiteX46" fmla="*/ 3384948 w 5426208"/>
                <a:gd name="connsiteY46" fmla="*/ 5360404 h 5914763"/>
                <a:gd name="connsiteX47" fmla="*/ 3500869 w 5426208"/>
                <a:gd name="connsiteY47" fmla="*/ 5433545 h 5914763"/>
                <a:gd name="connsiteX48" fmla="*/ 3506134 w 5426208"/>
                <a:gd name="connsiteY48" fmla="*/ 5914763 h 5914763"/>
                <a:gd name="connsiteX0" fmla="*/ 4469964 w 5426208"/>
                <a:gd name="connsiteY0" fmla="*/ 5781273 h 5913008"/>
                <a:gd name="connsiteX1" fmla="*/ 4282215 w 5426208"/>
                <a:gd name="connsiteY1" fmla="*/ 5233518 h 5913008"/>
                <a:gd name="connsiteX2" fmla="*/ 4330110 w 5426208"/>
                <a:gd name="connsiteY2" fmla="*/ 4965459 h 5913008"/>
                <a:gd name="connsiteX3" fmla="*/ 4631881 w 5426208"/>
                <a:gd name="connsiteY3" fmla="*/ 4560473 h 5913008"/>
                <a:gd name="connsiteX4" fmla="*/ 5058626 w 5426208"/>
                <a:gd name="connsiteY4" fmla="*/ 3514248 h 5913008"/>
                <a:gd name="connsiteX5" fmla="*/ 5416844 w 5426208"/>
                <a:gd name="connsiteY5" fmla="*/ 2449019 h 5913008"/>
                <a:gd name="connsiteX6" fmla="*/ 5253752 w 5426208"/>
                <a:gd name="connsiteY6" fmla="*/ 2461219 h 5913008"/>
                <a:gd name="connsiteX7" fmla="*/ 4553133 w 5426208"/>
                <a:gd name="connsiteY7" fmla="*/ 2980736 h 5913008"/>
                <a:gd name="connsiteX8" fmla="*/ 3980892 w 5426208"/>
                <a:gd name="connsiteY8" fmla="*/ 3923889 h 5913008"/>
                <a:gd name="connsiteX9" fmla="*/ 4002122 w 5426208"/>
                <a:gd name="connsiteY9" fmla="*/ 3233791 h 5913008"/>
                <a:gd name="connsiteX10" fmla="*/ 4261463 w 5426208"/>
                <a:gd name="connsiteY10" fmla="*/ 1696577 h 5913008"/>
                <a:gd name="connsiteX11" fmla="*/ 4416873 w 5426208"/>
                <a:gd name="connsiteY11" fmla="*/ 1097037 h 5913008"/>
                <a:gd name="connsiteX12" fmla="*/ 4596120 w 5426208"/>
                <a:gd name="connsiteY12" fmla="*/ 638583 h 5913008"/>
                <a:gd name="connsiteX13" fmla="*/ 4049958 w 5426208"/>
                <a:gd name="connsiteY13" fmla="*/ 912450 h 5913008"/>
                <a:gd name="connsiteX14" fmla="*/ 3488008 w 5426208"/>
                <a:gd name="connsiteY14" fmla="*/ 2028871 h 5913008"/>
                <a:gd name="connsiteX15" fmla="*/ 3287203 w 5426208"/>
                <a:gd name="connsiteY15" fmla="*/ 3122544 h 5913008"/>
                <a:gd name="connsiteX16" fmla="*/ 3292845 w 5426208"/>
                <a:gd name="connsiteY16" fmla="*/ 3806479 h 5913008"/>
                <a:gd name="connsiteX17" fmla="*/ 3192806 w 5426208"/>
                <a:gd name="connsiteY17" fmla="*/ 3556085 h 5913008"/>
                <a:gd name="connsiteX18" fmla="*/ 3006290 w 5426208"/>
                <a:gd name="connsiteY18" fmla="*/ 2686353 h 5913008"/>
                <a:gd name="connsiteX19" fmla="*/ 2437902 w 5426208"/>
                <a:gd name="connsiteY19" fmla="*/ 1342122 h 5913008"/>
                <a:gd name="connsiteX20" fmla="*/ 2116465 w 5426208"/>
                <a:gd name="connsiteY20" fmla="*/ 555817 h 5913008"/>
                <a:gd name="connsiteX21" fmla="*/ 1934158 w 5426208"/>
                <a:gd name="connsiteY21" fmla="*/ 214606 h 5913008"/>
                <a:gd name="connsiteX22" fmla="*/ 1791527 w 5426208"/>
                <a:gd name="connsiteY22" fmla="*/ 3438 h 5913008"/>
                <a:gd name="connsiteX23" fmla="*/ 1612673 w 5426208"/>
                <a:gd name="connsiteY23" fmla="*/ 381272 h 5913008"/>
                <a:gd name="connsiteX24" fmla="*/ 1504721 w 5426208"/>
                <a:gd name="connsiteY24" fmla="*/ 1129267 h 5913008"/>
                <a:gd name="connsiteX25" fmla="*/ 1919500 w 5426208"/>
                <a:gd name="connsiteY25" fmla="*/ 2458446 h 5913008"/>
                <a:gd name="connsiteX26" fmla="*/ 2511779 w 5426208"/>
                <a:gd name="connsiteY26" fmla="*/ 3626157 h 5913008"/>
                <a:gd name="connsiteX27" fmla="*/ 2507282 w 5426208"/>
                <a:gd name="connsiteY27" fmla="*/ 3792308 h 5913008"/>
                <a:gd name="connsiteX28" fmla="*/ 1259624 w 5426208"/>
                <a:gd name="connsiteY28" fmla="*/ 2279337 h 5913008"/>
                <a:gd name="connsiteX29" fmla="*/ 760003 w 5426208"/>
                <a:gd name="connsiteY29" fmla="*/ 1732582 h 5913008"/>
                <a:gd name="connsiteX30" fmla="*/ 213248 w 5426208"/>
                <a:gd name="connsiteY30" fmla="*/ 1223535 h 5913008"/>
                <a:gd name="connsiteX31" fmla="*/ 213248 w 5426208"/>
                <a:gd name="connsiteY31" fmla="*/ 1355510 h 5913008"/>
                <a:gd name="connsiteX32" fmla="*/ 694015 w 5426208"/>
                <a:gd name="connsiteY32" fmla="*/ 2694116 h 5913008"/>
                <a:gd name="connsiteX33" fmla="*/ 1253280 w 5426208"/>
                <a:gd name="connsiteY33" fmla="*/ 3724076 h 5913008"/>
                <a:gd name="connsiteX34" fmla="*/ 2015715 w 5426208"/>
                <a:gd name="connsiteY34" fmla="*/ 4365378 h 5913008"/>
                <a:gd name="connsiteX35" fmla="*/ 2631307 w 5426208"/>
                <a:gd name="connsiteY35" fmla="*/ 4687831 h 5913008"/>
                <a:gd name="connsiteX36" fmla="*/ 2175214 w 5426208"/>
                <a:gd name="connsiteY36" fmla="*/ 4718634 h 5913008"/>
                <a:gd name="connsiteX37" fmla="*/ 1502268 w 5426208"/>
                <a:gd name="connsiteY37" fmla="*/ 4504601 h 5913008"/>
                <a:gd name="connsiteX38" fmla="*/ 760003 w 5426208"/>
                <a:gd name="connsiteY38" fmla="*/ 3900747 h 5913008"/>
                <a:gd name="connsiteX39" fmla="*/ 260382 w 5426208"/>
                <a:gd name="connsiteY39" fmla="*/ 3005201 h 5913008"/>
                <a:gd name="connsiteX40" fmla="*/ 5859 w 5426208"/>
                <a:gd name="connsiteY40" fmla="*/ 2637555 h 5913008"/>
                <a:gd name="connsiteX41" fmla="*/ 109554 w 5426208"/>
                <a:gd name="connsiteY41" fmla="*/ 3231444 h 5913008"/>
                <a:gd name="connsiteX42" fmla="*/ 420638 w 5426208"/>
                <a:gd name="connsiteY42" fmla="*/ 4636038 h 5913008"/>
                <a:gd name="connsiteX43" fmla="*/ 967661 w 5426208"/>
                <a:gd name="connsiteY43" fmla="*/ 5219489 h 5913008"/>
                <a:gd name="connsiteX44" fmla="*/ 1523574 w 5426208"/>
                <a:gd name="connsiteY44" fmla="*/ 5475023 h 5913008"/>
                <a:gd name="connsiteX45" fmla="*/ 2471273 w 5426208"/>
                <a:gd name="connsiteY45" fmla="*/ 5555175 h 5913008"/>
                <a:gd name="connsiteX46" fmla="*/ 3384948 w 5426208"/>
                <a:gd name="connsiteY46" fmla="*/ 5358649 h 5913008"/>
                <a:gd name="connsiteX47" fmla="*/ 3500869 w 5426208"/>
                <a:gd name="connsiteY47" fmla="*/ 5431790 h 5913008"/>
                <a:gd name="connsiteX48" fmla="*/ 3506134 w 5426208"/>
                <a:gd name="connsiteY48" fmla="*/ 5913008 h 5913008"/>
                <a:gd name="connsiteX0" fmla="*/ 4469964 w 5426208"/>
                <a:gd name="connsiteY0" fmla="*/ 5823370 h 5955105"/>
                <a:gd name="connsiteX1" fmla="*/ 4282215 w 5426208"/>
                <a:gd name="connsiteY1" fmla="*/ 5275615 h 5955105"/>
                <a:gd name="connsiteX2" fmla="*/ 4330110 w 5426208"/>
                <a:gd name="connsiteY2" fmla="*/ 5007556 h 5955105"/>
                <a:gd name="connsiteX3" fmla="*/ 4631881 w 5426208"/>
                <a:gd name="connsiteY3" fmla="*/ 4602570 h 5955105"/>
                <a:gd name="connsiteX4" fmla="*/ 5058626 w 5426208"/>
                <a:gd name="connsiteY4" fmla="*/ 3556345 h 5955105"/>
                <a:gd name="connsiteX5" fmla="*/ 5416844 w 5426208"/>
                <a:gd name="connsiteY5" fmla="*/ 2491116 h 5955105"/>
                <a:gd name="connsiteX6" fmla="*/ 5253752 w 5426208"/>
                <a:gd name="connsiteY6" fmla="*/ 2503316 h 5955105"/>
                <a:gd name="connsiteX7" fmla="*/ 4553133 w 5426208"/>
                <a:gd name="connsiteY7" fmla="*/ 3022833 h 5955105"/>
                <a:gd name="connsiteX8" fmla="*/ 3980892 w 5426208"/>
                <a:gd name="connsiteY8" fmla="*/ 3965986 h 5955105"/>
                <a:gd name="connsiteX9" fmla="*/ 4002122 w 5426208"/>
                <a:gd name="connsiteY9" fmla="*/ 3275888 h 5955105"/>
                <a:gd name="connsiteX10" fmla="*/ 4261463 w 5426208"/>
                <a:gd name="connsiteY10" fmla="*/ 1738674 h 5955105"/>
                <a:gd name="connsiteX11" fmla="*/ 4416873 w 5426208"/>
                <a:gd name="connsiteY11" fmla="*/ 1139134 h 5955105"/>
                <a:gd name="connsiteX12" fmla="*/ 4596120 w 5426208"/>
                <a:gd name="connsiteY12" fmla="*/ 680680 h 5955105"/>
                <a:gd name="connsiteX13" fmla="*/ 4049958 w 5426208"/>
                <a:gd name="connsiteY13" fmla="*/ 954547 h 5955105"/>
                <a:gd name="connsiteX14" fmla="*/ 3488008 w 5426208"/>
                <a:gd name="connsiteY14" fmla="*/ 2070968 h 5955105"/>
                <a:gd name="connsiteX15" fmla="*/ 3287203 w 5426208"/>
                <a:gd name="connsiteY15" fmla="*/ 3164641 h 5955105"/>
                <a:gd name="connsiteX16" fmla="*/ 3292845 w 5426208"/>
                <a:gd name="connsiteY16" fmla="*/ 3848576 h 5955105"/>
                <a:gd name="connsiteX17" fmla="*/ 3192806 w 5426208"/>
                <a:gd name="connsiteY17" fmla="*/ 3598182 h 5955105"/>
                <a:gd name="connsiteX18" fmla="*/ 3006290 w 5426208"/>
                <a:gd name="connsiteY18" fmla="*/ 2728450 h 5955105"/>
                <a:gd name="connsiteX19" fmla="*/ 2437902 w 5426208"/>
                <a:gd name="connsiteY19" fmla="*/ 1384219 h 5955105"/>
                <a:gd name="connsiteX20" fmla="*/ 2116465 w 5426208"/>
                <a:gd name="connsiteY20" fmla="*/ 597914 h 5955105"/>
                <a:gd name="connsiteX21" fmla="*/ 1934158 w 5426208"/>
                <a:gd name="connsiteY21" fmla="*/ 256703 h 5955105"/>
                <a:gd name="connsiteX22" fmla="*/ 1791527 w 5426208"/>
                <a:gd name="connsiteY22" fmla="*/ 45535 h 5955105"/>
                <a:gd name="connsiteX23" fmla="*/ 1504721 w 5426208"/>
                <a:gd name="connsiteY23" fmla="*/ 1171364 h 5955105"/>
                <a:gd name="connsiteX24" fmla="*/ 1919500 w 5426208"/>
                <a:gd name="connsiteY24" fmla="*/ 2500543 h 5955105"/>
                <a:gd name="connsiteX25" fmla="*/ 2511779 w 5426208"/>
                <a:gd name="connsiteY25" fmla="*/ 3668254 h 5955105"/>
                <a:gd name="connsiteX26" fmla="*/ 2507282 w 5426208"/>
                <a:gd name="connsiteY26" fmla="*/ 3834405 h 5955105"/>
                <a:gd name="connsiteX27" fmla="*/ 1259624 w 5426208"/>
                <a:gd name="connsiteY27" fmla="*/ 2321434 h 5955105"/>
                <a:gd name="connsiteX28" fmla="*/ 760003 w 5426208"/>
                <a:gd name="connsiteY28" fmla="*/ 1774679 h 5955105"/>
                <a:gd name="connsiteX29" fmla="*/ 213248 w 5426208"/>
                <a:gd name="connsiteY29" fmla="*/ 1265632 h 5955105"/>
                <a:gd name="connsiteX30" fmla="*/ 213248 w 5426208"/>
                <a:gd name="connsiteY30" fmla="*/ 1397607 h 5955105"/>
                <a:gd name="connsiteX31" fmla="*/ 694015 w 5426208"/>
                <a:gd name="connsiteY31" fmla="*/ 2736213 h 5955105"/>
                <a:gd name="connsiteX32" fmla="*/ 1253280 w 5426208"/>
                <a:gd name="connsiteY32" fmla="*/ 3766173 h 5955105"/>
                <a:gd name="connsiteX33" fmla="*/ 2015715 w 5426208"/>
                <a:gd name="connsiteY33" fmla="*/ 4407475 h 5955105"/>
                <a:gd name="connsiteX34" fmla="*/ 2631307 w 5426208"/>
                <a:gd name="connsiteY34" fmla="*/ 4729928 h 5955105"/>
                <a:gd name="connsiteX35" fmla="*/ 2175214 w 5426208"/>
                <a:gd name="connsiteY35" fmla="*/ 4760731 h 5955105"/>
                <a:gd name="connsiteX36" fmla="*/ 1502268 w 5426208"/>
                <a:gd name="connsiteY36" fmla="*/ 4546698 h 5955105"/>
                <a:gd name="connsiteX37" fmla="*/ 760003 w 5426208"/>
                <a:gd name="connsiteY37" fmla="*/ 3942844 h 5955105"/>
                <a:gd name="connsiteX38" fmla="*/ 260382 w 5426208"/>
                <a:gd name="connsiteY38" fmla="*/ 3047298 h 5955105"/>
                <a:gd name="connsiteX39" fmla="*/ 5859 w 5426208"/>
                <a:gd name="connsiteY39" fmla="*/ 2679652 h 5955105"/>
                <a:gd name="connsiteX40" fmla="*/ 109554 w 5426208"/>
                <a:gd name="connsiteY40" fmla="*/ 3273541 h 5955105"/>
                <a:gd name="connsiteX41" fmla="*/ 420638 w 5426208"/>
                <a:gd name="connsiteY41" fmla="*/ 4678135 h 5955105"/>
                <a:gd name="connsiteX42" fmla="*/ 967661 w 5426208"/>
                <a:gd name="connsiteY42" fmla="*/ 5261586 h 5955105"/>
                <a:gd name="connsiteX43" fmla="*/ 1523574 w 5426208"/>
                <a:gd name="connsiteY43" fmla="*/ 5517120 h 5955105"/>
                <a:gd name="connsiteX44" fmla="*/ 2471273 w 5426208"/>
                <a:gd name="connsiteY44" fmla="*/ 5597272 h 5955105"/>
                <a:gd name="connsiteX45" fmla="*/ 3384948 w 5426208"/>
                <a:gd name="connsiteY45" fmla="*/ 5400746 h 5955105"/>
                <a:gd name="connsiteX46" fmla="*/ 3500869 w 5426208"/>
                <a:gd name="connsiteY46" fmla="*/ 5473887 h 5955105"/>
                <a:gd name="connsiteX47" fmla="*/ 3506134 w 5426208"/>
                <a:gd name="connsiteY47" fmla="*/ 5955105 h 5955105"/>
                <a:gd name="connsiteX0" fmla="*/ 4469964 w 5426208"/>
                <a:gd name="connsiteY0" fmla="*/ 5830286 h 5962021"/>
                <a:gd name="connsiteX1" fmla="*/ 4282215 w 5426208"/>
                <a:gd name="connsiteY1" fmla="*/ 5282531 h 5962021"/>
                <a:gd name="connsiteX2" fmla="*/ 4330110 w 5426208"/>
                <a:gd name="connsiteY2" fmla="*/ 5014472 h 5962021"/>
                <a:gd name="connsiteX3" fmla="*/ 4631881 w 5426208"/>
                <a:gd name="connsiteY3" fmla="*/ 4609486 h 5962021"/>
                <a:gd name="connsiteX4" fmla="*/ 5058626 w 5426208"/>
                <a:gd name="connsiteY4" fmla="*/ 3563261 h 5962021"/>
                <a:gd name="connsiteX5" fmla="*/ 5416844 w 5426208"/>
                <a:gd name="connsiteY5" fmla="*/ 2498032 h 5962021"/>
                <a:gd name="connsiteX6" fmla="*/ 5253752 w 5426208"/>
                <a:gd name="connsiteY6" fmla="*/ 2510232 h 5962021"/>
                <a:gd name="connsiteX7" fmla="*/ 4553133 w 5426208"/>
                <a:gd name="connsiteY7" fmla="*/ 3029749 h 5962021"/>
                <a:gd name="connsiteX8" fmla="*/ 3980892 w 5426208"/>
                <a:gd name="connsiteY8" fmla="*/ 3972902 h 5962021"/>
                <a:gd name="connsiteX9" fmla="*/ 4002122 w 5426208"/>
                <a:gd name="connsiteY9" fmla="*/ 3282804 h 5962021"/>
                <a:gd name="connsiteX10" fmla="*/ 4261463 w 5426208"/>
                <a:gd name="connsiteY10" fmla="*/ 1745590 h 5962021"/>
                <a:gd name="connsiteX11" fmla="*/ 4416873 w 5426208"/>
                <a:gd name="connsiteY11" fmla="*/ 1146050 h 5962021"/>
                <a:gd name="connsiteX12" fmla="*/ 4596120 w 5426208"/>
                <a:gd name="connsiteY12" fmla="*/ 687596 h 5962021"/>
                <a:gd name="connsiteX13" fmla="*/ 4049958 w 5426208"/>
                <a:gd name="connsiteY13" fmla="*/ 961463 h 5962021"/>
                <a:gd name="connsiteX14" fmla="*/ 3488008 w 5426208"/>
                <a:gd name="connsiteY14" fmla="*/ 2077884 h 5962021"/>
                <a:gd name="connsiteX15" fmla="*/ 3287203 w 5426208"/>
                <a:gd name="connsiteY15" fmla="*/ 3171557 h 5962021"/>
                <a:gd name="connsiteX16" fmla="*/ 3292845 w 5426208"/>
                <a:gd name="connsiteY16" fmla="*/ 3855492 h 5962021"/>
                <a:gd name="connsiteX17" fmla="*/ 3192806 w 5426208"/>
                <a:gd name="connsiteY17" fmla="*/ 3605098 h 5962021"/>
                <a:gd name="connsiteX18" fmla="*/ 3006290 w 5426208"/>
                <a:gd name="connsiteY18" fmla="*/ 2735366 h 5962021"/>
                <a:gd name="connsiteX19" fmla="*/ 2437902 w 5426208"/>
                <a:gd name="connsiteY19" fmla="*/ 1391135 h 5962021"/>
                <a:gd name="connsiteX20" fmla="*/ 2116465 w 5426208"/>
                <a:gd name="connsiteY20" fmla="*/ 604830 h 5962021"/>
                <a:gd name="connsiteX21" fmla="*/ 1934158 w 5426208"/>
                <a:gd name="connsiteY21" fmla="*/ 263619 h 5962021"/>
                <a:gd name="connsiteX22" fmla="*/ 1759700 w 5426208"/>
                <a:gd name="connsiteY22" fmla="*/ 44801 h 5962021"/>
                <a:gd name="connsiteX23" fmla="*/ 1504721 w 5426208"/>
                <a:gd name="connsiteY23" fmla="*/ 1178280 h 5962021"/>
                <a:gd name="connsiteX24" fmla="*/ 1919500 w 5426208"/>
                <a:gd name="connsiteY24" fmla="*/ 2507459 h 5962021"/>
                <a:gd name="connsiteX25" fmla="*/ 2511779 w 5426208"/>
                <a:gd name="connsiteY25" fmla="*/ 3675170 h 5962021"/>
                <a:gd name="connsiteX26" fmla="*/ 2507282 w 5426208"/>
                <a:gd name="connsiteY26" fmla="*/ 3841321 h 5962021"/>
                <a:gd name="connsiteX27" fmla="*/ 1259624 w 5426208"/>
                <a:gd name="connsiteY27" fmla="*/ 2328350 h 5962021"/>
                <a:gd name="connsiteX28" fmla="*/ 760003 w 5426208"/>
                <a:gd name="connsiteY28" fmla="*/ 1781595 h 5962021"/>
                <a:gd name="connsiteX29" fmla="*/ 213248 w 5426208"/>
                <a:gd name="connsiteY29" fmla="*/ 1272548 h 5962021"/>
                <a:gd name="connsiteX30" fmla="*/ 213248 w 5426208"/>
                <a:gd name="connsiteY30" fmla="*/ 1404523 h 5962021"/>
                <a:gd name="connsiteX31" fmla="*/ 694015 w 5426208"/>
                <a:gd name="connsiteY31" fmla="*/ 2743129 h 5962021"/>
                <a:gd name="connsiteX32" fmla="*/ 1253280 w 5426208"/>
                <a:gd name="connsiteY32" fmla="*/ 3773089 h 5962021"/>
                <a:gd name="connsiteX33" fmla="*/ 2015715 w 5426208"/>
                <a:gd name="connsiteY33" fmla="*/ 4414391 h 5962021"/>
                <a:gd name="connsiteX34" fmla="*/ 2631307 w 5426208"/>
                <a:gd name="connsiteY34" fmla="*/ 4736844 h 5962021"/>
                <a:gd name="connsiteX35" fmla="*/ 2175214 w 5426208"/>
                <a:gd name="connsiteY35" fmla="*/ 4767647 h 5962021"/>
                <a:gd name="connsiteX36" fmla="*/ 1502268 w 5426208"/>
                <a:gd name="connsiteY36" fmla="*/ 4553614 h 5962021"/>
                <a:gd name="connsiteX37" fmla="*/ 760003 w 5426208"/>
                <a:gd name="connsiteY37" fmla="*/ 3949760 h 5962021"/>
                <a:gd name="connsiteX38" fmla="*/ 260382 w 5426208"/>
                <a:gd name="connsiteY38" fmla="*/ 3054214 h 5962021"/>
                <a:gd name="connsiteX39" fmla="*/ 5859 w 5426208"/>
                <a:gd name="connsiteY39" fmla="*/ 2686568 h 5962021"/>
                <a:gd name="connsiteX40" fmla="*/ 109554 w 5426208"/>
                <a:gd name="connsiteY40" fmla="*/ 3280457 h 5962021"/>
                <a:gd name="connsiteX41" fmla="*/ 420638 w 5426208"/>
                <a:gd name="connsiteY41" fmla="*/ 4685051 h 5962021"/>
                <a:gd name="connsiteX42" fmla="*/ 967661 w 5426208"/>
                <a:gd name="connsiteY42" fmla="*/ 5268502 h 5962021"/>
                <a:gd name="connsiteX43" fmla="*/ 1523574 w 5426208"/>
                <a:gd name="connsiteY43" fmla="*/ 5524036 h 5962021"/>
                <a:gd name="connsiteX44" fmla="*/ 2471273 w 5426208"/>
                <a:gd name="connsiteY44" fmla="*/ 5604188 h 5962021"/>
                <a:gd name="connsiteX45" fmla="*/ 3384948 w 5426208"/>
                <a:gd name="connsiteY45" fmla="*/ 5407662 h 5962021"/>
                <a:gd name="connsiteX46" fmla="*/ 3500869 w 5426208"/>
                <a:gd name="connsiteY46" fmla="*/ 5480803 h 5962021"/>
                <a:gd name="connsiteX47" fmla="*/ 3506134 w 5426208"/>
                <a:gd name="connsiteY47" fmla="*/ 5962021 h 5962021"/>
                <a:gd name="connsiteX0" fmla="*/ 4469964 w 5426208"/>
                <a:gd name="connsiteY0" fmla="*/ 5848022 h 5979757"/>
                <a:gd name="connsiteX1" fmla="*/ 4282215 w 5426208"/>
                <a:gd name="connsiteY1" fmla="*/ 5300267 h 5979757"/>
                <a:gd name="connsiteX2" fmla="*/ 4330110 w 5426208"/>
                <a:gd name="connsiteY2" fmla="*/ 5032208 h 5979757"/>
                <a:gd name="connsiteX3" fmla="*/ 4631881 w 5426208"/>
                <a:gd name="connsiteY3" fmla="*/ 4627222 h 5979757"/>
                <a:gd name="connsiteX4" fmla="*/ 5058626 w 5426208"/>
                <a:gd name="connsiteY4" fmla="*/ 3580997 h 5979757"/>
                <a:gd name="connsiteX5" fmla="*/ 5416844 w 5426208"/>
                <a:gd name="connsiteY5" fmla="*/ 2515768 h 5979757"/>
                <a:gd name="connsiteX6" fmla="*/ 5253752 w 5426208"/>
                <a:gd name="connsiteY6" fmla="*/ 2527968 h 5979757"/>
                <a:gd name="connsiteX7" fmla="*/ 4553133 w 5426208"/>
                <a:gd name="connsiteY7" fmla="*/ 3047485 h 5979757"/>
                <a:gd name="connsiteX8" fmla="*/ 3980892 w 5426208"/>
                <a:gd name="connsiteY8" fmla="*/ 3990638 h 5979757"/>
                <a:gd name="connsiteX9" fmla="*/ 4002122 w 5426208"/>
                <a:gd name="connsiteY9" fmla="*/ 3300540 h 5979757"/>
                <a:gd name="connsiteX10" fmla="*/ 4261463 w 5426208"/>
                <a:gd name="connsiteY10" fmla="*/ 1763326 h 5979757"/>
                <a:gd name="connsiteX11" fmla="*/ 4416873 w 5426208"/>
                <a:gd name="connsiteY11" fmla="*/ 1163786 h 5979757"/>
                <a:gd name="connsiteX12" fmla="*/ 4596120 w 5426208"/>
                <a:gd name="connsiteY12" fmla="*/ 705332 h 5979757"/>
                <a:gd name="connsiteX13" fmla="*/ 4049958 w 5426208"/>
                <a:gd name="connsiteY13" fmla="*/ 979199 h 5979757"/>
                <a:gd name="connsiteX14" fmla="*/ 3488008 w 5426208"/>
                <a:gd name="connsiteY14" fmla="*/ 2095620 h 5979757"/>
                <a:gd name="connsiteX15" fmla="*/ 3287203 w 5426208"/>
                <a:gd name="connsiteY15" fmla="*/ 3189293 h 5979757"/>
                <a:gd name="connsiteX16" fmla="*/ 3292845 w 5426208"/>
                <a:gd name="connsiteY16" fmla="*/ 3873228 h 5979757"/>
                <a:gd name="connsiteX17" fmla="*/ 3192806 w 5426208"/>
                <a:gd name="connsiteY17" fmla="*/ 3622834 h 5979757"/>
                <a:gd name="connsiteX18" fmla="*/ 3006290 w 5426208"/>
                <a:gd name="connsiteY18" fmla="*/ 2753102 h 5979757"/>
                <a:gd name="connsiteX19" fmla="*/ 2437902 w 5426208"/>
                <a:gd name="connsiteY19" fmla="*/ 1408871 h 5979757"/>
                <a:gd name="connsiteX20" fmla="*/ 1934158 w 5426208"/>
                <a:gd name="connsiteY20" fmla="*/ 281355 h 5979757"/>
                <a:gd name="connsiteX21" fmla="*/ 1759700 w 5426208"/>
                <a:gd name="connsiteY21" fmla="*/ 62537 h 5979757"/>
                <a:gd name="connsiteX22" fmla="*/ 1504721 w 5426208"/>
                <a:gd name="connsiteY22" fmla="*/ 1196016 h 5979757"/>
                <a:gd name="connsiteX23" fmla="*/ 1919500 w 5426208"/>
                <a:gd name="connsiteY23" fmla="*/ 2525195 h 5979757"/>
                <a:gd name="connsiteX24" fmla="*/ 2511779 w 5426208"/>
                <a:gd name="connsiteY24" fmla="*/ 3692906 h 5979757"/>
                <a:gd name="connsiteX25" fmla="*/ 2507282 w 5426208"/>
                <a:gd name="connsiteY25" fmla="*/ 3859057 h 5979757"/>
                <a:gd name="connsiteX26" fmla="*/ 1259624 w 5426208"/>
                <a:gd name="connsiteY26" fmla="*/ 2346086 h 5979757"/>
                <a:gd name="connsiteX27" fmla="*/ 760003 w 5426208"/>
                <a:gd name="connsiteY27" fmla="*/ 1799331 h 5979757"/>
                <a:gd name="connsiteX28" fmla="*/ 213248 w 5426208"/>
                <a:gd name="connsiteY28" fmla="*/ 1290284 h 5979757"/>
                <a:gd name="connsiteX29" fmla="*/ 213248 w 5426208"/>
                <a:gd name="connsiteY29" fmla="*/ 1422259 h 5979757"/>
                <a:gd name="connsiteX30" fmla="*/ 694015 w 5426208"/>
                <a:gd name="connsiteY30" fmla="*/ 2760865 h 5979757"/>
                <a:gd name="connsiteX31" fmla="*/ 1253280 w 5426208"/>
                <a:gd name="connsiteY31" fmla="*/ 3790825 h 5979757"/>
                <a:gd name="connsiteX32" fmla="*/ 2015715 w 5426208"/>
                <a:gd name="connsiteY32" fmla="*/ 4432127 h 5979757"/>
                <a:gd name="connsiteX33" fmla="*/ 2631307 w 5426208"/>
                <a:gd name="connsiteY33" fmla="*/ 4754580 h 5979757"/>
                <a:gd name="connsiteX34" fmla="*/ 2175214 w 5426208"/>
                <a:gd name="connsiteY34" fmla="*/ 4785383 h 5979757"/>
                <a:gd name="connsiteX35" fmla="*/ 1502268 w 5426208"/>
                <a:gd name="connsiteY35" fmla="*/ 4571350 h 5979757"/>
                <a:gd name="connsiteX36" fmla="*/ 760003 w 5426208"/>
                <a:gd name="connsiteY36" fmla="*/ 3967496 h 5979757"/>
                <a:gd name="connsiteX37" fmla="*/ 260382 w 5426208"/>
                <a:gd name="connsiteY37" fmla="*/ 3071950 h 5979757"/>
                <a:gd name="connsiteX38" fmla="*/ 5859 w 5426208"/>
                <a:gd name="connsiteY38" fmla="*/ 2704304 h 5979757"/>
                <a:gd name="connsiteX39" fmla="*/ 109554 w 5426208"/>
                <a:gd name="connsiteY39" fmla="*/ 3298193 h 5979757"/>
                <a:gd name="connsiteX40" fmla="*/ 420638 w 5426208"/>
                <a:gd name="connsiteY40" fmla="*/ 4702787 h 5979757"/>
                <a:gd name="connsiteX41" fmla="*/ 967661 w 5426208"/>
                <a:gd name="connsiteY41" fmla="*/ 5286238 h 5979757"/>
                <a:gd name="connsiteX42" fmla="*/ 1523574 w 5426208"/>
                <a:gd name="connsiteY42" fmla="*/ 5541772 h 5979757"/>
                <a:gd name="connsiteX43" fmla="*/ 2471273 w 5426208"/>
                <a:gd name="connsiteY43" fmla="*/ 5621924 h 5979757"/>
                <a:gd name="connsiteX44" fmla="*/ 3384948 w 5426208"/>
                <a:gd name="connsiteY44" fmla="*/ 5425398 h 5979757"/>
                <a:gd name="connsiteX45" fmla="*/ 3500869 w 5426208"/>
                <a:gd name="connsiteY45" fmla="*/ 5498539 h 5979757"/>
                <a:gd name="connsiteX46" fmla="*/ 3506134 w 5426208"/>
                <a:gd name="connsiteY46" fmla="*/ 5979757 h 5979757"/>
                <a:gd name="connsiteX0" fmla="*/ 4469964 w 5426208"/>
                <a:gd name="connsiteY0" fmla="*/ 5848022 h 5979757"/>
                <a:gd name="connsiteX1" fmla="*/ 4282215 w 5426208"/>
                <a:gd name="connsiteY1" fmla="*/ 5300267 h 5979757"/>
                <a:gd name="connsiteX2" fmla="*/ 4330110 w 5426208"/>
                <a:gd name="connsiteY2" fmla="*/ 5032208 h 5979757"/>
                <a:gd name="connsiteX3" fmla="*/ 4631881 w 5426208"/>
                <a:gd name="connsiteY3" fmla="*/ 4627222 h 5979757"/>
                <a:gd name="connsiteX4" fmla="*/ 5058626 w 5426208"/>
                <a:gd name="connsiteY4" fmla="*/ 3580997 h 5979757"/>
                <a:gd name="connsiteX5" fmla="*/ 5416844 w 5426208"/>
                <a:gd name="connsiteY5" fmla="*/ 2515768 h 5979757"/>
                <a:gd name="connsiteX6" fmla="*/ 5253752 w 5426208"/>
                <a:gd name="connsiteY6" fmla="*/ 2527968 h 5979757"/>
                <a:gd name="connsiteX7" fmla="*/ 4553133 w 5426208"/>
                <a:gd name="connsiteY7" fmla="*/ 3047485 h 5979757"/>
                <a:gd name="connsiteX8" fmla="*/ 3980892 w 5426208"/>
                <a:gd name="connsiteY8" fmla="*/ 3990638 h 5979757"/>
                <a:gd name="connsiteX9" fmla="*/ 4002122 w 5426208"/>
                <a:gd name="connsiteY9" fmla="*/ 3300540 h 5979757"/>
                <a:gd name="connsiteX10" fmla="*/ 4261463 w 5426208"/>
                <a:gd name="connsiteY10" fmla="*/ 1763326 h 5979757"/>
                <a:gd name="connsiteX11" fmla="*/ 4416873 w 5426208"/>
                <a:gd name="connsiteY11" fmla="*/ 1163786 h 5979757"/>
                <a:gd name="connsiteX12" fmla="*/ 4596120 w 5426208"/>
                <a:gd name="connsiteY12" fmla="*/ 705332 h 5979757"/>
                <a:gd name="connsiteX13" fmla="*/ 4049958 w 5426208"/>
                <a:gd name="connsiteY13" fmla="*/ 979199 h 5979757"/>
                <a:gd name="connsiteX14" fmla="*/ 3488008 w 5426208"/>
                <a:gd name="connsiteY14" fmla="*/ 2095620 h 5979757"/>
                <a:gd name="connsiteX15" fmla="*/ 3287203 w 5426208"/>
                <a:gd name="connsiteY15" fmla="*/ 3189293 h 5979757"/>
                <a:gd name="connsiteX16" fmla="*/ 3292845 w 5426208"/>
                <a:gd name="connsiteY16" fmla="*/ 3873228 h 5979757"/>
                <a:gd name="connsiteX17" fmla="*/ 3192806 w 5426208"/>
                <a:gd name="connsiteY17" fmla="*/ 3622834 h 5979757"/>
                <a:gd name="connsiteX18" fmla="*/ 2964295 w 5426208"/>
                <a:gd name="connsiteY18" fmla="*/ 2747898 h 5979757"/>
                <a:gd name="connsiteX19" fmla="*/ 2437902 w 5426208"/>
                <a:gd name="connsiteY19" fmla="*/ 1408871 h 5979757"/>
                <a:gd name="connsiteX20" fmla="*/ 1934158 w 5426208"/>
                <a:gd name="connsiteY20" fmla="*/ 281355 h 5979757"/>
                <a:gd name="connsiteX21" fmla="*/ 1759700 w 5426208"/>
                <a:gd name="connsiteY21" fmla="*/ 62537 h 5979757"/>
                <a:gd name="connsiteX22" fmla="*/ 1504721 w 5426208"/>
                <a:gd name="connsiteY22" fmla="*/ 1196016 h 5979757"/>
                <a:gd name="connsiteX23" fmla="*/ 1919500 w 5426208"/>
                <a:gd name="connsiteY23" fmla="*/ 2525195 h 5979757"/>
                <a:gd name="connsiteX24" fmla="*/ 2511779 w 5426208"/>
                <a:gd name="connsiteY24" fmla="*/ 3692906 h 5979757"/>
                <a:gd name="connsiteX25" fmla="*/ 2507282 w 5426208"/>
                <a:gd name="connsiteY25" fmla="*/ 3859057 h 5979757"/>
                <a:gd name="connsiteX26" fmla="*/ 1259624 w 5426208"/>
                <a:gd name="connsiteY26" fmla="*/ 2346086 h 5979757"/>
                <a:gd name="connsiteX27" fmla="*/ 760003 w 5426208"/>
                <a:gd name="connsiteY27" fmla="*/ 1799331 h 5979757"/>
                <a:gd name="connsiteX28" fmla="*/ 213248 w 5426208"/>
                <a:gd name="connsiteY28" fmla="*/ 1290284 h 5979757"/>
                <a:gd name="connsiteX29" fmla="*/ 213248 w 5426208"/>
                <a:gd name="connsiteY29" fmla="*/ 1422259 h 5979757"/>
                <a:gd name="connsiteX30" fmla="*/ 694015 w 5426208"/>
                <a:gd name="connsiteY30" fmla="*/ 2760865 h 5979757"/>
                <a:gd name="connsiteX31" fmla="*/ 1253280 w 5426208"/>
                <a:gd name="connsiteY31" fmla="*/ 3790825 h 5979757"/>
                <a:gd name="connsiteX32" fmla="*/ 2015715 w 5426208"/>
                <a:gd name="connsiteY32" fmla="*/ 4432127 h 5979757"/>
                <a:gd name="connsiteX33" fmla="*/ 2631307 w 5426208"/>
                <a:gd name="connsiteY33" fmla="*/ 4754580 h 5979757"/>
                <a:gd name="connsiteX34" fmla="*/ 2175214 w 5426208"/>
                <a:gd name="connsiteY34" fmla="*/ 4785383 h 5979757"/>
                <a:gd name="connsiteX35" fmla="*/ 1502268 w 5426208"/>
                <a:gd name="connsiteY35" fmla="*/ 4571350 h 5979757"/>
                <a:gd name="connsiteX36" fmla="*/ 760003 w 5426208"/>
                <a:gd name="connsiteY36" fmla="*/ 3967496 h 5979757"/>
                <a:gd name="connsiteX37" fmla="*/ 260382 w 5426208"/>
                <a:gd name="connsiteY37" fmla="*/ 3071950 h 5979757"/>
                <a:gd name="connsiteX38" fmla="*/ 5859 w 5426208"/>
                <a:gd name="connsiteY38" fmla="*/ 2704304 h 5979757"/>
                <a:gd name="connsiteX39" fmla="*/ 109554 w 5426208"/>
                <a:gd name="connsiteY39" fmla="*/ 3298193 h 5979757"/>
                <a:gd name="connsiteX40" fmla="*/ 420638 w 5426208"/>
                <a:gd name="connsiteY40" fmla="*/ 4702787 h 5979757"/>
                <a:gd name="connsiteX41" fmla="*/ 967661 w 5426208"/>
                <a:gd name="connsiteY41" fmla="*/ 5286238 h 5979757"/>
                <a:gd name="connsiteX42" fmla="*/ 1523574 w 5426208"/>
                <a:gd name="connsiteY42" fmla="*/ 5541772 h 5979757"/>
                <a:gd name="connsiteX43" fmla="*/ 2471273 w 5426208"/>
                <a:gd name="connsiteY43" fmla="*/ 5621924 h 5979757"/>
                <a:gd name="connsiteX44" fmla="*/ 3384948 w 5426208"/>
                <a:gd name="connsiteY44" fmla="*/ 5425398 h 5979757"/>
                <a:gd name="connsiteX45" fmla="*/ 3500869 w 5426208"/>
                <a:gd name="connsiteY45" fmla="*/ 5498539 h 5979757"/>
                <a:gd name="connsiteX46" fmla="*/ 3506134 w 5426208"/>
                <a:gd name="connsiteY46" fmla="*/ 5979757 h 5979757"/>
                <a:gd name="connsiteX0" fmla="*/ 4469964 w 5426208"/>
                <a:gd name="connsiteY0" fmla="*/ 5848022 h 5979757"/>
                <a:gd name="connsiteX1" fmla="*/ 4282215 w 5426208"/>
                <a:gd name="connsiteY1" fmla="*/ 5300267 h 5979757"/>
                <a:gd name="connsiteX2" fmla="*/ 4330110 w 5426208"/>
                <a:gd name="connsiteY2" fmla="*/ 5032208 h 5979757"/>
                <a:gd name="connsiteX3" fmla="*/ 4631881 w 5426208"/>
                <a:gd name="connsiteY3" fmla="*/ 4627222 h 5979757"/>
                <a:gd name="connsiteX4" fmla="*/ 5058626 w 5426208"/>
                <a:gd name="connsiteY4" fmla="*/ 3580997 h 5979757"/>
                <a:gd name="connsiteX5" fmla="*/ 5416844 w 5426208"/>
                <a:gd name="connsiteY5" fmla="*/ 2515768 h 5979757"/>
                <a:gd name="connsiteX6" fmla="*/ 5253752 w 5426208"/>
                <a:gd name="connsiteY6" fmla="*/ 2527968 h 5979757"/>
                <a:gd name="connsiteX7" fmla="*/ 4553133 w 5426208"/>
                <a:gd name="connsiteY7" fmla="*/ 3047485 h 5979757"/>
                <a:gd name="connsiteX8" fmla="*/ 3980892 w 5426208"/>
                <a:gd name="connsiteY8" fmla="*/ 3990638 h 5979757"/>
                <a:gd name="connsiteX9" fmla="*/ 4002122 w 5426208"/>
                <a:gd name="connsiteY9" fmla="*/ 3300540 h 5979757"/>
                <a:gd name="connsiteX10" fmla="*/ 4261463 w 5426208"/>
                <a:gd name="connsiteY10" fmla="*/ 1763326 h 5979757"/>
                <a:gd name="connsiteX11" fmla="*/ 4416873 w 5426208"/>
                <a:gd name="connsiteY11" fmla="*/ 1163786 h 5979757"/>
                <a:gd name="connsiteX12" fmla="*/ 4596120 w 5426208"/>
                <a:gd name="connsiteY12" fmla="*/ 705332 h 5979757"/>
                <a:gd name="connsiteX13" fmla="*/ 4049958 w 5426208"/>
                <a:gd name="connsiteY13" fmla="*/ 979199 h 5979757"/>
                <a:gd name="connsiteX14" fmla="*/ 3488008 w 5426208"/>
                <a:gd name="connsiteY14" fmla="*/ 2095620 h 5979757"/>
                <a:gd name="connsiteX15" fmla="*/ 3287203 w 5426208"/>
                <a:gd name="connsiteY15" fmla="*/ 3189293 h 5979757"/>
                <a:gd name="connsiteX16" fmla="*/ 3292845 w 5426208"/>
                <a:gd name="connsiteY16" fmla="*/ 3873228 h 5979757"/>
                <a:gd name="connsiteX17" fmla="*/ 3192806 w 5426208"/>
                <a:gd name="connsiteY17" fmla="*/ 3622834 h 5979757"/>
                <a:gd name="connsiteX18" fmla="*/ 2932473 w 5426208"/>
                <a:gd name="connsiteY18" fmla="*/ 2740246 h 5979757"/>
                <a:gd name="connsiteX19" fmla="*/ 2437902 w 5426208"/>
                <a:gd name="connsiteY19" fmla="*/ 1408871 h 5979757"/>
                <a:gd name="connsiteX20" fmla="*/ 1934158 w 5426208"/>
                <a:gd name="connsiteY20" fmla="*/ 281355 h 5979757"/>
                <a:gd name="connsiteX21" fmla="*/ 1759700 w 5426208"/>
                <a:gd name="connsiteY21" fmla="*/ 62537 h 5979757"/>
                <a:gd name="connsiteX22" fmla="*/ 1504721 w 5426208"/>
                <a:gd name="connsiteY22" fmla="*/ 1196016 h 5979757"/>
                <a:gd name="connsiteX23" fmla="*/ 1919500 w 5426208"/>
                <a:gd name="connsiteY23" fmla="*/ 2525195 h 5979757"/>
                <a:gd name="connsiteX24" fmla="*/ 2511779 w 5426208"/>
                <a:gd name="connsiteY24" fmla="*/ 3692906 h 5979757"/>
                <a:gd name="connsiteX25" fmla="*/ 2507282 w 5426208"/>
                <a:gd name="connsiteY25" fmla="*/ 3859057 h 5979757"/>
                <a:gd name="connsiteX26" fmla="*/ 1259624 w 5426208"/>
                <a:gd name="connsiteY26" fmla="*/ 2346086 h 5979757"/>
                <a:gd name="connsiteX27" fmla="*/ 760003 w 5426208"/>
                <a:gd name="connsiteY27" fmla="*/ 1799331 h 5979757"/>
                <a:gd name="connsiteX28" fmla="*/ 213248 w 5426208"/>
                <a:gd name="connsiteY28" fmla="*/ 1290284 h 5979757"/>
                <a:gd name="connsiteX29" fmla="*/ 213248 w 5426208"/>
                <a:gd name="connsiteY29" fmla="*/ 1422259 h 5979757"/>
                <a:gd name="connsiteX30" fmla="*/ 694015 w 5426208"/>
                <a:gd name="connsiteY30" fmla="*/ 2760865 h 5979757"/>
                <a:gd name="connsiteX31" fmla="*/ 1253280 w 5426208"/>
                <a:gd name="connsiteY31" fmla="*/ 3790825 h 5979757"/>
                <a:gd name="connsiteX32" fmla="*/ 2015715 w 5426208"/>
                <a:gd name="connsiteY32" fmla="*/ 4432127 h 5979757"/>
                <a:gd name="connsiteX33" fmla="*/ 2631307 w 5426208"/>
                <a:gd name="connsiteY33" fmla="*/ 4754580 h 5979757"/>
                <a:gd name="connsiteX34" fmla="*/ 2175214 w 5426208"/>
                <a:gd name="connsiteY34" fmla="*/ 4785383 h 5979757"/>
                <a:gd name="connsiteX35" fmla="*/ 1502268 w 5426208"/>
                <a:gd name="connsiteY35" fmla="*/ 4571350 h 5979757"/>
                <a:gd name="connsiteX36" fmla="*/ 760003 w 5426208"/>
                <a:gd name="connsiteY36" fmla="*/ 3967496 h 5979757"/>
                <a:gd name="connsiteX37" fmla="*/ 260382 w 5426208"/>
                <a:gd name="connsiteY37" fmla="*/ 3071950 h 5979757"/>
                <a:gd name="connsiteX38" fmla="*/ 5859 w 5426208"/>
                <a:gd name="connsiteY38" fmla="*/ 2704304 h 5979757"/>
                <a:gd name="connsiteX39" fmla="*/ 109554 w 5426208"/>
                <a:gd name="connsiteY39" fmla="*/ 3298193 h 5979757"/>
                <a:gd name="connsiteX40" fmla="*/ 420638 w 5426208"/>
                <a:gd name="connsiteY40" fmla="*/ 4702787 h 5979757"/>
                <a:gd name="connsiteX41" fmla="*/ 967661 w 5426208"/>
                <a:gd name="connsiteY41" fmla="*/ 5286238 h 5979757"/>
                <a:gd name="connsiteX42" fmla="*/ 1523574 w 5426208"/>
                <a:gd name="connsiteY42" fmla="*/ 5541772 h 5979757"/>
                <a:gd name="connsiteX43" fmla="*/ 2471273 w 5426208"/>
                <a:gd name="connsiteY43" fmla="*/ 5621924 h 5979757"/>
                <a:gd name="connsiteX44" fmla="*/ 3384948 w 5426208"/>
                <a:gd name="connsiteY44" fmla="*/ 5425398 h 5979757"/>
                <a:gd name="connsiteX45" fmla="*/ 3500869 w 5426208"/>
                <a:gd name="connsiteY45" fmla="*/ 5498539 h 5979757"/>
                <a:gd name="connsiteX46" fmla="*/ 3506134 w 5426208"/>
                <a:gd name="connsiteY46" fmla="*/ 5979757 h 5979757"/>
                <a:gd name="connsiteX0" fmla="*/ 4469964 w 5426208"/>
                <a:gd name="connsiteY0" fmla="*/ 5848036 h 5979771"/>
                <a:gd name="connsiteX1" fmla="*/ 4282215 w 5426208"/>
                <a:gd name="connsiteY1" fmla="*/ 5300281 h 5979771"/>
                <a:gd name="connsiteX2" fmla="*/ 4330110 w 5426208"/>
                <a:gd name="connsiteY2" fmla="*/ 5032222 h 5979771"/>
                <a:gd name="connsiteX3" fmla="*/ 4631881 w 5426208"/>
                <a:gd name="connsiteY3" fmla="*/ 4627236 h 5979771"/>
                <a:gd name="connsiteX4" fmla="*/ 5058626 w 5426208"/>
                <a:gd name="connsiteY4" fmla="*/ 3581011 h 5979771"/>
                <a:gd name="connsiteX5" fmla="*/ 5416844 w 5426208"/>
                <a:gd name="connsiteY5" fmla="*/ 2515782 h 5979771"/>
                <a:gd name="connsiteX6" fmla="*/ 5253752 w 5426208"/>
                <a:gd name="connsiteY6" fmla="*/ 2527982 h 5979771"/>
                <a:gd name="connsiteX7" fmla="*/ 4553133 w 5426208"/>
                <a:gd name="connsiteY7" fmla="*/ 3047499 h 5979771"/>
                <a:gd name="connsiteX8" fmla="*/ 3980892 w 5426208"/>
                <a:gd name="connsiteY8" fmla="*/ 3990652 h 5979771"/>
                <a:gd name="connsiteX9" fmla="*/ 4002122 w 5426208"/>
                <a:gd name="connsiteY9" fmla="*/ 3300554 h 5979771"/>
                <a:gd name="connsiteX10" fmla="*/ 4261463 w 5426208"/>
                <a:gd name="connsiteY10" fmla="*/ 1763340 h 5979771"/>
                <a:gd name="connsiteX11" fmla="*/ 4416873 w 5426208"/>
                <a:gd name="connsiteY11" fmla="*/ 1163800 h 5979771"/>
                <a:gd name="connsiteX12" fmla="*/ 4596120 w 5426208"/>
                <a:gd name="connsiteY12" fmla="*/ 705346 h 5979771"/>
                <a:gd name="connsiteX13" fmla="*/ 4049958 w 5426208"/>
                <a:gd name="connsiteY13" fmla="*/ 979213 h 5979771"/>
                <a:gd name="connsiteX14" fmla="*/ 3488008 w 5426208"/>
                <a:gd name="connsiteY14" fmla="*/ 2095634 h 5979771"/>
                <a:gd name="connsiteX15" fmla="*/ 3287203 w 5426208"/>
                <a:gd name="connsiteY15" fmla="*/ 3189307 h 5979771"/>
                <a:gd name="connsiteX16" fmla="*/ 3292845 w 5426208"/>
                <a:gd name="connsiteY16" fmla="*/ 3873242 h 5979771"/>
                <a:gd name="connsiteX17" fmla="*/ 3192806 w 5426208"/>
                <a:gd name="connsiteY17" fmla="*/ 3622848 h 5979771"/>
                <a:gd name="connsiteX18" fmla="*/ 2932473 w 5426208"/>
                <a:gd name="connsiteY18" fmla="*/ 2740260 h 5979771"/>
                <a:gd name="connsiteX19" fmla="*/ 2399382 w 5426208"/>
                <a:gd name="connsiteY19" fmla="*/ 1409403 h 5979771"/>
                <a:gd name="connsiteX20" fmla="*/ 1934158 w 5426208"/>
                <a:gd name="connsiteY20" fmla="*/ 281369 h 5979771"/>
                <a:gd name="connsiteX21" fmla="*/ 1759700 w 5426208"/>
                <a:gd name="connsiteY21" fmla="*/ 62551 h 5979771"/>
                <a:gd name="connsiteX22" fmla="*/ 1504721 w 5426208"/>
                <a:gd name="connsiteY22" fmla="*/ 1196030 h 5979771"/>
                <a:gd name="connsiteX23" fmla="*/ 1919500 w 5426208"/>
                <a:gd name="connsiteY23" fmla="*/ 2525209 h 5979771"/>
                <a:gd name="connsiteX24" fmla="*/ 2511779 w 5426208"/>
                <a:gd name="connsiteY24" fmla="*/ 3692920 h 5979771"/>
                <a:gd name="connsiteX25" fmla="*/ 2507282 w 5426208"/>
                <a:gd name="connsiteY25" fmla="*/ 3859071 h 5979771"/>
                <a:gd name="connsiteX26" fmla="*/ 1259624 w 5426208"/>
                <a:gd name="connsiteY26" fmla="*/ 2346100 h 5979771"/>
                <a:gd name="connsiteX27" fmla="*/ 760003 w 5426208"/>
                <a:gd name="connsiteY27" fmla="*/ 1799345 h 5979771"/>
                <a:gd name="connsiteX28" fmla="*/ 213248 w 5426208"/>
                <a:gd name="connsiteY28" fmla="*/ 1290298 h 5979771"/>
                <a:gd name="connsiteX29" fmla="*/ 213248 w 5426208"/>
                <a:gd name="connsiteY29" fmla="*/ 1422273 h 5979771"/>
                <a:gd name="connsiteX30" fmla="*/ 694015 w 5426208"/>
                <a:gd name="connsiteY30" fmla="*/ 2760879 h 5979771"/>
                <a:gd name="connsiteX31" fmla="*/ 1253280 w 5426208"/>
                <a:gd name="connsiteY31" fmla="*/ 3790839 h 5979771"/>
                <a:gd name="connsiteX32" fmla="*/ 2015715 w 5426208"/>
                <a:gd name="connsiteY32" fmla="*/ 4432141 h 5979771"/>
                <a:gd name="connsiteX33" fmla="*/ 2631307 w 5426208"/>
                <a:gd name="connsiteY33" fmla="*/ 4754594 h 5979771"/>
                <a:gd name="connsiteX34" fmla="*/ 2175214 w 5426208"/>
                <a:gd name="connsiteY34" fmla="*/ 4785397 h 5979771"/>
                <a:gd name="connsiteX35" fmla="*/ 1502268 w 5426208"/>
                <a:gd name="connsiteY35" fmla="*/ 4571364 h 5979771"/>
                <a:gd name="connsiteX36" fmla="*/ 760003 w 5426208"/>
                <a:gd name="connsiteY36" fmla="*/ 3967510 h 5979771"/>
                <a:gd name="connsiteX37" fmla="*/ 260382 w 5426208"/>
                <a:gd name="connsiteY37" fmla="*/ 3071964 h 5979771"/>
                <a:gd name="connsiteX38" fmla="*/ 5859 w 5426208"/>
                <a:gd name="connsiteY38" fmla="*/ 2704318 h 5979771"/>
                <a:gd name="connsiteX39" fmla="*/ 109554 w 5426208"/>
                <a:gd name="connsiteY39" fmla="*/ 3298207 h 5979771"/>
                <a:gd name="connsiteX40" fmla="*/ 420638 w 5426208"/>
                <a:gd name="connsiteY40" fmla="*/ 4702801 h 5979771"/>
                <a:gd name="connsiteX41" fmla="*/ 967661 w 5426208"/>
                <a:gd name="connsiteY41" fmla="*/ 5286252 h 5979771"/>
                <a:gd name="connsiteX42" fmla="*/ 1523574 w 5426208"/>
                <a:gd name="connsiteY42" fmla="*/ 5541786 h 5979771"/>
                <a:gd name="connsiteX43" fmla="*/ 2471273 w 5426208"/>
                <a:gd name="connsiteY43" fmla="*/ 5621938 h 5979771"/>
                <a:gd name="connsiteX44" fmla="*/ 3384948 w 5426208"/>
                <a:gd name="connsiteY44" fmla="*/ 5425412 h 5979771"/>
                <a:gd name="connsiteX45" fmla="*/ 3500869 w 5426208"/>
                <a:gd name="connsiteY45" fmla="*/ 5498553 h 5979771"/>
                <a:gd name="connsiteX46" fmla="*/ 3506134 w 5426208"/>
                <a:gd name="connsiteY46" fmla="*/ 5979771 h 5979771"/>
                <a:gd name="connsiteX0" fmla="*/ 4469964 w 5426208"/>
                <a:gd name="connsiteY0" fmla="*/ 5831812 h 5963547"/>
                <a:gd name="connsiteX1" fmla="*/ 4282215 w 5426208"/>
                <a:gd name="connsiteY1" fmla="*/ 5284057 h 5963547"/>
                <a:gd name="connsiteX2" fmla="*/ 4330110 w 5426208"/>
                <a:gd name="connsiteY2" fmla="*/ 5015998 h 5963547"/>
                <a:gd name="connsiteX3" fmla="*/ 4631881 w 5426208"/>
                <a:gd name="connsiteY3" fmla="*/ 4611012 h 5963547"/>
                <a:gd name="connsiteX4" fmla="*/ 5058626 w 5426208"/>
                <a:gd name="connsiteY4" fmla="*/ 3564787 h 5963547"/>
                <a:gd name="connsiteX5" fmla="*/ 5416844 w 5426208"/>
                <a:gd name="connsiteY5" fmla="*/ 2499558 h 5963547"/>
                <a:gd name="connsiteX6" fmla="*/ 5253752 w 5426208"/>
                <a:gd name="connsiteY6" fmla="*/ 2511758 h 5963547"/>
                <a:gd name="connsiteX7" fmla="*/ 4553133 w 5426208"/>
                <a:gd name="connsiteY7" fmla="*/ 3031275 h 5963547"/>
                <a:gd name="connsiteX8" fmla="*/ 3980892 w 5426208"/>
                <a:gd name="connsiteY8" fmla="*/ 3974428 h 5963547"/>
                <a:gd name="connsiteX9" fmla="*/ 4002122 w 5426208"/>
                <a:gd name="connsiteY9" fmla="*/ 3284330 h 5963547"/>
                <a:gd name="connsiteX10" fmla="*/ 4261463 w 5426208"/>
                <a:gd name="connsiteY10" fmla="*/ 1747116 h 5963547"/>
                <a:gd name="connsiteX11" fmla="*/ 4416873 w 5426208"/>
                <a:gd name="connsiteY11" fmla="*/ 1147576 h 5963547"/>
                <a:gd name="connsiteX12" fmla="*/ 4596120 w 5426208"/>
                <a:gd name="connsiteY12" fmla="*/ 689122 h 5963547"/>
                <a:gd name="connsiteX13" fmla="*/ 4049958 w 5426208"/>
                <a:gd name="connsiteY13" fmla="*/ 962989 h 5963547"/>
                <a:gd name="connsiteX14" fmla="*/ 3488008 w 5426208"/>
                <a:gd name="connsiteY14" fmla="*/ 2079410 h 5963547"/>
                <a:gd name="connsiteX15" fmla="*/ 3287203 w 5426208"/>
                <a:gd name="connsiteY15" fmla="*/ 3173083 h 5963547"/>
                <a:gd name="connsiteX16" fmla="*/ 3292845 w 5426208"/>
                <a:gd name="connsiteY16" fmla="*/ 3857018 h 5963547"/>
                <a:gd name="connsiteX17" fmla="*/ 3192806 w 5426208"/>
                <a:gd name="connsiteY17" fmla="*/ 3606624 h 5963547"/>
                <a:gd name="connsiteX18" fmla="*/ 2932473 w 5426208"/>
                <a:gd name="connsiteY18" fmla="*/ 2724036 h 5963547"/>
                <a:gd name="connsiteX19" fmla="*/ 2399382 w 5426208"/>
                <a:gd name="connsiteY19" fmla="*/ 1393179 h 5963547"/>
                <a:gd name="connsiteX20" fmla="*/ 1918061 w 5426208"/>
                <a:gd name="connsiteY20" fmla="*/ 334605 h 5963547"/>
                <a:gd name="connsiteX21" fmla="*/ 1759700 w 5426208"/>
                <a:gd name="connsiteY21" fmla="*/ 46327 h 5963547"/>
                <a:gd name="connsiteX22" fmla="*/ 1504721 w 5426208"/>
                <a:gd name="connsiteY22" fmla="*/ 1179806 h 5963547"/>
                <a:gd name="connsiteX23" fmla="*/ 1919500 w 5426208"/>
                <a:gd name="connsiteY23" fmla="*/ 2508985 h 5963547"/>
                <a:gd name="connsiteX24" fmla="*/ 2511779 w 5426208"/>
                <a:gd name="connsiteY24" fmla="*/ 3676696 h 5963547"/>
                <a:gd name="connsiteX25" fmla="*/ 2507282 w 5426208"/>
                <a:gd name="connsiteY25" fmla="*/ 3842847 h 5963547"/>
                <a:gd name="connsiteX26" fmla="*/ 1259624 w 5426208"/>
                <a:gd name="connsiteY26" fmla="*/ 2329876 h 5963547"/>
                <a:gd name="connsiteX27" fmla="*/ 760003 w 5426208"/>
                <a:gd name="connsiteY27" fmla="*/ 1783121 h 5963547"/>
                <a:gd name="connsiteX28" fmla="*/ 213248 w 5426208"/>
                <a:gd name="connsiteY28" fmla="*/ 1274074 h 5963547"/>
                <a:gd name="connsiteX29" fmla="*/ 213248 w 5426208"/>
                <a:gd name="connsiteY29" fmla="*/ 1406049 h 5963547"/>
                <a:gd name="connsiteX30" fmla="*/ 694015 w 5426208"/>
                <a:gd name="connsiteY30" fmla="*/ 2744655 h 5963547"/>
                <a:gd name="connsiteX31" fmla="*/ 1253280 w 5426208"/>
                <a:gd name="connsiteY31" fmla="*/ 3774615 h 5963547"/>
                <a:gd name="connsiteX32" fmla="*/ 2015715 w 5426208"/>
                <a:gd name="connsiteY32" fmla="*/ 4415917 h 5963547"/>
                <a:gd name="connsiteX33" fmla="*/ 2631307 w 5426208"/>
                <a:gd name="connsiteY33" fmla="*/ 4738370 h 5963547"/>
                <a:gd name="connsiteX34" fmla="*/ 2175214 w 5426208"/>
                <a:gd name="connsiteY34" fmla="*/ 4769173 h 5963547"/>
                <a:gd name="connsiteX35" fmla="*/ 1502268 w 5426208"/>
                <a:gd name="connsiteY35" fmla="*/ 4555140 h 5963547"/>
                <a:gd name="connsiteX36" fmla="*/ 760003 w 5426208"/>
                <a:gd name="connsiteY36" fmla="*/ 3951286 h 5963547"/>
                <a:gd name="connsiteX37" fmla="*/ 260382 w 5426208"/>
                <a:gd name="connsiteY37" fmla="*/ 3055740 h 5963547"/>
                <a:gd name="connsiteX38" fmla="*/ 5859 w 5426208"/>
                <a:gd name="connsiteY38" fmla="*/ 2688094 h 5963547"/>
                <a:gd name="connsiteX39" fmla="*/ 109554 w 5426208"/>
                <a:gd name="connsiteY39" fmla="*/ 3281983 h 5963547"/>
                <a:gd name="connsiteX40" fmla="*/ 420638 w 5426208"/>
                <a:gd name="connsiteY40" fmla="*/ 4686577 h 5963547"/>
                <a:gd name="connsiteX41" fmla="*/ 967661 w 5426208"/>
                <a:gd name="connsiteY41" fmla="*/ 5270028 h 5963547"/>
                <a:gd name="connsiteX42" fmla="*/ 1523574 w 5426208"/>
                <a:gd name="connsiteY42" fmla="*/ 5525562 h 5963547"/>
                <a:gd name="connsiteX43" fmla="*/ 2471273 w 5426208"/>
                <a:gd name="connsiteY43" fmla="*/ 5605714 h 5963547"/>
                <a:gd name="connsiteX44" fmla="*/ 3384948 w 5426208"/>
                <a:gd name="connsiteY44" fmla="*/ 5409188 h 5963547"/>
                <a:gd name="connsiteX45" fmla="*/ 3500869 w 5426208"/>
                <a:gd name="connsiteY45" fmla="*/ 5482329 h 5963547"/>
                <a:gd name="connsiteX46" fmla="*/ 3506134 w 5426208"/>
                <a:gd name="connsiteY46" fmla="*/ 5963547 h 5963547"/>
                <a:gd name="connsiteX0" fmla="*/ 4469964 w 5426208"/>
                <a:gd name="connsiteY0" fmla="*/ 5831812 h 5963547"/>
                <a:gd name="connsiteX1" fmla="*/ 4282215 w 5426208"/>
                <a:gd name="connsiteY1" fmla="*/ 5284057 h 5963547"/>
                <a:gd name="connsiteX2" fmla="*/ 4330110 w 5426208"/>
                <a:gd name="connsiteY2" fmla="*/ 5015998 h 5963547"/>
                <a:gd name="connsiteX3" fmla="*/ 4631881 w 5426208"/>
                <a:gd name="connsiteY3" fmla="*/ 4611012 h 5963547"/>
                <a:gd name="connsiteX4" fmla="*/ 5058626 w 5426208"/>
                <a:gd name="connsiteY4" fmla="*/ 3564787 h 5963547"/>
                <a:gd name="connsiteX5" fmla="*/ 5416844 w 5426208"/>
                <a:gd name="connsiteY5" fmla="*/ 2499558 h 5963547"/>
                <a:gd name="connsiteX6" fmla="*/ 5253752 w 5426208"/>
                <a:gd name="connsiteY6" fmla="*/ 2511758 h 5963547"/>
                <a:gd name="connsiteX7" fmla="*/ 4553133 w 5426208"/>
                <a:gd name="connsiteY7" fmla="*/ 3031275 h 5963547"/>
                <a:gd name="connsiteX8" fmla="*/ 3980892 w 5426208"/>
                <a:gd name="connsiteY8" fmla="*/ 3974428 h 5963547"/>
                <a:gd name="connsiteX9" fmla="*/ 4002122 w 5426208"/>
                <a:gd name="connsiteY9" fmla="*/ 3284330 h 5963547"/>
                <a:gd name="connsiteX10" fmla="*/ 4261463 w 5426208"/>
                <a:gd name="connsiteY10" fmla="*/ 1747116 h 5963547"/>
                <a:gd name="connsiteX11" fmla="*/ 4416873 w 5426208"/>
                <a:gd name="connsiteY11" fmla="*/ 1147576 h 5963547"/>
                <a:gd name="connsiteX12" fmla="*/ 4484533 w 5426208"/>
                <a:gd name="connsiteY12" fmla="*/ 653647 h 5963547"/>
                <a:gd name="connsiteX13" fmla="*/ 4049958 w 5426208"/>
                <a:gd name="connsiteY13" fmla="*/ 962989 h 5963547"/>
                <a:gd name="connsiteX14" fmla="*/ 3488008 w 5426208"/>
                <a:gd name="connsiteY14" fmla="*/ 2079410 h 5963547"/>
                <a:gd name="connsiteX15" fmla="*/ 3287203 w 5426208"/>
                <a:gd name="connsiteY15" fmla="*/ 3173083 h 5963547"/>
                <a:gd name="connsiteX16" fmla="*/ 3292845 w 5426208"/>
                <a:gd name="connsiteY16" fmla="*/ 3857018 h 5963547"/>
                <a:gd name="connsiteX17" fmla="*/ 3192806 w 5426208"/>
                <a:gd name="connsiteY17" fmla="*/ 3606624 h 5963547"/>
                <a:gd name="connsiteX18" fmla="*/ 2932473 w 5426208"/>
                <a:gd name="connsiteY18" fmla="*/ 2724036 h 5963547"/>
                <a:gd name="connsiteX19" fmla="*/ 2399382 w 5426208"/>
                <a:gd name="connsiteY19" fmla="*/ 1393179 h 5963547"/>
                <a:gd name="connsiteX20" fmla="*/ 1918061 w 5426208"/>
                <a:gd name="connsiteY20" fmla="*/ 334605 h 5963547"/>
                <a:gd name="connsiteX21" fmla="*/ 1759700 w 5426208"/>
                <a:gd name="connsiteY21" fmla="*/ 46327 h 5963547"/>
                <a:gd name="connsiteX22" fmla="*/ 1504721 w 5426208"/>
                <a:gd name="connsiteY22" fmla="*/ 1179806 h 5963547"/>
                <a:gd name="connsiteX23" fmla="*/ 1919500 w 5426208"/>
                <a:gd name="connsiteY23" fmla="*/ 2508985 h 5963547"/>
                <a:gd name="connsiteX24" fmla="*/ 2511779 w 5426208"/>
                <a:gd name="connsiteY24" fmla="*/ 3676696 h 5963547"/>
                <a:gd name="connsiteX25" fmla="*/ 2507282 w 5426208"/>
                <a:gd name="connsiteY25" fmla="*/ 3842847 h 5963547"/>
                <a:gd name="connsiteX26" fmla="*/ 1259624 w 5426208"/>
                <a:gd name="connsiteY26" fmla="*/ 2329876 h 5963547"/>
                <a:gd name="connsiteX27" fmla="*/ 760003 w 5426208"/>
                <a:gd name="connsiteY27" fmla="*/ 1783121 h 5963547"/>
                <a:gd name="connsiteX28" fmla="*/ 213248 w 5426208"/>
                <a:gd name="connsiteY28" fmla="*/ 1274074 h 5963547"/>
                <a:gd name="connsiteX29" fmla="*/ 213248 w 5426208"/>
                <a:gd name="connsiteY29" fmla="*/ 1406049 h 5963547"/>
                <a:gd name="connsiteX30" fmla="*/ 694015 w 5426208"/>
                <a:gd name="connsiteY30" fmla="*/ 2744655 h 5963547"/>
                <a:gd name="connsiteX31" fmla="*/ 1253280 w 5426208"/>
                <a:gd name="connsiteY31" fmla="*/ 3774615 h 5963547"/>
                <a:gd name="connsiteX32" fmla="*/ 2015715 w 5426208"/>
                <a:gd name="connsiteY32" fmla="*/ 4415917 h 5963547"/>
                <a:gd name="connsiteX33" fmla="*/ 2631307 w 5426208"/>
                <a:gd name="connsiteY33" fmla="*/ 4738370 h 5963547"/>
                <a:gd name="connsiteX34" fmla="*/ 2175214 w 5426208"/>
                <a:gd name="connsiteY34" fmla="*/ 4769173 h 5963547"/>
                <a:gd name="connsiteX35" fmla="*/ 1502268 w 5426208"/>
                <a:gd name="connsiteY35" fmla="*/ 4555140 h 5963547"/>
                <a:gd name="connsiteX36" fmla="*/ 760003 w 5426208"/>
                <a:gd name="connsiteY36" fmla="*/ 3951286 h 5963547"/>
                <a:gd name="connsiteX37" fmla="*/ 260382 w 5426208"/>
                <a:gd name="connsiteY37" fmla="*/ 3055740 h 5963547"/>
                <a:gd name="connsiteX38" fmla="*/ 5859 w 5426208"/>
                <a:gd name="connsiteY38" fmla="*/ 2688094 h 5963547"/>
                <a:gd name="connsiteX39" fmla="*/ 109554 w 5426208"/>
                <a:gd name="connsiteY39" fmla="*/ 3281983 h 5963547"/>
                <a:gd name="connsiteX40" fmla="*/ 420638 w 5426208"/>
                <a:gd name="connsiteY40" fmla="*/ 4686577 h 5963547"/>
                <a:gd name="connsiteX41" fmla="*/ 967661 w 5426208"/>
                <a:gd name="connsiteY41" fmla="*/ 5270028 h 5963547"/>
                <a:gd name="connsiteX42" fmla="*/ 1523574 w 5426208"/>
                <a:gd name="connsiteY42" fmla="*/ 5525562 h 5963547"/>
                <a:gd name="connsiteX43" fmla="*/ 2471273 w 5426208"/>
                <a:gd name="connsiteY43" fmla="*/ 5605714 h 5963547"/>
                <a:gd name="connsiteX44" fmla="*/ 3384948 w 5426208"/>
                <a:gd name="connsiteY44" fmla="*/ 5409188 h 5963547"/>
                <a:gd name="connsiteX45" fmla="*/ 3500869 w 5426208"/>
                <a:gd name="connsiteY45" fmla="*/ 5482329 h 5963547"/>
                <a:gd name="connsiteX46" fmla="*/ 3506134 w 5426208"/>
                <a:gd name="connsiteY46" fmla="*/ 5963547 h 5963547"/>
                <a:gd name="connsiteX0" fmla="*/ 4469964 w 5426208"/>
                <a:gd name="connsiteY0" fmla="*/ 5831812 h 5963547"/>
                <a:gd name="connsiteX1" fmla="*/ 4282215 w 5426208"/>
                <a:gd name="connsiteY1" fmla="*/ 5284057 h 5963547"/>
                <a:gd name="connsiteX2" fmla="*/ 4330110 w 5426208"/>
                <a:gd name="connsiteY2" fmla="*/ 5015998 h 5963547"/>
                <a:gd name="connsiteX3" fmla="*/ 4631881 w 5426208"/>
                <a:gd name="connsiteY3" fmla="*/ 4611012 h 5963547"/>
                <a:gd name="connsiteX4" fmla="*/ 5058626 w 5426208"/>
                <a:gd name="connsiteY4" fmla="*/ 3564787 h 5963547"/>
                <a:gd name="connsiteX5" fmla="*/ 5416844 w 5426208"/>
                <a:gd name="connsiteY5" fmla="*/ 2499558 h 5963547"/>
                <a:gd name="connsiteX6" fmla="*/ 5253752 w 5426208"/>
                <a:gd name="connsiteY6" fmla="*/ 2511758 h 5963547"/>
                <a:gd name="connsiteX7" fmla="*/ 4553133 w 5426208"/>
                <a:gd name="connsiteY7" fmla="*/ 3031275 h 5963547"/>
                <a:gd name="connsiteX8" fmla="*/ 3980892 w 5426208"/>
                <a:gd name="connsiteY8" fmla="*/ 3974428 h 5963547"/>
                <a:gd name="connsiteX9" fmla="*/ 4002122 w 5426208"/>
                <a:gd name="connsiteY9" fmla="*/ 3284330 h 5963547"/>
                <a:gd name="connsiteX10" fmla="*/ 4261463 w 5426208"/>
                <a:gd name="connsiteY10" fmla="*/ 1747116 h 5963547"/>
                <a:gd name="connsiteX11" fmla="*/ 4416873 w 5426208"/>
                <a:gd name="connsiteY11" fmla="*/ 1147576 h 5963547"/>
                <a:gd name="connsiteX12" fmla="*/ 4484533 w 5426208"/>
                <a:gd name="connsiteY12" fmla="*/ 653647 h 5963547"/>
                <a:gd name="connsiteX13" fmla="*/ 4049958 w 5426208"/>
                <a:gd name="connsiteY13" fmla="*/ 962989 h 5963547"/>
                <a:gd name="connsiteX14" fmla="*/ 3488008 w 5426208"/>
                <a:gd name="connsiteY14" fmla="*/ 2079410 h 5963547"/>
                <a:gd name="connsiteX15" fmla="*/ 3287203 w 5426208"/>
                <a:gd name="connsiteY15" fmla="*/ 3173083 h 5963547"/>
                <a:gd name="connsiteX16" fmla="*/ 3292845 w 5426208"/>
                <a:gd name="connsiteY16" fmla="*/ 3857018 h 5963547"/>
                <a:gd name="connsiteX17" fmla="*/ 3192806 w 5426208"/>
                <a:gd name="connsiteY17" fmla="*/ 3606624 h 5963547"/>
                <a:gd name="connsiteX18" fmla="*/ 2932473 w 5426208"/>
                <a:gd name="connsiteY18" fmla="*/ 2724036 h 5963547"/>
                <a:gd name="connsiteX19" fmla="*/ 2399382 w 5426208"/>
                <a:gd name="connsiteY19" fmla="*/ 1393179 h 5963547"/>
                <a:gd name="connsiteX20" fmla="*/ 1918061 w 5426208"/>
                <a:gd name="connsiteY20" fmla="*/ 334605 h 5963547"/>
                <a:gd name="connsiteX21" fmla="*/ 1759700 w 5426208"/>
                <a:gd name="connsiteY21" fmla="*/ 46327 h 5963547"/>
                <a:gd name="connsiteX22" fmla="*/ 1504721 w 5426208"/>
                <a:gd name="connsiteY22" fmla="*/ 1179806 h 5963547"/>
                <a:gd name="connsiteX23" fmla="*/ 1919500 w 5426208"/>
                <a:gd name="connsiteY23" fmla="*/ 2508985 h 5963547"/>
                <a:gd name="connsiteX24" fmla="*/ 2511779 w 5426208"/>
                <a:gd name="connsiteY24" fmla="*/ 3676696 h 5963547"/>
                <a:gd name="connsiteX25" fmla="*/ 2507282 w 5426208"/>
                <a:gd name="connsiteY25" fmla="*/ 3842847 h 5963547"/>
                <a:gd name="connsiteX26" fmla="*/ 1259624 w 5426208"/>
                <a:gd name="connsiteY26" fmla="*/ 2329876 h 5963547"/>
                <a:gd name="connsiteX27" fmla="*/ 760003 w 5426208"/>
                <a:gd name="connsiteY27" fmla="*/ 1783121 h 5963547"/>
                <a:gd name="connsiteX28" fmla="*/ 213248 w 5426208"/>
                <a:gd name="connsiteY28" fmla="*/ 1274074 h 5963547"/>
                <a:gd name="connsiteX29" fmla="*/ 213248 w 5426208"/>
                <a:gd name="connsiteY29" fmla="*/ 1406049 h 5963547"/>
                <a:gd name="connsiteX30" fmla="*/ 694015 w 5426208"/>
                <a:gd name="connsiteY30" fmla="*/ 2744655 h 5963547"/>
                <a:gd name="connsiteX31" fmla="*/ 1253280 w 5426208"/>
                <a:gd name="connsiteY31" fmla="*/ 3774615 h 5963547"/>
                <a:gd name="connsiteX32" fmla="*/ 2015715 w 5426208"/>
                <a:gd name="connsiteY32" fmla="*/ 4415917 h 5963547"/>
                <a:gd name="connsiteX33" fmla="*/ 2631307 w 5426208"/>
                <a:gd name="connsiteY33" fmla="*/ 4738370 h 5963547"/>
                <a:gd name="connsiteX34" fmla="*/ 2175214 w 5426208"/>
                <a:gd name="connsiteY34" fmla="*/ 4769173 h 5963547"/>
                <a:gd name="connsiteX35" fmla="*/ 1502268 w 5426208"/>
                <a:gd name="connsiteY35" fmla="*/ 4555140 h 5963547"/>
                <a:gd name="connsiteX36" fmla="*/ 760003 w 5426208"/>
                <a:gd name="connsiteY36" fmla="*/ 3951286 h 5963547"/>
                <a:gd name="connsiteX37" fmla="*/ 260382 w 5426208"/>
                <a:gd name="connsiteY37" fmla="*/ 3055740 h 5963547"/>
                <a:gd name="connsiteX38" fmla="*/ 5859 w 5426208"/>
                <a:gd name="connsiteY38" fmla="*/ 2688094 h 5963547"/>
                <a:gd name="connsiteX39" fmla="*/ 109554 w 5426208"/>
                <a:gd name="connsiteY39" fmla="*/ 3281983 h 5963547"/>
                <a:gd name="connsiteX40" fmla="*/ 420638 w 5426208"/>
                <a:gd name="connsiteY40" fmla="*/ 4686577 h 5963547"/>
                <a:gd name="connsiteX41" fmla="*/ 967661 w 5426208"/>
                <a:gd name="connsiteY41" fmla="*/ 5270028 h 5963547"/>
                <a:gd name="connsiteX42" fmla="*/ 1523574 w 5426208"/>
                <a:gd name="connsiteY42" fmla="*/ 5525562 h 5963547"/>
                <a:gd name="connsiteX43" fmla="*/ 2471273 w 5426208"/>
                <a:gd name="connsiteY43" fmla="*/ 5605714 h 5963547"/>
                <a:gd name="connsiteX44" fmla="*/ 3384948 w 5426208"/>
                <a:gd name="connsiteY44" fmla="*/ 5409188 h 5963547"/>
                <a:gd name="connsiteX45" fmla="*/ 3500869 w 5426208"/>
                <a:gd name="connsiteY45" fmla="*/ 5482329 h 5963547"/>
                <a:gd name="connsiteX46" fmla="*/ 3506134 w 5426208"/>
                <a:gd name="connsiteY46" fmla="*/ 5963547 h 5963547"/>
                <a:gd name="connsiteX0" fmla="*/ 4469964 w 5426208"/>
                <a:gd name="connsiteY0" fmla="*/ 5831812 h 5963547"/>
                <a:gd name="connsiteX1" fmla="*/ 4282215 w 5426208"/>
                <a:gd name="connsiteY1" fmla="*/ 5284057 h 5963547"/>
                <a:gd name="connsiteX2" fmla="*/ 4330110 w 5426208"/>
                <a:gd name="connsiteY2" fmla="*/ 5015998 h 5963547"/>
                <a:gd name="connsiteX3" fmla="*/ 4631881 w 5426208"/>
                <a:gd name="connsiteY3" fmla="*/ 4611012 h 5963547"/>
                <a:gd name="connsiteX4" fmla="*/ 5058626 w 5426208"/>
                <a:gd name="connsiteY4" fmla="*/ 3564787 h 5963547"/>
                <a:gd name="connsiteX5" fmla="*/ 5416844 w 5426208"/>
                <a:gd name="connsiteY5" fmla="*/ 2499558 h 5963547"/>
                <a:gd name="connsiteX6" fmla="*/ 5253752 w 5426208"/>
                <a:gd name="connsiteY6" fmla="*/ 2511758 h 5963547"/>
                <a:gd name="connsiteX7" fmla="*/ 4553133 w 5426208"/>
                <a:gd name="connsiteY7" fmla="*/ 3031275 h 5963547"/>
                <a:gd name="connsiteX8" fmla="*/ 3980892 w 5426208"/>
                <a:gd name="connsiteY8" fmla="*/ 3974428 h 5963547"/>
                <a:gd name="connsiteX9" fmla="*/ 4002122 w 5426208"/>
                <a:gd name="connsiteY9" fmla="*/ 3284330 h 5963547"/>
                <a:gd name="connsiteX10" fmla="*/ 4261463 w 5426208"/>
                <a:gd name="connsiteY10" fmla="*/ 1747116 h 5963547"/>
                <a:gd name="connsiteX11" fmla="*/ 4416873 w 5426208"/>
                <a:gd name="connsiteY11" fmla="*/ 1147576 h 5963547"/>
                <a:gd name="connsiteX12" fmla="*/ 4484533 w 5426208"/>
                <a:gd name="connsiteY12" fmla="*/ 653647 h 5963547"/>
                <a:gd name="connsiteX13" fmla="*/ 4063391 w 5426208"/>
                <a:gd name="connsiteY13" fmla="*/ 1013087 h 5963547"/>
                <a:gd name="connsiteX14" fmla="*/ 3488008 w 5426208"/>
                <a:gd name="connsiteY14" fmla="*/ 2079410 h 5963547"/>
                <a:gd name="connsiteX15" fmla="*/ 3287203 w 5426208"/>
                <a:gd name="connsiteY15" fmla="*/ 3173083 h 5963547"/>
                <a:gd name="connsiteX16" fmla="*/ 3292845 w 5426208"/>
                <a:gd name="connsiteY16" fmla="*/ 3857018 h 5963547"/>
                <a:gd name="connsiteX17" fmla="*/ 3192806 w 5426208"/>
                <a:gd name="connsiteY17" fmla="*/ 3606624 h 5963547"/>
                <a:gd name="connsiteX18" fmla="*/ 2932473 w 5426208"/>
                <a:gd name="connsiteY18" fmla="*/ 2724036 h 5963547"/>
                <a:gd name="connsiteX19" fmla="*/ 2399382 w 5426208"/>
                <a:gd name="connsiteY19" fmla="*/ 1393179 h 5963547"/>
                <a:gd name="connsiteX20" fmla="*/ 1918061 w 5426208"/>
                <a:gd name="connsiteY20" fmla="*/ 334605 h 5963547"/>
                <a:gd name="connsiteX21" fmla="*/ 1759700 w 5426208"/>
                <a:gd name="connsiteY21" fmla="*/ 46327 h 5963547"/>
                <a:gd name="connsiteX22" fmla="*/ 1504721 w 5426208"/>
                <a:gd name="connsiteY22" fmla="*/ 1179806 h 5963547"/>
                <a:gd name="connsiteX23" fmla="*/ 1919500 w 5426208"/>
                <a:gd name="connsiteY23" fmla="*/ 2508985 h 5963547"/>
                <a:gd name="connsiteX24" fmla="*/ 2511779 w 5426208"/>
                <a:gd name="connsiteY24" fmla="*/ 3676696 h 5963547"/>
                <a:gd name="connsiteX25" fmla="*/ 2507282 w 5426208"/>
                <a:gd name="connsiteY25" fmla="*/ 3842847 h 5963547"/>
                <a:gd name="connsiteX26" fmla="*/ 1259624 w 5426208"/>
                <a:gd name="connsiteY26" fmla="*/ 2329876 h 5963547"/>
                <a:gd name="connsiteX27" fmla="*/ 760003 w 5426208"/>
                <a:gd name="connsiteY27" fmla="*/ 1783121 h 5963547"/>
                <a:gd name="connsiteX28" fmla="*/ 213248 w 5426208"/>
                <a:gd name="connsiteY28" fmla="*/ 1274074 h 5963547"/>
                <a:gd name="connsiteX29" fmla="*/ 213248 w 5426208"/>
                <a:gd name="connsiteY29" fmla="*/ 1406049 h 5963547"/>
                <a:gd name="connsiteX30" fmla="*/ 694015 w 5426208"/>
                <a:gd name="connsiteY30" fmla="*/ 2744655 h 5963547"/>
                <a:gd name="connsiteX31" fmla="*/ 1253280 w 5426208"/>
                <a:gd name="connsiteY31" fmla="*/ 3774615 h 5963547"/>
                <a:gd name="connsiteX32" fmla="*/ 2015715 w 5426208"/>
                <a:gd name="connsiteY32" fmla="*/ 4415917 h 5963547"/>
                <a:gd name="connsiteX33" fmla="*/ 2631307 w 5426208"/>
                <a:gd name="connsiteY33" fmla="*/ 4738370 h 5963547"/>
                <a:gd name="connsiteX34" fmla="*/ 2175214 w 5426208"/>
                <a:gd name="connsiteY34" fmla="*/ 4769173 h 5963547"/>
                <a:gd name="connsiteX35" fmla="*/ 1502268 w 5426208"/>
                <a:gd name="connsiteY35" fmla="*/ 4555140 h 5963547"/>
                <a:gd name="connsiteX36" fmla="*/ 760003 w 5426208"/>
                <a:gd name="connsiteY36" fmla="*/ 3951286 h 5963547"/>
                <a:gd name="connsiteX37" fmla="*/ 260382 w 5426208"/>
                <a:gd name="connsiteY37" fmla="*/ 3055740 h 5963547"/>
                <a:gd name="connsiteX38" fmla="*/ 5859 w 5426208"/>
                <a:gd name="connsiteY38" fmla="*/ 2688094 h 5963547"/>
                <a:gd name="connsiteX39" fmla="*/ 109554 w 5426208"/>
                <a:gd name="connsiteY39" fmla="*/ 3281983 h 5963547"/>
                <a:gd name="connsiteX40" fmla="*/ 420638 w 5426208"/>
                <a:gd name="connsiteY40" fmla="*/ 4686577 h 5963547"/>
                <a:gd name="connsiteX41" fmla="*/ 967661 w 5426208"/>
                <a:gd name="connsiteY41" fmla="*/ 5270028 h 5963547"/>
                <a:gd name="connsiteX42" fmla="*/ 1523574 w 5426208"/>
                <a:gd name="connsiteY42" fmla="*/ 5525562 h 5963547"/>
                <a:gd name="connsiteX43" fmla="*/ 2471273 w 5426208"/>
                <a:gd name="connsiteY43" fmla="*/ 5605714 h 5963547"/>
                <a:gd name="connsiteX44" fmla="*/ 3384948 w 5426208"/>
                <a:gd name="connsiteY44" fmla="*/ 5409188 h 5963547"/>
                <a:gd name="connsiteX45" fmla="*/ 3500869 w 5426208"/>
                <a:gd name="connsiteY45" fmla="*/ 5482329 h 5963547"/>
                <a:gd name="connsiteX46" fmla="*/ 3506134 w 5426208"/>
                <a:gd name="connsiteY46" fmla="*/ 5963547 h 5963547"/>
                <a:gd name="connsiteX0" fmla="*/ 4469964 w 5426208"/>
                <a:gd name="connsiteY0" fmla="*/ 5831812 h 5963547"/>
                <a:gd name="connsiteX1" fmla="*/ 4282215 w 5426208"/>
                <a:gd name="connsiteY1" fmla="*/ 5284057 h 5963547"/>
                <a:gd name="connsiteX2" fmla="*/ 4330110 w 5426208"/>
                <a:gd name="connsiteY2" fmla="*/ 5015998 h 5963547"/>
                <a:gd name="connsiteX3" fmla="*/ 4631881 w 5426208"/>
                <a:gd name="connsiteY3" fmla="*/ 4611012 h 5963547"/>
                <a:gd name="connsiteX4" fmla="*/ 5058626 w 5426208"/>
                <a:gd name="connsiteY4" fmla="*/ 3564787 h 5963547"/>
                <a:gd name="connsiteX5" fmla="*/ 5416844 w 5426208"/>
                <a:gd name="connsiteY5" fmla="*/ 2499558 h 5963547"/>
                <a:gd name="connsiteX6" fmla="*/ 5253752 w 5426208"/>
                <a:gd name="connsiteY6" fmla="*/ 2511758 h 5963547"/>
                <a:gd name="connsiteX7" fmla="*/ 4553133 w 5426208"/>
                <a:gd name="connsiteY7" fmla="*/ 3031275 h 5963547"/>
                <a:gd name="connsiteX8" fmla="*/ 3980892 w 5426208"/>
                <a:gd name="connsiteY8" fmla="*/ 3974428 h 5963547"/>
                <a:gd name="connsiteX9" fmla="*/ 4002122 w 5426208"/>
                <a:gd name="connsiteY9" fmla="*/ 3284330 h 5963547"/>
                <a:gd name="connsiteX10" fmla="*/ 4281760 w 5426208"/>
                <a:gd name="connsiteY10" fmla="*/ 1853260 h 5963547"/>
                <a:gd name="connsiteX11" fmla="*/ 4416873 w 5426208"/>
                <a:gd name="connsiteY11" fmla="*/ 1147576 h 5963547"/>
                <a:gd name="connsiteX12" fmla="*/ 4484533 w 5426208"/>
                <a:gd name="connsiteY12" fmla="*/ 653647 h 5963547"/>
                <a:gd name="connsiteX13" fmla="*/ 4063391 w 5426208"/>
                <a:gd name="connsiteY13" fmla="*/ 1013087 h 5963547"/>
                <a:gd name="connsiteX14" fmla="*/ 3488008 w 5426208"/>
                <a:gd name="connsiteY14" fmla="*/ 2079410 h 5963547"/>
                <a:gd name="connsiteX15" fmla="*/ 3287203 w 5426208"/>
                <a:gd name="connsiteY15" fmla="*/ 3173083 h 5963547"/>
                <a:gd name="connsiteX16" fmla="*/ 3292845 w 5426208"/>
                <a:gd name="connsiteY16" fmla="*/ 3857018 h 5963547"/>
                <a:gd name="connsiteX17" fmla="*/ 3192806 w 5426208"/>
                <a:gd name="connsiteY17" fmla="*/ 3606624 h 5963547"/>
                <a:gd name="connsiteX18" fmla="*/ 2932473 w 5426208"/>
                <a:gd name="connsiteY18" fmla="*/ 2724036 h 5963547"/>
                <a:gd name="connsiteX19" fmla="*/ 2399382 w 5426208"/>
                <a:gd name="connsiteY19" fmla="*/ 1393179 h 5963547"/>
                <a:gd name="connsiteX20" fmla="*/ 1918061 w 5426208"/>
                <a:gd name="connsiteY20" fmla="*/ 334605 h 5963547"/>
                <a:gd name="connsiteX21" fmla="*/ 1759700 w 5426208"/>
                <a:gd name="connsiteY21" fmla="*/ 46327 h 5963547"/>
                <a:gd name="connsiteX22" fmla="*/ 1504721 w 5426208"/>
                <a:gd name="connsiteY22" fmla="*/ 1179806 h 5963547"/>
                <a:gd name="connsiteX23" fmla="*/ 1919500 w 5426208"/>
                <a:gd name="connsiteY23" fmla="*/ 2508985 h 5963547"/>
                <a:gd name="connsiteX24" fmla="*/ 2511779 w 5426208"/>
                <a:gd name="connsiteY24" fmla="*/ 3676696 h 5963547"/>
                <a:gd name="connsiteX25" fmla="*/ 2507282 w 5426208"/>
                <a:gd name="connsiteY25" fmla="*/ 3842847 h 5963547"/>
                <a:gd name="connsiteX26" fmla="*/ 1259624 w 5426208"/>
                <a:gd name="connsiteY26" fmla="*/ 2329876 h 5963547"/>
                <a:gd name="connsiteX27" fmla="*/ 760003 w 5426208"/>
                <a:gd name="connsiteY27" fmla="*/ 1783121 h 5963547"/>
                <a:gd name="connsiteX28" fmla="*/ 213248 w 5426208"/>
                <a:gd name="connsiteY28" fmla="*/ 1274074 h 5963547"/>
                <a:gd name="connsiteX29" fmla="*/ 213248 w 5426208"/>
                <a:gd name="connsiteY29" fmla="*/ 1406049 h 5963547"/>
                <a:gd name="connsiteX30" fmla="*/ 694015 w 5426208"/>
                <a:gd name="connsiteY30" fmla="*/ 2744655 h 5963547"/>
                <a:gd name="connsiteX31" fmla="*/ 1253280 w 5426208"/>
                <a:gd name="connsiteY31" fmla="*/ 3774615 h 5963547"/>
                <a:gd name="connsiteX32" fmla="*/ 2015715 w 5426208"/>
                <a:gd name="connsiteY32" fmla="*/ 4415917 h 5963547"/>
                <a:gd name="connsiteX33" fmla="*/ 2631307 w 5426208"/>
                <a:gd name="connsiteY33" fmla="*/ 4738370 h 5963547"/>
                <a:gd name="connsiteX34" fmla="*/ 2175214 w 5426208"/>
                <a:gd name="connsiteY34" fmla="*/ 4769173 h 5963547"/>
                <a:gd name="connsiteX35" fmla="*/ 1502268 w 5426208"/>
                <a:gd name="connsiteY35" fmla="*/ 4555140 h 5963547"/>
                <a:gd name="connsiteX36" fmla="*/ 760003 w 5426208"/>
                <a:gd name="connsiteY36" fmla="*/ 3951286 h 5963547"/>
                <a:gd name="connsiteX37" fmla="*/ 260382 w 5426208"/>
                <a:gd name="connsiteY37" fmla="*/ 3055740 h 5963547"/>
                <a:gd name="connsiteX38" fmla="*/ 5859 w 5426208"/>
                <a:gd name="connsiteY38" fmla="*/ 2688094 h 5963547"/>
                <a:gd name="connsiteX39" fmla="*/ 109554 w 5426208"/>
                <a:gd name="connsiteY39" fmla="*/ 3281983 h 5963547"/>
                <a:gd name="connsiteX40" fmla="*/ 420638 w 5426208"/>
                <a:gd name="connsiteY40" fmla="*/ 4686577 h 5963547"/>
                <a:gd name="connsiteX41" fmla="*/ 967661 w 5426208"/>
                <a:gd name="connsiteY41" fmla="*/ 5270028 h 5963547"/>
                <a:gd name="connsiteX42" fmla="*/ 1523574 w 5426208"/>
                <a:gd name="connsiteY42" fmla="*/ 5525562 h 5963547"/>
                <a:gd name="connsiteX43" fmla="*/ 2471273 w 5426208"/>
                <a:gd name="connsiteY43" fmla="*/ 5605714 h 5963547"/>
                <a:gd name="connsiteX44" fmla="*/ 3384948 w 5426208"/>
                <a:gd name="connsiteY44" fmla="*/ 5409188 h 5963547"/>
                <a:gd name="connsiteX45" fmla="*/ 3500869 w 5426208"/>
                <a:gd name="connsiteY45" fmla="*/ 5482329 h 5963547"/>
                <a:gd name="connsiteX46" fmla="*/ 3506134 w 5426208"/>
                <a:gd name="connsiteY46" fmla="*/ 5963547 h 5963547"/>
                <a:gd name="connsiteX0" fmla="*/ 4469964 w 5426208"/>
                <a:gd name="connsiteY0" fmla="*/ 5831812 h 5963547"/>
                <a:gd name="connsiteX1" fmla="*/ 4282215 w 5426208"/>
                <a:gd name="connsiteY1" fmla="*/ 5284057 h 5963547"/>
                <a:gd name="connsiteX2" fmla="*/ 4330110 w 5426208"/>
                <a:gd name="connsiteY2" fmla="*/ 5015998 h 5963547"/>
                <a:gd name="connsiteX3" fmla="*/ 4631881 w 5426208"/>
                <a:gd name="connsiteY3" fmla="*/ 4611012 h 5963547"/>
                <a:gd name="connsiteX4" fmla="*/ 5058626 w 5426208"/>
                <a:gd name="connsiteY4" fmla="*/ 3564787 h 5963547"/>
                <a:gd name="connsiteX5" fmla="*/ 5416844 w 5426208"/>
                <a:gd name="connsiteY5" fmla="*/ 2499558 h 5963547"/>
                <a:gd name="connsiteX6" fmla="*/ 5253752 w 5426208"/>
                <a:gd name="connsiteY6" fmla="*/ 2511758 h 5963547"/>
                <a:gd name="connsiteX7" fmla="*/ 4553133 w 5426208"/>
                <a:gd name="connsiteY7" fmla="*/ 3031275 h 5963547"/>
                <a:gd name="connsiteX8" fmla="*/ 3980892 w 5426208"/>
                <a:gd name="connsiteY8" fmla="*/ 3974428 h 5963547"/>
                <a:gd name="connsiteX9" fmla="*/ 4040105 w 5426208"/>
                <a:gd name="connsiteY9" fmla="*/ 3319391 h 5963547"/>
                <a:gd name="connsiteX10" fmla="*/ 4281760 w 5426208"/>
                <a:gd name="connsiteY10" fmla="*/ 1853260 h 5963547"/>
                <a:gd name="connsiteX11" fmla="*/ 4416873 w 5426208"/>
                <a:gd name="connsiteY11" fmla="*/ 1147576 h 5963547"/>
                <a:gd name="connsiteX12" fmla="*/ 4484533 w 5426208"/>
                <a:gd name="connsiteY12" fmla="*/ 653647 h 5963547"/>
                <a:gd name="connsiteX13" fmla="*/ 4063391 w 5426208"/>
                <a:gd name="connsiteY13" fmla="*/ 1013087 h 5963547"/>
                <a:gd name="connsiteX14" fmla="*/ 3488008 w 5426208"/>
                <a:gd name="connsiteY14" fmla="*/ 2079410 h 5963547"/>
                <a:gd name="connsiteX15" fmla="*/ 3287203 w 5426208"/>
                <a:gd name="connsiteY15" fmla="*/ 3173083 h 5963547"/>
                <a:gd name="connsiteX16" fmla="*/ 3292845 w 5426208"/>
                <a:gd name="connsiteY16" fmla="*/ 3857018 h 5963547"/>
                <a:gd name="connsiteX17" fmla="*/ 3192806 w 5426208"/>
                <a:gd name="connsiteY17" fmla="*/ 3606624 h 5963547"/>
                <a:gd name="connsiteX18" fmla="*/ 2932473 w 5426208"/>
                <a:gd name="connsiteY18" fmla="*/ 2724036 h 5963547"/>
                <a:gd name="connsiteX19" fmla="*/ 2399382 w 5426208"/>
                <a:gd name="connsiteY19" fmla="*/ 1393179 h 5963547"/>
                <a:gd name="connsiteX20" fmla="*/ 1918061 w 5426208"/>
                <a:gd name="connsiteY20" fmla="*/ 334605 h 5963547"/>
                <a:gd name="connsiteX21" fmla="*/ 1759700 w 5426208"/>
                <a:gd name="connsiteY21" fmla="*/ 46327 h 5963547"/>
                <a:gd name="connsiteX22" fmla="*/ 1504721 w 5426208"/>
                <a:gd name="connsiteY22" fmla="*/ 1179806 h 5963547"/>
                <a:gd name="connsiteX23" fmla="*/ 1919500 w 5426208"/>
                <a:gd name="connsiteY23" fmla="*/ 2508985 h 5963547"/>
                <a:gd name="connsiteX24" fmla="*/ 2511779 w 5426208"/>
                <a:gd name="connsiteY24" fmla="*/ 3676696 h 5963547"/>
                <a:gd name="connsiteX25" fmla="*/ 2507282 w 5426208"/>
                <a:gd name="connsiteY25" fmla="*/ 3842847 h 5963547"/>
                <a:gd name="connsiteX26" fmla="*/ 1259624 w 5426208"/>
                <a:gd name="connsiteY26" fmla="*/ 2329876 h 5963547"/>
                <a:gd name="connsiteX27" fmla="*/ 760003 w 5426208"/>
                <a:gd name="connsiteY27" fmla="*/ 1783121 h 5963547"/>
                <a:gd name="connsiteX28" fmla="*/ 213248 w 5426208"/>
                <a:gd name="connsiteY28" fmla="*/ 1274074 h 5963547"/>
                <a:gd name="connsiteX29" fmla="*/ 213248 w 5426208"/>
                <a:gd name="connsiteY29" fmla="*/ 1406049 h 5963547"/>
                <a:gd name="connsiteX30" fmla="*/ 694015 w 5426208"/>
                <a:gd name="connsiteY30" fmla="*/ 2744655 h 5963547"/>
                <a:gd name="connsiteX31" fmla="*/ 1253280 w 5426208"/>
                <a:gd name="connsiteY31" fmla="*/ 3774615 h 5963547"/>
                <a:gd name="connsiteX32" fmla="*/ 2015715 w 5426208"/>
                <a:gd name="connsiteY32" fmla="*/ 4415917 h 5963547"/>
                <a:gd name="connsiteX33" fmla="*/ 2631307 w 5426208"/>
                <a:gd name="connsiteY33" fmla="*/ 4738370 h 5963547"/>
                <a:gd name="connsiteX34" fmla="*/ 2175214 w 5426208"/>
                <a:gd name="connsiteY34" fmla="*/ 4769173 h 5963547"/>
                <a:gd name="connsiteX35" fmla="*/ 1502268 w 5426208"/>
                <a:gd name="connsiteY35" fmla="*/ 4555140 h 5963547"/>
                <a:gd name="connsiteX36" fmla="*/ 760003 w 5426208"/>
                <a:gd name="connsiteY36" fmla="*/ 3951286 h 5963547"/>
                <a:gd name="connsiteX37" fmla="*/ 260382 w 5426208"/>
                <a:gd name="connsiteY37" fmla="*/ 3055740 h 5963547"/>
                <a:gd name="connsiteX38" fmla="*/ 5859 w 5426208"/>
                <a:gd name="connsiteY38" fmla="*/ 2688094 h 5963547"/>
                <a:gd name="connsiteX39" fmla="*/ 109554 w 5426208"/>
                <a:gd name="connsiteY39" fmla="*/ 3281983 h 5963547"/>
                <a:gd name="connsiteX40" fmla="*/ 420638 w 5426208"/>
                <a:gd name="connsiteY40" fmla="*/ 4686577 h 5963547"/>
                <a:gd name="connsiteX41" fmla="*/ 967661 w 5426208"/>
                <a:gd name="connsiteY41" fmla="*/ 5270028 h 5963547"/>
                <a:gd name="connsiteX42" fmla="*/ 1523574 w 5426208"/>
                <a:gd name="connsiteY42" fmla="*/ 5525562 h 5963547"/>
                <a:gd name="connsiteX43" fmla="*/ 2471273 w 5426208"/>
                <a:gd name="connsiteY43" fmla="*/ 5605714 h 5963547"/>
                <a:gd name="connsiteX44" fmla="*/ 3384948 w 5426208"/>
                <a:gd name="connsiteY44" fmla="*/ 5409188 h 5963547"/>
                <a:gd name="connsiteX45" fmla="*/ 3500869 w 5426208"/>
                <a:gd name="connsiteY45" fmla="*/ 5482329 h 5963547"/>
                <a:gd name="connsiteX46" fmla="*/ 3506134 w 5426208"/>
                <a:gd name="connsiteY46" fmla="*/ 5963547 h 5963547"/>
                <a:gd name="connsiteX0" fmla="*/ 4469964 w 5426043"/>
                <a:gd name="connsiteY0" fmla="*/ 5831812 h 5963547"/>
                <a:gd name="connsiteX1" fmla="*/ 4282215 w 5426043"/>
                <a:gd name="connsiteY1" fmla="*/ 5284057 h 5963547"/>
                <a:gd name="connsiteX2" fmla="*/ 4330110 w 5426043"/>
                <a:gd name="connsiteY2" fmla="*/ 5015998 h 5963547"/>
                <a:gd name="connsiteX3" fmla="*/ 4631881 w 5426043"/>
                <a:gd name="connsiteY3" fmla="*/ 4611012 h 5963547"/>
                <a:gd name="connsiteX4" fmla="*/ 5058626 w 5426043"/>
                <a:gd name="connsiteY4" fmla="*/ 3564787 h 5963547"/>
                <a:gd name="connsiteX5" fmla="*/ 5416844 w 5426043"/>
                <a:gd name="connsiteY5" fmla="*/ 2499558 h 5963547"/>
                <a:gd name="connsiteX6" fmla="*/ 5253752 w 5426043"/>
                <a:gd name="connsiteY6" fmla="*/ 2511758 h 5963547"/>
                <a:gd name="connsiteX7" fmla="*/ 4564500 w 5426043"/>
                <a:gd name="connsiteY7" fmla="*/ 3073666 h 5963547"/>
                <a:gd name="connsiteX8" fmla="*/ 3980892 w 5426043"/>
                <a:gd name="connsiteY8" fmla="*/ 3974428 h 5963547"/>
                <a:gd name="connsiteX9" fmla="*/ 4040105 w 5426043"/>
                <a:gd name="connsiteY9" fmla="*/ 3319391 h 5963547"/>
                <a:gd name="connsiteX10" fmla="*/ 4281760 w 5426043"/>
                <a:gd name="connsiteY10" fmla="*/ 1853260 h 5963547"/>
                <a:gd name="connsiteX11" fmla="*/ 4416873 w 5426043"/>
                <a:gd name="connsiteY11" fmla="*/ 1147576 h 5963547"/>
                <a:gd name="connsiteX12" fmla="*/ 4484533 w 5426043"/>
                <a:gd name="connsiteY12" fmla="*/ 653647 h 5963547"/>
                <a:gd name="connsiteX13" fmla="*/ 4063391 w 5426043"/>
                <a:gd name="connsiteY13" fmla="*/ 1013087 h 5963547"/>
                <a:gd name="connsiteX14" fmla="*/ 3488008 w 5426043"/>
                <a:gd name="connsiteY14" fmla="*/ 2079410 h 5963547"/>
                <a:gd name="connsiteX15" fmla="*/ 3287203 w 5426043"/>
                <a:gd name="connsiteY15" fmla="*/ 3173083 h 5963547"/>
                <a:gd name="connsiteX16" fmla="*/ 3292845 w 5426043"/>
                <a:gd name="connsiteY16" fmla="*/ 3857018 h 5963547"/>
                <a:gd name="connsiteX17" fmla="*/ 3192806 w 5426043"/>
                <a:gd name="connsiteY17" fmla="*/ 3606624 h 5963547"/>
                <a:gd name="connsiteX18" fmla="*/ 2932473 w 5426043"/>
                <a:gd name="connsiteY18" fmla="*/ 2724036 h 5963547"/>
                <a:gd name="connsiteX19" fmla="*/ 2399382 w 5426043"/>
                <a:gd name="connsiteY19" fmla="*/ 1393179 h 5963547"/>
                <a:gd name="connsiteX20" fmla="*/ 1918061 w 5426043"/>
                <a:gd name="connsiteY20" fmla="*/ 334605 h 5963547"/>
                <a:gd name="connsiteX21" fmla="*/ 1759700 w 5426043"/>
                <a:gd name="connsiteY21" fmla="*/ 46327 h 5963547"/>
                <a:gd name="connsiteX22" fmla="*/ 1504721 w 5426043"/>
                <a:gd name="connsiteY22" fmla="*/ 1179806 h 5963547"/>
                <a:gd name="connsiteX23" fmla="*/ 1919500 w 5426043"/>
                <a:gd name="connsiteY23" fmla="*/ 2508985 h 5963547"/>
                <a:gd name="connsiteX24" fmla="*/ 2511779 w 5426043"/>
                <a:gd name="connsiteY24" fmla="*/ 3676696 h 5963547"/>
                <a:gd name="connsiteX25" fmla="*/ 2507282 w 5426043"/>
                <a:gd name="connsiteY25" fmla="*/ 3842847 h 5963547"/>
                <a:gd name="connsiteX26" fmla="*/ 1259624 w 5426043"/>
                <a:gd name="connsiteY26" fmla="*/ 2329876 h 5963547"/>
                <a:gd name="connsiteX27" fmla="*/ 760003 w 5426043"/>
                <a:gd name="connsiteY27" fmla="*/ 1783121 h 5963547"/>
                <a:gd name="connsiteX28" fmla="*/ 213248 w 5426043"/>
                <a:gd name="connsiteY28" fmla="*/ 1274074 h 5963547"/>
                <a:gd name="connsiteX29" fmla="*/ 213248 w 5426043"/>
                <a:gd name="connsiteY29" fmla="*/ 1406049 h 5963547"/>
                <a:gd name="connsiteX30" fmla="*/ 694015 w 5426043"/>
                <a:gd name="connsiteY30" fmla="*/ 2744655 h 5963547"/>
                <a:gd name="connsiteX31" fmla="*/ 1253280 w 5426043"/>
                <a:gd name="connsiteY31" fmla="*/ 3774615 h 5963547"/>
                <a:gd name="connsiteX32" fmla="*/ 2015715 w 5426043"/>
                <a:gd name="connsiteY32" fmla="*/ 4415917 h 5963547"/>
                <a:gd name="connsiteX33" fmla="*/ 2631307 w 5426043"/>
                <a:gd name="connsiteY33" fmla="*/ 4738370 h 5963547"/>
                <a:gd name="connsiteX34" fmla="*/ 2175214 w 5426043"/>
                <a:gd name="connsiteY34" fmla="*/ 4769173 h 5963547"/>
                <a:gd name="connsiteX35" fmla="*/ 1502268 w 5426043"/>
                <a:gd name="connsiteY35" fmla="*/ 4555140 h 5963547"/>
                <a:gd name="connsiteX36" fmla="*/ 760003 w 5426043"/>
                <a:gd name="connsiteY36" fmla="*/ 3951286 h 5963547"/>
                <a:gd name="connsiteX37" fmla="*/ 260382 w 5426043"/>
                <a:gd name="connsiteY37" fmla="*/ 3055740 h 5963547"/>
                <a:gd name="connsiteX38" fmla="*/ 5859 w 5426043"/>
                <a:gd name="connsiteY38" fmla="*/ 2688094 h 5963547"/>
                <a:gd name="connsiteX39" fmla="*/ 109554 w 5426043"/>
                <a:gd name="connsiteY39" fmla="*/ 3281983 h 5963547"/>
                <a:gd name="connsiteX40" fmla="*/ 420638 w 5426043"/>
                <a:gd name="connsiteY40" fmla="*/ 4686577 h 5963547"/>
                <a:gd name="connsiteX41" fmla="*/ 967661 w 5426043"/>
                <a:gd name="connsiteY41" fmla="*/ 5270028 h 5963547"/>
                <a:gd name="connsiteX42" fmla="*/ 1523574 w 5426043"/>
                <a:gd name="connsiteY42" fmla="*/ 5525562 h 5963547"/>
                <a:gd name="connsiteX43" fmla="*/ 2471273 w 5426043"/>
                <a:gd name="connsiteY43" fmla="*/ 5605714 h 5963547"/>
                <a:gd name="connsiteX44" fmla="*/ 3384948 w 5426043"/>
                <a:gd name="connsiteY44" fmla="*/ 5409188 h 5963547"/>
                <a:gd name="connsiteX45" fmla="*/ 3500869 w 5426043"/>
                <a:gd name="connsiteY45" fmla="*/ 5482329 h 5963547"/>
                <a:gd name="connsiteX46" fmla="*/ 3506134 w 5426043"/>
                <a:gd name="connsiteY46" fmla="*/ 5963547 h 5963547"/>
                <a:gd name="connsiteX0" fmla="*/ 4469964 w 5426043"/>
                <a:gd name="connsiteY0" fmla="*/ 5831812 h 5963547"/>
                <a:gd name="connsiteX1" fmla="*/ 4282215 w 5426043"/>
                <a:gd name="connsiteY1" fmla="*/ 5284057 h 5963547"/>
                <a:gd name="connsiteX2" fmla="*/ 4330110 w 5426043"/>
                <a:gd name="connsiteY2" fmla="*/ 5015998 h 5963547"/>
                <a:gd name="connsiteX3" fmla="*/ 4631881 w 5426043"/>
                <a:gd name="connsiteY3" fmla="*/ 4611012 h 5963547"/>
                <a:gd name="connsiteX4" fmla="*/ 5058626 w 5426043"/>
                <a:gd name="connsiteY4" fmla="*/ 3564787 h 5963547"/>
                <a:gd name="connsiteX5" fmla="*/ 5416844 w 5426043"/>
                <a:gd name="connsiteY5" fmla="*/ 2499558 h 5963547"/>
                <a:gd name="connsiteX6" fmla="*/ 5253752 w 5426043"/>
                <a:gd name="connsiteY6" fmla="*/ 2511758 h 5963547"/>
                <a:gd name="connsiteX7" fmla="*/ 4564500 w 5426043"/>
                <a:gd name="connsiteY7" fmla="*/ 3073666 h 5963547"/>
                <a:gd name="connsiteX8" fmla="*/ 3980892 w 5426043"/>
                <a:gd name="connsiteY8" fmla="*/ 3974428 h 5963547"/>
                <a:gd name="connsiteX9" fmla="*/ 4040105 w 5426043"/>
                <a:gd name="connsiteY9" fmla="*/ 3319391 h 5963547"/>
                <a:gd name="connsiteX10" fmla="*/ 4281760 w 5426043"/>
                <a:gd name="connsiteY10" fmla="*/ 1853260 h 5963547"/>
                <a:gd name="connsiteX11" fmla="*/ 4416873 w 5426043"/>
                <a:gd name="connsiteY11" fmla="*/ 1147576 h 5963547"/>
                <a:gd name="connsiteX12" fmla="*/ 4484533 w 5426043"/>
                <a:gd name="connsiteY12" fmla="*/ 653647 h 5963547"/>
                <a:gd name="connsiteX13" fmla="*/ 4063391 w 5426043"/>
                <a:gd name="connsiteY13" fmla="*/ 1013087 h 5963547"/>
                <a:gd name="connsiteX14" fmla="*/ 3488008 w 5426043"/>
                <a:gd name="connsiteY14" fmla="*/ 2079410 h 5963547"/>
                <a:gd name="connsiteX15" fmla="*/ 3287203 w 5426043"/>
                <a:gd name="connsiteY15" fmla="*/ 3173083 h 5963547"/>
                <a:gd name="connsiteX16" fmla="*/ 3292845 w 5426043"/>
                <a:gd name="connsiteY16" fmla="*/ 3857018 h 5963547"/>
                <a:gd name="connsiteX17" fmla="*/ 3192806 w 5426043"/>
                <a:gd name="connsiteY17" fmla="*/ 3606624 h 5963547"/>
                <a:gd name="connsiteX18" fmla="*/ 2932473 w 5426043"/>
                <a:gd name="connsiteY18" fmla="*/ 2724036 h 5963547"/>
                <a:gd name="connsiteX19" fmla="*/ 2399382 w 5426043"/>
                <a:gd name="connsiteY19" fmla="*/ 1393179 h 5963547"/>
                <a:gd name="connsiteX20" fmla="*/ 1918061 w 5426043"/>
                <a:gd name="connsiteY20" fmla="*/ 334605 h 5963547"/>
                <a:gd name="connsiteX21" fmla="*/ 1759700 w 5426043"/>
                <a:gd name="connsiteY21" fmla="*/ 46327 h 5963547"/>
                <a:gd name="connsiteX22" fmla="*/ 1504721 w 5426043"/>
                <a:gd name="connsiteY22" fmla="*/ 1179806 h 5963547"/>
                <a:gd name="connsiteX23" fmla="*/ 1919500 w 5426043"/>
                <a:gd name="connsiteY23" fmla="*/ 2508985 h 5963547"/>
                <a:gd name="connsiteX24" fmla="*/ 2511779 w 5426043"/>
                <a:gd name="connsiteY24" fmla="*/ 3676696 h 5963547"/>
                <a:gd name="connsiteX25" fmla="*/ 2507282 w 5426043"/>
                <a:gd name="connsiteY25" fmla="*/ 3842847 h 5963547"/>
                <a:gd name="connsiteX26" fmla="*/ 1259624 w 5426043"/>
                <a:gd name="connsiteY26" fmla="*/ 2329876 h 5963547"/>
                <a:gd name="connsiteX27" fmla="*/ 760003 w 5426043"/>
                <a:gd name="connsiteY27" fmla="*/ 1783121 h 5963547"/>
                <a:gd name="connsiteX28" fmla="*/ 213248 w 5426043"/>
                <a:gd name="connsiteY28" fmla="*/ 1274074 h 5963547"/>
                <a:gd name="connsiteX29" fmla="*/ 213248 w 5426043"/>
                <a:gd name="connsiteY29" fmla="*/ 1406049 h 5963547"/>
                <a:gd name="connsiteX30" fmla="*/ 694015 w 5426043"/>
                <a:gd name="connsiteY30" fmla="*/ 2744655 h 5963547"/>
                <a:gd name="connsiteX31" fmla="*/ 1253280 w 5426043"/>
                <a:gd name="connsiteY31" fmla="*/ 3774615 h 5963547"/>
                <a:gd name="connsiteX32" fmla="*/ 2015715 w 5426043"/>
                <a:gd name="connsiteY32" fmla="*/ 4415917 h 5963547"/>
                <a:gd name="connsiteX33" fmla="*/ 2631307 w 5426043"/>
                <a:gd name="connsiteY33" fmla="*/ 4738370 h 5963547"/>
                <a:gd name="connsiteX34" fmla="*/ 2175214 w 5426043"/>
                <a:gd name="connsiteY34" fmla="*/ 4769173 h 5963547"/>
                <a:gd name="connsiteX35" fmla="*/ 1502268 w 5426043"/>
                <a:gd name="connsiteY35" fmla="*/ 4555140 h 5963547"/>
                <a:gd name="connsiteX36" fmla="*/ 760003 w 5426043"/>
                <a:gd name="connsiteY36" fmla="*/ 3951286 h 5963547"/>
                <a:gd name="connsiteX37" fmla="*/ 260382 w 5426043"/>
                <a:gd name="connsiteY37" fmla="*/ 3055740 h 5963547"/>
                <a:gd name="connsiteX38" fmla="*/ 5859 w 5426043"/>
                <a:gd name="connsiteY38" fmla="*/ 2688094 h 5963547"/>
                <a:gd name="connsiteX39" fmla="*/ 109554 w 5426043"/>
                <a:gd name="connsiteY39" fmla="*/ 3281983 h 5963547"/>
                <a:gd name="connsiteX40" fmla="*/ 420638 w 5426043"/>
                <a:gd name="connsiteY40" fmla="*/ 4686577 h 5963547"/>
                <a:gd name="connsiteX41" fmla="*/ 967661 w 5426043"/>
                <a:gd name="connsiteY41" fmla="*/ 5270028 h 5963547"/>
                <a:gd name="connsiteX42" fmla="*/ 1523574 w 5426043"/>
                <a:gd name="connsiteY42" fmla="*/ 5525562 h 5963547"/>
                <a:gd name="connsiteX43" fmla="*/ 2471273 w 5426043"/>
                <a:gd name="connsiteY43" fmla="*/ 5605714 h 5963547"/>
                <a:gd name="connsiteX44" fmla="*/ 3384948 w 5426043"/>
                <a:gd name="connsiteY44" fmla="*/ 5409188 h 5963547"/>
                <a:gd name="connsiteX45" fmla="*/ 3500869 w 5426043"/>
                <a:gd name="connsiteY45" fmla="*/ 5482329 h 5963547"/>
                <a:gd name="connsiteX46" fmla="*/ 3506134 w 5426043"/>
                <a:gd name="connsiteY46" fmla="*/ 5963547 h 5963547"/>
                <a:gd name="connsiteX0" fmla="*/ 4469964 w 5426043"/>
                <a:gd name="connsiteY0" fmla="*/ 5831812 h 5963547"/>
                <a:gd name="connsiteX1" fmla="*/ 4231131 w 5426043"/>
                <a:gd name="connsiteY1" fmla="*/ 5215361 h 5963547"/>
                <a:gd name="connsiteX2" fmla="*/ 4330110 w 5426043"/>
                <a:gd name="connsiteY2" fmla="*/ 5015998 h 5963547"/>
                <a:gd name="connsiteX3" fmla="*/ 4631881 w 5426043"/>
                <a:gd name="connsiteY3" fmla="*/ 4611012 h 5963547"/>
                <a:gd name="connsiteX4" fmla="*/ 5058626 w 5426043"/>
                <a:gd name="connsiteY4" fmla="*/ 3564787 h 5963547"/>
                <a:gd name="connsiteX5" fmla="*/ 5416844 w 5426043"/>
                <a:gd name="connsiteY5" fmla="*/ 2499558 h 5963547"/>
                <a:gd name="connsiteX6" fmla="*/ 5253752 w 5426043"/>
                <a:gd name="connsiteY6" fmla="*/ 2511758 h 5963547"/>
                <a:gd name="connsiteX7" fmla="*/ 4564500 w 5426043"/>
                <a:gd name="connsiteY7" fmla="*/ 3073666 h 5963547"/>
                <a:gd name="connsiteX8" fmla="*/ 3980892 w 5426043"/>
                <a:gd name="connsiteY8" fmla="*/ 3974428 h 5963547"/>
                <a:gd name="connsiteX9" fmla="*/ 4040105 w 5426043"/>
                <a:gd name="connsiteY9" fmla="*/ 3319391 h 5963547"/>
                <a:gd name="connsiteX10" fmla="*/ 4281760 w 5426043"/>
                <a:gd name="connsiteY10" fmla="*/ 1853260 h 5963547"/>
                <a:gd name="connsiteX11" fmla="*/ 4416873 w 5426043"/>
                <a:gd name="connsiteY11" fmla="*/ 1147576 h 5963547"/>
                <a:gd name="connsiteX12" fmla="*/ 4484533 w 5426043"/>
                <a:gd name="connsiteY12" fmla="*/ 653647 h 5963547"/>
                <a:gd name="connsiteX13" fmla="*/ 4063391 w 5426043"/>
                <a:gd name="connsiteY13" fmla="*/ 1013087 h 5963547"/>
                <a:gd name="connsiteX14" fmla="*/ 3488008 w 5426043"/>
                <a:gd name="connsiteY14" fmla="*/ 2079410 h 5963547"/>
                <a:gd name="connsiteX15" fmla="*/ 3287203 w 5426043"/>
                <a:gd name="connsiteY15" fmla="*/ 3173083 h 5963547"/>
                <a:gd name="connsiteX16" fmla="*/ 3292845 w 5426043"/>
                <a:gd name="connsiteY16" fmla="*/ 3857018 h 5963547"/>
                <a:gd name="connsiteX17" fmla="*/ 3192806 w 5426043"/>
                <a:gd name="connsiteY17" fmla="*/ 3606624 h 5963547"/>
                <a:gd name="connsiteX18" fmla="*/ 2932473 w 5426043"/>
                <a:gd name="connsiteY18" fmla="*/ 2724036 h 5963547"/>
                <a:gd name="connsiteX19" fmla="*/ 2399382 w 5426043"/>
                <a:gd name="connsiteY19" fmla="*/ 1393179 h 5963547"/>
                <a:gd name="connsiteX20" fmla="*/ 1918061 w 5426043"/>
                <a:gd name="connsiteY20" fmla="*/ 334605 h 5963547"/>
                <a:gd name="connsiteX21" fmla="*/ 1759700 w 5426043"/>
                <a:gd name="connsiteY21" fmla="*/ 46327 h 5963547"/>
                <a:gd name="connsiteX22" fmla="*/ 1504721 w 5426043"/>
                <a:gd name="connsiteY22" fmla="*/ 1179806 h 5963547"/>
                <a:gd name="connsiteX23" fmla="*/ 1919500 w 5426043"/>
                <a:gd name="connsiteY23" fmla="*/ 2508985 h 5963547"/>
                <a:gd name="connsiteX24" fmla="*/ 2511779 w 5426043"/>
                <a:gd name="connsiteY24" fmla="*/ 3676696 h 5963547"/>
                <a:gd name="connsiteX25" fmla="*/ 2507282 w 5426043"/>
                <a:gd name="connsiteY25" fmla="*/ 3842847 h 5963547"/>
                <a:gd name="connsiteX26" fmla="*/ 1259624 w 5426043"/>
                <a:gd name="connsiteY26" fmla="*/ 2329876 h 5963547"/>
                <a:gd name="connsiteX27" fmla="*/ 760003 w 5426043"/>
                <a:gd name="connsiteY27" fmla="*/ 1783121 h 5963547"/>
                <a:gd name="connsiteX28" fmla="*/ 213248 w 5426043"/>
                <a:gd name="connsiteY28" fmla="*/ 1274074 h 5963547"/>
                <a:gd name="connsiteX29" fmla="*/ 213248 w 5426043"/>
                <a:gd name="connsiteY29" fmla="*/ 1406049 h 5963547"/>
                <a:gd name="connsiteX30" fmla="*/ 694015 w 5426043"/>
                <a:gd name="connsiteY30" fmla="*/ 2744655 h 5963547"/>
                <a:gd name="connsiteX31" fmla="*/ 1253280 w 5426043"/>
                <a:gd name="connsiteY31" fmla="*/ 3774615 h 5963547"/>
                <a:gd name="connsiteX32" fmla="*/ 2015715 w 5426043"/>
                <a:gd name="connsiteY32" fmla="*/ 4415917 h 5963547"/>
                <a:gd name="connsiteX33" fmla="*/ 2631307 w 5426043"/>
                <a:gd name="connsiteY33" fmla="*/ 4738370 h 5963547"/>
                <a:gd name="connsiteX34" fmla="*/ 2175214 w 5426043"/>
                <a:gd name="connsiteY34" fmla="*/ 4769173 h 5963547"/>
                <a:gd name="connsiteX35" fmla="*/ 1502268 w 5426043"/>
                <a:gd name="connsiteY35" fmla="*/ 4555140 h 5963547"/>
                <a:gd name="connsiteX36" fmla="*/ 760003 w 5426043"/>
                <a:gd name="connsiteY36" fmla="*/ 3951286 h 5963547"/>
                <a:gd name="connsiteX37" fmla="*/ 260382 w 5426043"/>
                <a:gd name="connsiteY37" fmla="*/ 3055740 h 5963547"/>
                <a:gd name="connsiteX38" fmla="*/ 5859 w 5426043"/>
                <a:gd name="connsiteY38" fmla="*/ 2688094 h 5963547"/>
                <a:gd name="connsiteX39" fmla="*/ 109554 w 5426043"/>
                <a:gd name="connsiteY39" fmla="*/ 3281983 h 5963547"/>
                <a:gd name="connsiteX40" fmla="*/ 420638 w 5426043"/>
                <a:gd name="connsiteY40" fmla="*/ 4686577 h 5963547"/>
                <a:gd name="connsiteX41" fmla="*/ 967661 w 5426043"/>
                <a:gd name="connsiteY41" fmla="*/ 5270028 h 5963547"/>
                <a:gd name="connsiteX42" fmla="*/ 1523574 w 5426043"/>
                <a:gd name="connsiteY42" fmla="*/ 5525562 h 5963547"/>
                <a:gd name="connsiteX43" fmla="*/ 2471273 w 5426043"/>
                <a:gd name="connsiteY43" fmla="*/ 5605714 h 5963547"/>
                <a:gd name="connsiteX44" fmla="*/ 3384948 w 5426043"/>
                <a:gd name="connsiteY44" fmla="*/ 5409188 h 5963547"/>
                <a:gd name="connsiteX45" fmla="*/ 3500869 w 5426043"/>
                <a:gd name="connsiteY45" fmla="*/ 5482329 h 5963547"/>
                <a:gd name="connsiteX46" fmla="*/ 3506134 w 5426043"/>
                <a:gd name="connsiteY46" fmla="*/ 5963547 h 5963547"/>
                <a:gd name="connsiteX0" fmla="*/ 4469964 w 5426043"/>
                <a:gd name="connsiteY0" fmla="*/ 5831812 h 5963547"/>
                <a:gd name="connsiteX1" fmla="*/ 4231131 w 5426043"/>
                <a:gd name="connsiteY1" fmla="*/ 5215361 h 5963547"/>
                <a:gd name="connsiteX2" fmla="*/ 4333623 w 5426043"/>
                <a:gd name="connsiteY2" fmla="*/ 4952955 h 5963547"/>
                <a:gd name="connsiteX3" fmla="*/ 4631881 w 5426043"/>
                <a:gd name="connsiteY3" fmla="*/ 4611012 h 5963547"/>
                <a:gd name="connsiteX4" fmla="*/ 5058626 w 5426043"/>
                <a:gd name="connsiteY4" fmla="*/ 3564787 h 5963547"/>
                <a:gd name="connsiteX5" fmla="*/ 5416844 w 5426043"/>
                <a:gd name="connsiteY5" fmla="*/ 2499558 h 5963547"/>
                <a:gd name="connsiteX6" fmla="*/ 5253752 w 5426043"/>
                <a:gd name="connsiteY6" fmla="*/ 2511758 h 5963547"/>
                <a:gd name="connsiteX7" fmla="*/ 4564500 w 5426043"/>
                <a:gd name="connsiteY7" fmla="*/ 3073666 h 5963547"/>
                <a:gd name="connsiteX8" fmla="*/ 3980892 w 5426043"/>
                <a:gd name="connsiteY8" fmla="*/ 3974428 h 5963547"/>
                <a:gd name="connsiteX9" fmla="*/ 4040105 w 5426043"/>
                <a:gd name="connsiteY9" fmla="*/ 3319391 h 5963547"/>
                <a:gd name="connsiteX10" fmla="*/ 4281760 w 5426043"/>
                <a:gd name="connsiteY10" fmla="*/ 1853260 h 5963547"/>
                <a:gd name="connsiteX11" fmla="*/ 4416873 w 5426043"/>
                <a:gd name="connsiteY11" fmla="*/ 1147576 h 5963547"/>
                <a:gd name="connsiteX12" fmla="*/ 4484533 w 5426043"/>
                <a:gd name="connsiteY12" fmla="*/ 653647 h 5963547"/>
                <a:gd name="connsiteX13" fmla="*/ 4063391 w 5426043"/>
                <a:gd name="connsiteY13" fmla="*/ 1013087 h 5963547"/>
                <a:gd name="connsiteX14" fmla="*/ 3488008 w 5426043"/>
                <a:gd name="connsiteY14" fmla="*/ 2079410 h 5963547"/>
                <a:gd name="connsiteX15" fmla="*/ 3287203 w 5426043"/>
                <a:gd name="connsiteY15" fmla="*/ 3173083 h 5963547"/>
                <a:gd name="connsiteX16" fmla="*/ 3292845 w 5426043"/>
                <a:gd name="connsiteY16" fmla="*/ 3857018 h 5963547"/>
                <a:gd name="connsiteX17" fmla="*/ 3192806 w 5426043"/>
                <a:gd name="connsiteY17" fmla="*/ 3606624 h 5963547"/>
                <a:gd name="connsiteX18" fmla="*/ 2932473 w 5426043"/>
                <a:gd name="connsiteY18" fmla="*/ 2724036 h 5963547"/>
                <a:gd name="connsiteX19" fmla="*/ 2399382 w 5426043"/>
                <a:gd name="connsiteY19" fmla="*/ 1393179 h 5963547"/>
                <a:gd name="connsiteX20" fmla="*/ 1918061 w 5426043"/>
                <a:gd name="connsiteY20" fmla="*/ 334605 h 5963547"/>
                <a:gd name="connsiteX21" fmla="*/ 1759700 w 5426043"/>
                <a:gd name="connsiteY21" fmla="*/ 46327 h 5963547"/>
                <a:gd name="connsiteX22" fmla="*/ 1504721 w 5426043"/>
                <a:gd name="connsiteY22" fmla="*/ 1179806 h 5963547"/>
                <a:gd name="connsiteX23" fmla="*/ 1919500 w 5426043"/>
                <a:gd name="connsiteY23" fmla="*/ 2508985 h 5963547"/>
                <a:gd name="connsiteX24" fmla="*/ 2511779 w 5426043"/>
                <a:gd name="connsiteY24" fmla="*/ 3676696 h 5963547"/>
                <a:gd name="connsiteX25" fmla="*/ 2507282 w 5426043"/>
                <a:gd name="connsiteY25" fmla="*/ 3842847 h 5963547"/>
                <a:gd name="connsiteX26" fmla="*/ 1259624 w 5426043"/>
                <a:gd name="connsiteY26" fmla="*/ 2329876 h 5963547"/>
                <a:gd name="connsiteX27" fmla="*/ 760003 w 5426043"/>
                <a:gd name="connsiteY27" fmla="*/ 1783121 h 5963547"/>
                <a:gd name="connsiteX28" fmla="*/ 213248 w 5426043"/>
                <a:gd name="connsiteY28" fmla="*/ 1274074 h 5963547"/>
                <a:gd name="connsiteX29" fmla="*/ 213248 w 5426043"/>
                <a:gd name="connsiteY29" fmla="*/ 1406049 h 5963547"/>
                <a:gd name="connsiteX30" fmla="*/ 694015 w 5426043"/>
                <a:gd name="connsiteY30" fmla="*/ 2744655 h 5963547"/>
                <a:gd name="connsiteX31" fmla="*/ 1253280 w 5426043"/>
                <a:gd name="connsiteY31" fmla="*/ 3774615 h 5963547"/>
                <a:gd name="connsiteX32" fmla="*/ 2015715 w 5426043"/>
                <a:gd name="connsiteY32" fmla="*/ 4415917 h 5963547"/>
                <a:gd name="connsiteX33" fmla="*/ 2631307 w 5426043"/>
                <a:gd name="connsiteY33" fmla="*/ 4738370 h 5963547"/>
                <a:gd name="connsiteX34" fmla="*/ 2175214 w 5426043"/>
                <a:gd name="connsiteY34" fmla="*/ 4769173 h 5963547"/>
                <a:gd name="connsiteX35" fmla="*/ 1502268 w 5426043"/>
                <a:gd name="connsiteY35" fmla="*/ 4555140 h 5963547"/>
                <a:gd name="connsiteX36" fmla="*/ 760003 w 5426043"/>
                <a:gd name="connsiteY36" fmla="*/ 3951286 h 5963547"/>
                <a:gd name="connsiteX37" fmla="*/ 260382 w 5426043"/>
                <a:gd name="connsiteY37" fmla="*/ 3055740 h 5963547"/>
                <a:gd name="connsiteX38" fmla="*/ 5859 w 5426043"/>
                <a:gd name="connsiteY38" fmla="*/ 2688094 h 5963547"/>
                <a:gd name="connsiteX39" fmla="*/ 109554 w 5426043"/>
                <a:gd name="connsiteY39" fmla="*/ 3281983 h 5963547"/>
                <a:gd name="connsiteX40" fmla="*/ 420638 w 5426043"/>
                <a:gd name="connsiteY40" fmla="*/ 4686577 h 5963547"/>
                <a:gd name="connsiteX41" fmla="*/ 967661 w 5426043"/>
                <a:gd name="connsiteY41" fmla="*/ 5270028 h 5963547"/>
                <a:gd name="connsiteX42" fmla="*/ 1523574 w 5426043"/>
                <a:gd name="connsiteY42" fmla="*/ 5525562 h 5963547"/>
                <a:gd name="connsiteX43" fmla="*/ 2471273 w 5426043"/>
                <a:gd name="connsiteY43" fmla="*/ 5605714 h 5963547"/>
                <a:gd name="connsiteX44" fmla="*/ 3384948 w 5426043"/>
                <a:gd name="connsiteY44" fmla="*/ 5409188 h 5963547"/>
                <a:gd name="connsiteX45" fmla="*/ 3500869 w 5426043"/>
                <a:gd name="connsiteY45" fmla="*/ 5482329 h 5963547"/>
                <a:gd name="connsiteX46" fmla="*/ 3506134 w 5426043"/>
                <a:gd name="connsiteY46" fmla="*/ 5963547 h 5963547"/>
                <a:gd name="connsiteX0" fmla="*/ 4469964 w 5426043"/>
                <a:gd name="connsiteY0" fmla="*/ 5831812 h 5963547"/>
                <a:gd name="connsiteX1" fmla="*/ 4231131 w 5426043"/>
                <a:gd name="connsiteY1" fmla="*/ 5215361 h 5963547"/>
                <a:gd name="connsiteX2" fmla="*/ 4333623 w 5426043"/>
                <a:gd name="connsiteY2" fmla="*/ 4952955 h 5963547"/>
                <a:gd name="connsiteX3" fmla="*/ 4689326 w 5426043"/>
                <a:gd name="connsiteY3" fmla="*/ 4520699 h 5963547"/>
                <a:gd name="connsiteX4" fmla="*/ 5058626 w 5426043"/>
                <a:gd name="connsiteY4" fmla="*/ 3564787 h 5963547"/>
                <a:gd name="connsiteX5" fmla="*/ 5416844 w 5426043"/>
                <a:gd name="connsiteY5" fmla="*/ 2499558 h 5963547"/>
                <a:gd name="connsiteX6" fmla="*/ 5253752 w 5426043"/>
                <a:gd name="connsiteY6" fmla="*/ 2511758 h 5963547"/>
                <a:gd name="connsiteX7" fmla="*/ 4564500 w 5426043"/>
                <a:gd name="connsiteY7" fmla="*/ 3073666 h 5963547"/>
                <a:gd name="connsiteX8" fmla="*/ 3980892 w 5426043"/>
                <a:gd name="connsiteY8" fmla="*/ 3974428 h 5963547"/>
                <a:gd name="connsiteX9" fmla="*/ 4040105 w 5426043"/>
                <a:gd name="connsiteY9" fmla="*/ 3319391 h 5963547"/>
                <a:gd name="connsiteX10" fmla="*/ 4281760 w 5426043"/>
                <a:gd name="connsiteY10" fmla="*/ 1853260 h 5963547"/>
                <a:gd name="connsiteX11" fmla="*/ 4416873 w 5426043"/>
                <a:gd name="connsiteY11" fmla="*/ 1147576 h 5963547"/>
                <a:gd name="connsiteX12" fmla="*/ 4484533 w 5426043"/>
                <a:gd name="connsiteY12" fmla="*/ 653647 h 5963547"/>
                <a:gd name="connsiteX13" fmla="*/ 4063391 w 5426043"/>
                <a:gd name="connsiteY13" fmla="*/ 1013087 h 5963547"/>
                <a:gd name="connsiteX14" fmla="*/ 3488008 w 5426043"/>
                <a:gd name="connsiteY14" fmla="*/ 2079410 h 5963547"/>
                <a:gd name="connsiteX15" fmla="*/ 3287203 w 5426043"/>
                <a:gd name="connsiteY15" fmla="*/ 3173083 h 5963547"/>
                <a:gd name="connsiteX16" fmla="*/ 3292845 w 5426043"/>
                <a:gd name="connsiteY16" fmla="*/ 3857018 h 5963547"/>
                <a:gd name="connsiteX17" fmla="*/ 3192806 w 5426043"/>
                <a:gd name="connsiteY17" fmla="*/ 3606624 h 5963547"/>
                <a:gd name="connsiteX18" fmla="*/ 2932473 w 5426043"/>
                <a:gd name="connsiteY18" fmla="*/ 2724036 h 5963547"/>
                <a:gd name="connsiteX19" fmla="*/ 2399382 w 5426043"/>
                <a:gd name="connsiteY19" fmla="*/ 1393179 h 5963547"/>
                <a:gd name="connsiteX20" fmla="*/ 1918061 w 5426043"/>
                <a:gd name="connsiteY20" fmla="*/ 334605 h 5963547"/>
                <a:gd name="connsiteX21" fmla="*/ 1759700 w 5426043"/>
                <a:gd name="connsiteY21" fmla="*/ 46327 h 5963547"/>
                <a:gd name="connsiteX22" fmla="*/ 1504721 w 5426043"/>
                <a:gd name="connsiteY22" fmla="*/ 1179806 h 5963547"/>
                <a:gd name="connsiteX23" fmla="*/ 1919500 w 5426043"/>
                <a:gd name="connsiteY23" fmla="*/ 2508985 h 5963547"/>
                <a:gd name="connsiteX24" fmla="*/ 2511779 w 5426043"/>
                <a:gd name="connsiteY24" fmla="*/ 3676696 h 5963547"/>
                <a:gd name="connsiteX25" fmla="*/ 2507282 w 5426043"/>
                <a:gd name="connsiteY25" fmla="*/ 3842847 h 5963547"/>
                <a:gd name="connsiteX26" fmla="*/ 1259624 w 5426043"/>
                <a:gd name="connsiteY26" fmla="*/ 2329876 h 5963547"/>
                <a:gd name="connsiteX27" fmla="*/ 760003 w 5426043"/>
                <a:gd name="connsiteY27" fmla="*/ 1783121 h 5963547"/>
                <a:gd name="connsiteX28" fmla="*/ 213248 w 5426043"/>
                <a:gd name="connsiteY28" fmla="*/ 1274074 h 5963547"/>
                <a:gd name="connsiteX29" fmla="*/ 213248 w 5426043"/>
                <a:gd name="connsiteY29" fmla="*/ 1406049 h 5963547"/>
                <a:gd name="connsiteX30" fmla="*/ 694015 w 5426043"/>
                <a:gd name="connsiteY30" fmla="*/ 2744655 h 5963547"/>
                <a:gd name="connsiteX31" fmla="*/ 1253280 w 5426043"/>
                <a:gd name="connsiteY31" fmla="*/ 3774615 h 5963547"/>
                <a:gd name="connsiteX32" fmla="*/ 2015715 w 5426043"/>
                <a:gd name="connsiteY32" fmla="*/ 4415917 h 5963547"/>
                <a:gd name="connsiteX33" fmla="*/ 2631307 w 5426043"/>
                <a:gd name="connsiteY33" fmla="*/ 4738370 h 5963547"/>
                <a:gd name="connsiteX34" fmla="*/ 2175214 w 5426043"/>
                <a:gd name="connsiteY34" fmla="*/ 4769173 h 5963547"/>
                <a:gd name="connsiteX35" fmla="*/ 1502268 w 5426043"/>
                <a:gd name="connsiteY35" fmla="*/ 4555140 h 5963547"/>
                <a:gd name="connsiteX36" fmla="*/ 760003 w 5426043"/>
                <a:gd name="connsiteY36" fmla="*/ 3951286 h 5963547"/>
                <a:gd name="connsiteX37" fmla="*/ 260382 w 5426043"/>
                <a:gd name="connsiteY37" fmla="*/ 3055740 h 5963547"/>
                <a:gd name="connsiteX38" fmla="*/ 5859 w 5426043"/>
                <a:gd name="connsiteY38" fmla="*/ 2688094 h 5963547"/>
                <a:gd name="connsiteX39" fmla="*/ 109554 w 5426043"/>
                <a:gd name="connsiteY39" fmla="*/ 3281983 h 5963547"/>
                <a:gd name="connsiteX40" fmla="*/ 420638 w 5426043"/>
                <a:gd name="connsiteY40" fmla="*/ 4686577 h 5963547"/>
                <a:gd name="connsiteX41" fmla="*/ 967661 w 5426043"/>
                <a:gd name="connsiteY41" fmla="*/ 5270028 h 5963547"/>
                <a:gd name="connsiteX42" fmla="*/ 1523574 w 5426043"/>
                <a:gd name="connsiteY42" fmla="*/ 5525562 h 5963547"/>
                <a:gd name="connsiteX43" fmla="*/ 2471273 w 5426043"/>
                <a:gd name="connsiteY43" fmla="*/ 5605714 h 5963547"/>
                <a:gd name="connsiteX44" fmla="*/ 3384948 w 5426043"/>
                <a:gd name="connsiteY44" fmla="*/ 5409188 h 5963547"/>
                <a:gd name="connsiteX45" fmla="*/ 3500869 w 5426043"/>
                <a:gd name="connsiteY45" fmla="*/ 5482329 h 5963547"/>
                <a:gd name="connsiteX46" fmla="*/ 3506134 w 5426043"/>
                <a:gd name="connsiteY46" fmla="*/ 5963547 h 5963547"/>
                <a:gd name="connsiteX0" fmla="*/ 4469964 w 5426043"/>
                <a:gd name="connsiteY0" fmla="*/ 5831812 h 5963547"/>
                <a:gd name="connsiteX1" fmla="*/ 4231131 w 5426043"/>
                <a:gd name="connsiteY1" fmla="*/ 5215361 h 5963547"/>
                <a:gd name="connsiteX2" fmla="*/ 4286673 w 5426043"/>
                <a:gd name="connsiteY2" fmla="*/ 4899675 h 5963547"/>
                <a:gd name="connsiteX3" fmla="*/ 4689326 w 5426043"/>
                <a:gd name="connsiteY3" fmla="*/ 4520699 h 5963547"/>
                <a:gd name="connsiteX4" fmla="*/ 5058626 w 5426043"/>
                <a:gd name="connsiteY4" fmla="*/ 3564787 h 5963547"/>
                <a:gd name="connsiteX5" fmla="*/ 5416844 w 5426043"/>
                <a:gd name="connsiteY5" fmla="*/ 2499558 h 5963547"/>
                <a:gd name="connsiteX6" fmla="*/ 5253752 w 5426043"/>
                <a:gd name="connsiteY6" fmla="*/ 2511758 h 5963547"/>
                <a:gd name="connsiteX7" fmla="*/ 4564500 w 5426043"/>
                <a:gd name="connsiteY7" fmla="*/ 3073666 h 5963547"/>
                <a:gd name="connsiteX8" fmla="*/ 3980892 w 5426043"/>
                <a:gd name="connsiteY8" fmla="*/ 3974428 h 5963547"/>
                <a:gd name="connsiteX9" fmla="*/ 4040105 w 5426043"/>
                <a:gd name="connsiteY9" fmla="*/ 3319391 h 5963547"/>
                <a:gd name="connsiteX10" fmla="*/ 4281760 w 5426043"/>
                <a:gd name="connsiteY10" fmla="*/ 1853260 h 5963547"/>
                <a:gd name="connsiteX11" fmla="*/ 4416873 w 5426043"/>
                <a:gd name="connsiteY11" fmla="*/ 1147576 h 5963547"/>
                <a:gd name="connsiteX12" fmla="*/ 4484533 w 5426043"/>
                <a:gd name="connsiteY12" fmla="*/ 653647 h 5963547"/>
                <a:gd name="connsiteX13" fmla="*/ 4063391 w 5426043"/>
                <a:gd name="connsiteY13" fmla="*/ 1013087 h 5963547"/>
                <a:gd name="connsiteX14" fmla="*/ 3488008 w 5426043"/>
                <a:gd name="connsiteY14" fmla="*/ 2079410 h 5963547"/>
                <a:gd name="connsiteX15" fmla="*/ 3287203 w 5426043"/>
                <a:gd name="connsiteY15" fmla="*/ 3173083 h 5963547"/>
                <a:gd name="connsiteX16" fmla="*/ 3292845 w 5426043"/>
                <a:gd name="connsiteY16" fmla="*/ 3857018 h 5963547"/>
                <a:gd name="connsiteX17" fmla="*/ 3192806 w 5426043"/>
                <a:gd name="connsiteY17" fmla="*/ 3606624 h 5963547"/>
                <a:gd name="connsiteX18" fmla="*/ 2932473 w 5426043"/>
                <a:gd name="connsiteY18" fmla="*/ 2724036 h 5963547"/>
                <a:gd name="connsiteX19" fmla="*/ 2399382 w 5426043"/>
                <a:gd name="connsiteY19" fmla="*/ 1393179 h 5963547"/>
                <a:gd name="connsiteX20" fmla="*/ 1918061 w 5426043"/>
                <a:gd name="connsiteY20" fmla="*/ 334605 h 5963547"/>
                <a:gd name="connsiteX21" fmla="*/ 1759700 w 5426043"/>
                <a:gd name="connsiteY21" fmla="*/ 46327 h 5963547"/>
                <a:gd name="connsiteX22" fmla="*/ 1504721 w 5426043"/>
                <a:gd name="connsiteY22" fmla="*/ 1179806 h 5963547"/>
                <a:gd name="connsiteX23" fmla="*/ 1919500 w 5426043"/>
                <a:gd name="connsiteY23" fmla="*/ 2508985 h 5963547"/>
                <a:gd name="connsiteX24" fmla="*/ 2511779 w 5426043"/>
                <a:gd name="connsiteY24" fmla="*/ 3676696 h 5963547"/>
                <a:gd name="connsiteX25" fmla="*/ 2507282 w 5426043"/>
                <a:gd name="connsiteY25" fmla="*/ 3842847 h 5963547"/>
                <a:gd name="connsiteX26" fmla="*/ 1259624 w 5426043"/>
                <a:gd name="connsiteY26" fmla="*/ 2329876 h 5963547"/>
                <a:gd name="connsiteX27" fmla="*/ 760003 w 5426043"/>
                <a:gd name="connsiteY27" fmla="*/ 1783121 h 5963547"/>
                <a:gd name="connsiteX28" fmla="*/ 213248 w 5426043"/>
                <a:gd name="connsiteY28" fmla="*/ 1274074 h 5963547"/>
                <a:gd name="connsiteX29" fmla="*/ 213248 w 5426043"/>
                <a:gd name="connsiteY29" fmla="*/ 1406049 h 5963547"/>
                <a:gd name="connsiteX30" fmla="*/ 694015 w 5426043"/>
                <a:gd name="connsiteY30" fmla="*/ 2744655 h 5963547"/>
                <a:gd name="connsiteX31" fmla="*/ 1253280 w 5426043"/>
                <a:gd name="connsiteY31" fmla="*/ 3774615 h 5963547"/>
                <a:gd name="connsiteX32" fmla="*/ 2015715 w 5426043"/>
                <a:gd name="connsiteY32" fmla="*/ 4415917 h 5963547"/>
                <a:gd name="connsiteX33" fmla="*/ 2631307 w 5426043"/>
                <a:gd name="connsiteY33" fmla="*/ 4738370 h 5963547"/>
                <a:gd name="connsiteX34" fmla="*/ 2175214 w 5426043"/>
                <a:gd name="connsiteY34" fmla="*/ 4769173 h 5963547"/>
                <a:gd name="connsiteX35" fmla="*/ 1502268 w 5426043"/>
                <a:gd name="connsiteY35" fmla="*/ 4555140 h 5963547"/>
                <a:gd name="connsiteX36" fmla="*/ 760003 w 5426043"/>
                <a:gd name="connsiteY36" fmla="*/ 3951286 h 5963547"/>
                <a:gd name="connsiteX37" fmla="*/ 260382 w 5426043"/>
                <a:gd name="connsiteY37" fmla="*/ 3055740 h 5963547"/>
                <a:gd name="connsiteX38" fmla="*/ 5859 w 5426043"/>
                <a:gd name="connsiteY38" fmla="*/ 2688094 h 5963547"/>
                <a:gd name="connsiteX39" fmla="*/ 109554 w 5426043"/>
                <a:gd name="connsiteY39" fmla="*/ 3281983 h 5963547"/>
                <a:gd name="connsiteX40" fmla="*/ 420638 w 5426043"/>
                <a:gd name="connsiteY40" fmla="*/ 4686577 h 5963547"/>
                <a:gd name="connsiteX41" fmla="*/ 967661 w 5426043"/>
                <a:gd name="connsiteY41" fmla="*/ 5270028 h 5963547"/>
                <a:gd name="connsiteX42" fmla="*/ 1523574 w 5426043"/>
                <a:gd name="connsiteY42" fmla="*/ 5525562 h 5963547"/>
                <a:gd name="connsiteX43" fmla="*/ 2471273 w 5426043"/>
                <a:gd name="connsiteY43" fmla="*/ 5605714 h 5963547"/>
                <a:gd name="connsiteX44" fmla="*/ 3384948 w 5426043"/>
                <a:gd name="connsiteY44" fmla="*/ 5409188 h 5963547"/>
                <a:gd name="connsiteX45" fmla="*/ 3500869 w 5426043"/>
                <a:gd name="connsiteY45" fmla="*/ 5482329 h 5963547"/>
                <a:gd name="connsiteX46" fmla="*/ 3506134 w 5426043"/>
                <a:gd name="connsiteY46" fmla="*/ 5963547 h 5963547"/>
                <a:gd name="connsiteX0" fmla="*/ 4361304 w 5426043"/>
                <a:gd name="connsiteY0" fmla="*/ 5609304 h 5963547"/>
                <a:gd name="connsiteX1" fmla="*/ 4231131 w 5426043"/>
                <a:gd name="connsiteY1" fmla="*/ 5215361 h 5963547"/>
                <a:gd name="connsiteX2" fmla="*/ 4286673 w 5426043"/>
                <a:gd name="connsiteY2" fmla="*/ 4899675 h 5963547"/>
                <a:gd name="connsiteX3" fmla="*/ 4689326 w 5426043"/>
                <a:gd name="connsiteY3" fmla="*/ 4520699 h 5963547"/>
                <a:gd name="connsiteX4" fmla="*/ 5058626 w 5426043"/>
                <a:gd name="connsiteY4" fmla="*/ 3564787 h 5963547"/>
                <a:gd name="connsiteX5" fmla="*/ 5416844 w 5426043"/>
                <a:gd name="connsiteY5" fmla="*/ 2499558 h 5963547"/>
                <a:gd name="connsiteX6" fmla="*/ 5253752 w 5426043"/>
                <a:gd name="connsiteY6" fmla="*/ 2511758 h 5963547"/>
                <a:gd name="connsiteX7" fmla="*/ 4564500 w 5426043"/>
                <a:gd name="connsiteY7" fmla="*/ 3073666 h 5963547"/>
                <a:gd name="connsiteX8" fmla="*/ 3980892 w 5426043"/>
                <a:gd name="connsiteY8" fmla="*/ 3974428 h 5963547"/>
                <a:gd name="connsiteX9" fmla="*/ 4040105 w 5426043"/>
                <a:gd name="connsiteY9" fmla="*/ 3319391 h 5963547"/>
                <a:gd name="connsiteX10" fmla="*/ 4281760 w 5426043"/>
                <a:gd name="connsiteY10" fmla="*/ 1853260 h 5963547"/>
                <a:gd name="connsiteX11" fmla="*/ 4416873 w 5426043"/>
                <a:gd name="connsiteY11" fmla="*/ 1147576 h 5963547"/>
                <a:gd name="connsiteX12" fmla="*/ 4484533 w 5426043"/>
                <a:gd name="connsiteY12" fmla="*/ 653647 h 5963547"/>
                <a:gd name="connsiteX13" fmla="*/ 4063391 w 5426043"/>
                <a:gd name="connsiteY13" fmla="*/ 1013087 h 5963547"/>
                <a:gd name="connsiteX14" fmla="*/ 3488008 w 5426043"/>
                <a:gd name="connsiteY14" fmla="*/ 2079410 h 5963547"/>
                <a:gd name="connsiteX15" fmla="*/ 3287203 w 5426043"/>
                <a:gd name="connsiteY15" fmla="*/ 3173083 h 5963547"/>
                <a:gd name="connsiteX16" fmla="*/ 3292845 w 5426043"/>
                <a:gd name="connsiteY16" fmla="*/ 3857018 h 5963547"/>
                <a:gd name="connsiteX17" fmla="*/ 3192806 w 5426043"/>
                <a:gd name="connsiteY17" fmla="*/ 3606624 h 5963547"/>
                <a:gd name="connsiteX18" fmla="*/ 2932473 w 5426043"/>
                <a:gd name="connsiteY18" fmla="*/ 2724036 h 5963547"/>
                <a:gd name="connsiteX19" fmla="*/ 2399382 w 5426043"/>
                <a:gd name="connsiteY19" fmla="*/ 1393179 h 5963547"/>
                <a:gd name="connsiteX20" fmla="*/ 1918061 w 5426043"/>
                <a:gd name="connsiteY20" fmla="*/ 334605 h 5963547"/>
                <a:gd name="connsiteX21" fmla="*/ 1759700 w 5426043"/>
                <a:gd name="connsiteY21" fmla="*/ 46327 h 5963547"/>
                <a:gd name="connsiteX22" fmla="*/ 1504721 w 5426043"/>
                <a:gd name="connsiteY22" fmla="*/ 1179806 h 5963547"/>
                <a:gd name="connsiteX23" fmla="*/ 1919500 w 5426043"/>
                <a:gd name="connsiteY23" fmla="*/ 2508985 h 5963547"/>
                <a:gd name="connsiteX24" fmla="*/ 2511779 w 5426043"/>
                <a:gd name="connsiteY24" fmla="*/ 3676696 h 5963547"/>
                <a:gd name="connsiteX25" fmla="*/ 2507282 w 5426043"/>
                <a:gd name="connsiteY25" fmla="*/ 3842847 h 5963547"/>
                <a:gd name="connsiteX26" fmla="*/ 1259624 w 5426043"/>
                <a:gd name="connsiteY26" fmla="*/ 2329876 h 5963547"/>
                <a:gd name="connsiteX27" fmla="*/ 760003 w 5426043"/>
                <a:gd name="connsiteY27" fmla="*/ 1783121 h 5963547"/>
                <a:gd name="connsiteX28" fmla="*/ 213248 w 5426043"/>
                <a:gd name="connsiteY28" fmla="*/ 1274074 h 5963547"/>
                <a:gd name="connsiteX29" fmla="*/ 213248 w 5426043"/>
                <a:gd name="connsiteY29" fmla="*/ 1406049 h 5963547"/>
                <a:gd name="connsiteX30" fmla="*/ 694015 w 5426043"/>
                <a:gd name="connsiteY30" fmla="*/ 2744655 h 5963547"/>
                <a:gd name="connsiteX31" fmla="*/ 1253280 w 5426043"/>
                <a:gd name="connsiteY31" fmla="*/ 3774615 h 5963547"/>
                <a:gd name="connsiteX32" fmla="*/ 2015715 w 5426043"/>
                <a:gd name="connsiteY32" fmla="*/ 4415917 h 5963547"/>
                <a:gd name="connsiteX33" fmla="*/ 2631307 w 5426043"/>
                <a:gd name="connsiteY33" fmla="*/ 4738370 h 5963547"/>
                <a:gd name="connsiteX34" fmla="*/ 2175214 w 5426043"/>
                <a:gd name="connsiteY34" fmla="*/ 4769173 h 5963547"/>
                <a:gd name="connsiteX35" fmla="*/ 1502268 w 5426043"/>
                <a:gd name="connsiteY35" fmla="*/ 4555140 h 5963547"/>
                <a:gd name="connsiteX36" fmla="*/ 760003 w 5426043"/>
                <a:gd name="connsiteY36" fmla="*/ 3951286 h 5963547"/>
                <a:gd name="connsiteX37" fmla="*/ 260382 w 5426043"/>
                <a:gd name="connsiteY37" fmla="*/ 3055740 h 5963547"/>
                <a:gd name="connsiteX38" fmla="*/ 5859 w 5426043"/>
                <a:gd name="connsiteY38" fmla="*/ 2688094 h 5963547"/>
                <a:gd name="connsiteX39" fmla="*/ 109554 w 5426043"/>
                <a:gd name="connsiteY39" fmla="*/ 3281983 h 5963547"/>
                <a:gd name="connsiteX40" fmla="*/ 420638 w 5426043"/>
                <a:gd name="connsiteY40" fmla="*/ 4686577 h 5963547"/>
                <a:gd name="connsiteX41" fmla="*/ 967661 w 5426043"/>
                <a:gd name="connsiteY41" fmla="*/ 5270028 h 5963547"/>
                <a:gd name="connsiteX42" fmla="*/ 1523574 w 5426043"/>
                <a:gd name="connsiteY42" fmla="*/ 5525562 h 5963547"/>
                <a:gd name="connsiteX43" fmla="*/ 2471273 w 5426043"/>
                <a:gd name="connsiteY43" fmla="*/ 5605714 h 5963547"/>
                <a:gd name="connsiteX44" fmla="*/ 3384948 w 5426043"/>
                <a:gd name="connsiteY44" fmla="*/ 5409188 h 5963547"/>
                <a:gd name="connsiteX45" fmla="*/ 3500869 w 5426043"/>
                <a:gd name="connsiteY45" fmla="*/ 5482329 h 5963547"/>
                <a:gd name="connsiteX46" fmla="*/ 3506134 w 5426043"/>
                <a:gd name="connsiteY46" fmla="*/ 5963547 h 5963547"/>
                <a:gd name="connsiteX0" fmla="*/ 4361304 w 5426043"/>
                <a:gd name="connsiteY0" fmla="*/ 5609304 h 5806634"/>
                <a:gd name="connsiteX1" fmla="*/ 4231131 w 5426043"/>
                <a:gd name="connsiteY1" fmla="*/ 5215361 h 5806634"/>
                <a:gd name="connsiteX2" fmla="*/ 4286673 w 5426043"/>
                <a:gd name="connsiteY2" fmla="*/ 4899675 h 5806634"/>
                <a:gd name="connsiteX3" fmla="*/ 4689326 w 5426043"/>
                <a:gd name="connsiteY3" fmla="*/ 4520699 h 5806634"/>
                <a:gd name="connsiteX4" fmla="*/ 5058626 w 5426043"/>
                <a:gd name="connsiteY4" fmla="*/ 3564787 h 5806634"/>
                <a:gd name="connsiteX5" fmla="*/ 5416844 w 5426043"/>
                <a:gd name="connsiteY5" fmla="*/ 2499558 h 5806634"/>
                <a:gd name="connsiteX6" fmla="*/ 5253752 w 5426043"/>
                <a:gd name="connsiteY6" fmla="*/ 2511758 h 5806634"/>
                <a:gd name="connsiteX7" fmla="*/ 4564500 w 5426043"/>
                <a:gd name="connsiteY7" fmla="*/ 3073666 h 5806634"/>
                <a:gd name="connsiteX8" fmla="*/ 3980892 w 5426043"/>
                <a:gd name="connsiteY8" fmla="*/ 3974428 h 5806634"/>
                <a:gd name="connsiteX9" fmla="*/ 4040105 w 5426043"/>
                <a:gd name="connsiteY9" fmla="*/ 3319391 h 5806634"/>
                <a:gd name="connsiteX10" fmla="*/ 4281760 w 5426043"/>
                <a:gd name="connsiteY10" fmla="*/ 1853260 h 5806634"/>
                <a:gd name="connsiteX11" fmla="*/ 4416873 w 5426043"/>
                <a:gd name="connsiteY11" fmla="*/ 1147576 h 5806634"/>
                <a:gd name="connsiteX12" fmla="*/ 4484533 w 5426043"/>
                <a:gd name="connsiteY12" fmla="*/ 653647 h 5806634"/>
                <a:gd name="connsiteX13" fmla="*/ 4063391 w 5426043"/>
                <a:gd name="connsiteY13" fmla="*/ 1013087 h 5806634"/>
                <a:gd name="connsiteX14" fmla="*/ 3488008 w 5426043"/>
                <a:gd name="connsiteY14" fmla="*/ 2079410 h 5806634"/>
                <a:gd name="connsiteX15" fmla="*/ 3287203 w 5426043"/>
                <a:gd name="connsiteY15" fmla="*/ 3173083 h 5806634"/>
                <a:gd name="connsiteX16" fmla="*/ 3292845 w 5426043"/>
                <a:gd name="connsiteY16" fmla="*/ 3857018 h 5806634"/>
                <a:gd name="connsiteX17" fmla="*/ 3192806 w 5426043"/>
                <a:gd name="connsiteY17" fmla="*/ 3606624 h 5806634"/>
                <a:gd name="connsiteX18" fmla="*/ 2932473 w 5426043"/>
                <a:gd name="connsiteY18" fmla="*/ 2724036 h 5806634"/>
                <a:gd name="connsiteX19" fmla="*/ 2399382 w 5426043"/>
                <a:gd name="connsiteY19" fmla="*/ 1393179 h 5806634"/>
                <a:gd name="connsiteX20" fmla="*/ 1918061 w 5426043"/>
                <a:gd name="connsiteY20" fmla="*/ 334605 h 5806634"/>
                <a:gd name="connsiteX21" fmla="*/ 1759700 w 5426043"/>
                <a:gd name="connsiteY21" fmla="*/ 46327 h 5806634"/>
                <a:gd name="connsiteX22" fmla="*/ 1504721 w 5426043"/>
                <a:gd name="connsiteY22" fmla="*/ 1179806 h 5806634"/>
                <a:gd name="connsiteX23" fmla="*/ 1919500 w 5426043"/>
                <a:gd name="connsiteY23" fmla="*/ 2508985 h 5806634"/>
                <a:gd name="connsiteX24" fmla="*/ 2511779 w 5426043"/>
                <a:gd name="connsiteY24" fmla="*/ 3676696 h 5806634"/>
                <a:gd name="connsiteX25" fmla="*/ 2507282 w 5426043"/>
                <a:gd name="connsiteY25" fmla="*/ 3842847 h 5806634"/>
                <a:gd name="connsiteX26" fmla="*/ 1259624 w 5426043"/>
                <a:gd name="connsiteY26" fmla="*/ 2329876 h 5806634"/>
                <a:gd name="connsiteX27" fmla="*/ 760003 w 5426043"/>
                <a:gd name="connsiteY27" fmla="*/ 1783121 h 5806634"/>
                <a:gd name="connsiteX28" fmla="*/ 213248 w 5426043"/>
                <a:gd name="connsiteY28" fmla="*/ 1274074 h 5806634"/>
                <a:gd name="connsiteX29" fmla="*/ 213248 w 5426043"/>
                <a:gd name="connsiteY29" fmla="*/ 1406049 h 5806634"/>
                <a:gd name="connsiteX30" fmla="*/ 694015 w 5426043"/>
                <a:gd name="connsiteY30" fmla="*/ 2744655 h 5806634"/>
                <a:gd name="connsiteX31" fmla="*/ 1253280 w 5426043"/>
                <a:gd name="connsiteY31" fmla="*/ 3774615 h 5806634"/>
                <a:gd name="connsiteX32" fmla="*/ 2015715 w 5426043"/>
                <a:gd name="connsiteY32" fmla="*/ 4415917 h 5806634"/>
                <a:gd name="connsiteX33" fmla="*/ 2631307 w 5426043"/>
                <a:gd name="connsiteY33" fmla="*/ 4738370 h 5806634"/>
                <a:gd name="connsiteX34" fmla="*/ 2175214 w 5426043"/>
                <a:gd name="connsiteY34" fmla="*/ 4769173 h 5806634"/>
                <a:gd name="connsiteX35" fmla="*/ 1502268 w 5426043"/>
                <a:gd name="connsiteY35" fmla="*/ 4555140 h 5806634"/>
                <a:gd name="connsiteX36" fmla="*/ 760003 w 5426043"/>
                <a:gd name="connsiteY36" fmla="*/ 3951286 h 5806634"/>
                <a:gd name="connsiteX37" fmla="*/ 260382 w 5426043"/>
                <a:gd name="connsiteY37" fmla="*/ 3055740 h 5806634"/>
                <a:gd name="connsiteX38" fmla="*/ 5859 w 5426043"/>
                <a:gd name="connsiteY38" fmla="*/ 2688094 h 5806634"/>
                <a:gd name="connsiteX39" fmla="*/ 109554 w 5426043"/>
                <a:gd name="connsiteY39" fmla="*/ 3281983 h 5806634"/>
                <a:gd name="connsiteX40" fmla="*/ 420638 w 5426043"/>
                <a:gd name="connsiteY40" fmla="*/ 4686577 h 5806634"/>
                <a:gd name="connsiteX41" fmla="*/ 967661 w 5426043"/>
                <a:gd name="connsiteY41" fmla="*/ 5270028 h 5806634"/>
                <a:gd name="connsiteX42" fmla="*/ 1523574 w 5426043"/>
                <a:gd name="connsiteY42" fmla="*/ 5525562 h 5806634"/>
                <a:gd name="connsiteX43" fmla="*/ 2471273 w 5426043"/>
                <a:gd name="connsiteY43" fmla="*/ 5605714 h 5806634"/>
                <a:gd name="connsiteX44" fmla="*/ 3384948 w 5426043"/>
                <a:gd name="connsiteY44" fmla="*/ 5409188 h 5806634"/>
                <a:gd name="connsiteX45" fmla="*/ 3500869 w 5426043"/>
                <a:gd name="connsiteY45" fmla="*/ 5482329 h 5806634"/>
                <a:gd name="connsiteX46" fmla="*/ 3504890 w 5426043"/>
                <a:gd name="connsiteY46" fmla="*/ 5806634 h 5806634"/>
                <a:gd name="connsiteX0" fmla="*/ 4361304 w 5426043"/>
                <a:gd name="connsiteY0" fmla="*/ 5609304 h 5806634"/>
                <a:gd name="connsiteX1" fmla="*/ 4231131 w 5426043"/>
                <a:gd name="connsiteY1" fmla="*/ 5215361 h 5806634"/>
                <a:gd name="connsiteX2" fmla="*/ 4286673 w 5426043"/>
                <a:gd name="connsiteY2" fmla="*/ 4899675 h 5806634"/>
                <a:gd name="connsiteX3" fmla="*/ 4689326 w 5426043"/>
                <a:gd name="connsiteY3" fmla="*/ 4520699 h 5806634"/>
                <a:gd name="connsiteX4" fmla="*/ 5058626 w 5426043"/>
                <a:gd name="connsiteY4" fmla="*/ 3564787 h 5806634"/>
                <a:gd name="connsiteX5" fmla="*/ 5416844 w 5426043"/>
                <a:gd name="connsiteY5" fmla="*/ 2499558 h 5806634"/>
                <a:gd name="connsiteX6" fmla="*/ 5253752 w 5426043"/>
                <a:gd name="connsiteY6" fmla="*/ 2511758 h 5806634"/>
                <a:gd name="connsiteX7" fmla="*/ 4564500 w 5426043"/>
                <a:gd name="connsiteY7" fmla="*/ 3073666 h 5806634"/>
                <a:gd name="connsiteX8" fmla="*/ 3980892 w 5426043"/>
                <a:gd name="connsiteY8" fmla="*/ 3974428 h 5806634"/>
                <a:gd name="connsiteX9" fmla="*/ 4040105 w 5426043"/>
                <a:gd name="connsiteY9" fmla="*/ 3319391 h 5806634"/>
                <a:gd name="connsiteX10" fmla="*/ 4281760 w 5426043"/>
                <a:gd name="connsiteY10" fmla="*/ 1853260 h 5806634"/>
                <a:gd name="connsiteX11" fmla="*/ 4416873 w 5426043"/>
                <a:gd name="connsiteY11" fmla="*/ 1147576 h 5806634"/>
                <a:gd name="connsiteX12" fmla="*/ 4484533 w 5426043"/>
                <a:gd name="connsiteY12" fmla="*/ 653647 h 5806634"/>
                <a:gd name="connsiteX13" fmla="*/ 4063391 w 5426043"/>
                <a:gd name="connsiteY13" fmla="*/ 1013087 h 5806634"/>
                <a:gd name="connsiteX14" fmla="*/ 3488008 w 5426043"/>
                <a:gd name="connsiteY14" fmla="*/ 2079410 h 5806634"/>
                <a:gd name="connsiteX15" fmla="*/ 3287203 w 5426043"/>
                <a:gd name="connsiteY15" fmla="*/ 3173083 h 5806634"/>
                <a:gd name="connsiteX16" fmla="*/ 3292845 w 5426043"/>
                <a:gd name="connsiteY16" fmla="*/ 3857018 h 5806634"/>
                <a:gd name="connsiteX17" fmla="*/ 3192806 w 5426043"/>
                <a:gd name="connsiteY17" fmla="*/ 3606624 h 5806634"/>
                <a:gd name="connsiteX18" fmla="*/ 2932473 w 5426043"/>
                <a:gd name="connsiteY18" fmla="*/ 2724036 h 5806634"/>
                <a:gd name="connsiteX19" fmla="*/ 2399382 w 5426043"/>
                <a:gd name="connsiteY19" fmla="*/ 1393179 h 5806634"/>
                <a:gd name="connsiteX20" fmla="*/ 1918061 w 5426043"/>
                <a:gd name="connsiteY20" fmla="*/ 334605 h 5806634"/>
                <a:gd name="connsiteX21" fmla="*/ 1759700 w 5426043"/>
                <a:gd name="connsiteY21" fmla="*/ 46327 h 5806634"/>
                <a:gd name="connsiteX22" fmla="*/ 1504721 w 5426043"/>
                <a:gd name="connsiteY22" fmla="*/ 1179806 h 5806634"/>
                <a:gd name="connsiteX23" fmla="*/ 1919500 w 5426043"/>
                <a:gd name="connsiteY23" fmla="*/ 2508985 h 5806634"/>
                <a:gd name="connsiteX24" fmla="*/ 2511779 w 5426043"/>
                <a:gd name="connsiteY24" fmla="*/ 3676696 h 5806634"/>
                <a:gd name="connsiteX25" fmla="*/ 2507282 w 5426043"/>
                <a:gd name="connsiteY25" fmla="*/ 3842847 h 5806634"/>
                <a:gd name="connsiteX26" fmla="*/ 1259624 w 5426043"/>
                <a:gd name="connsiteY26" fmla="*/ 2329876 h 5806634"/>
                <a:gd name="connsiteX27" fmla="*/ 760003 w 5426043"/>
                <a:gd name="connsiteY27" fmla="*/ 1783121 h 5806634"/>
                <a:gd name="connsiteX28" fmla="*/ 213248 w 5426043"/>
                <a:gd name="connsiteY28" fmla="*/ 1274074 h 5806634"/>
                <a:gd name="connsiteX29" fmla="*/ 213248 w 5426043"/>
                <a:gd name="connsiteY29" fmla="*/ 1406049 h 5806634"/>
                <a:gd name="connsiteX30" fmla="*/ 694015 w 5426043"/>
                <a:gd name="connsiteY30" fmla="*/ 2744655 h 5806634"/>
                <a:gd name="connsiteX31" fmla="*/ 1253280 w 5426043"/>
                <a:gd name="connsiteY31" fmla="*/ 3774615 h 5806634"/>
                <a:gd name="connsiteX32" fmla="*/ 2015715 w 5426043"/>
                <a:gd name="connsiteY32" fmla="*/ 4415917 h 5806634"/>
                <a:gd name="connsiteX33" fmla="*/ 2631307 w 5426043"/>
                <a:gd name="connsiteY33" fmla="*/ 4738370 h 5806634"/>
                <a:gd name="connsiteX34" fmla="*/ 2175214 w 5426043"/>
                <a:gd name="connsiteY34" fmla="*/ 4769173 h 5806634"/>
                <a:gd name="connsiteX35" fmla="*/ 1502268 w 5426043"/>
                <a:gd name="connsiteY35" fmla="*/ 4555140 h 5806634"/>
                <a:gd name="connsiteX36" fmla="*/ 760003 w 5426043"/>
                <a:gd name="connsiteY36" fmla="*/ 3951286 h 5806634"/>
                <a:gd name="connsiteX37" fmla="*/ 260382 w 5426043"/>
                <a:gd name="connsiteY37" fmla="*/ 3055740 h 5806634"/>
                <a:gd name="connsiteX38" fmla="*/ 5859 w 5426043"/>
                <a:gd name="connsiteY38" fmla="*/ 2688094 h 5806634"/>
                <a:gd name="connsiteX39" fmla="*/ 109554 w 5426043"/>
                <a:gd name="connsiteY39" fmla="*/ 3281983 h 5806634"/>
                <a:gd name="connsiteX40" fmla="*/ 420638 w 5426043"/>
                <a:gd name="connsiteY40" fmla="*/ 4686577 h 5806634"/>
                <a:gd name="connsiteX41" fmla="*/ 967661 w 5426043"/>
                <a:gd name="connsiteY41" fmla="*/ 5270028 h 5806634"/>
                <a:gd name="connsiteX42" fmla="*/ 1523574 w 5426043"/>
                <a:gd name="connsiteY42" fmla="*/ 5525562 h 5806634"/>
                <a:gd name="connsiteX43" fmla="*/ 2471273 w 5426043"/>
                <a:gd name="connsiteY43" fmla="*/ 5605714 h 5806634"/>
                <a:gd name="connsiteX44" fmla="*/ 3230503 w 5426043"/>
                <a:gd name="connsiteY44" fmla="*/ 5381381 h 5806634"/>
                <a:gd name="connsiteX45" fmla="*/ 3500869 w 5426043"/>
                <a:gd name="connsiteY45" fmla="*/ 5482329 h 5806634"/>
                <a:gd name="connsiteX46" fmla="*/ 3504890 w 5426043"/>
                <a:gd name="connsiteY46" fmla="*/ 5806634 h 5806634"/>
                <a:gd name="connsiteX0" fmla="*/ 4361304 w 5426043"/>
                <a:gd name="connsiteY0" fmla="*/ 5609304 h 5806634"/>
                <a:gd name="connsiteX1" fmla="*/ 4231131 w 5426043"/>
                <a:gd name="connsiteY1" fmla="*/ 5215361 h 5806634"/>
                <a:gd name="connsiteX2" fmla="*/ 4286673 w 5426043"/>
                <a:gd name="connsiteY2" fmla="*/ 4899675 h 5806634"/>
                <a:gd name="connsiteX3" fmla="*/ 4689326 w 5426043"/>
                <a:gd name="connsiteY3" fmla="*/ 4520699 h 5806634"/>
                <a:gd name="connsiteX4" fmla="*/ 5058626 w 5426043"/>
                <a:gd name="connsiteY4" fmla="*/ 3564787 h 5806634"/>
                <a:gd name="connsiteX5" fmla="*/ 5416844 w 5426043"/>
                <a:gd name="connsiteY5" fmla="*/ 2499558 h 5806634"/>
                <a:gd name="connsiteX6" fmla="*/ 5253752 w 5426043"/>
                <a:gd name="connsiteY6" fmla="*/ 2511758 h 5806634"/>
                <a:gd name="connsiteX7" fmla="*/ 4564500 w 5426043"/>
                <a:gd name="connsiteY7" fmla="*/ 3073666 h 5806634"/>
                <a:gd name="connsiteX8" fmla="*/ 3980892 w 5426043"/>
                <a:gd name="connsiteY8" fmla="*/ 3974428 h 5806634"/>
                <a:gd name="connsiteX9" fmla="*/ 4040105 w 5426043"/>
                <a:gd name="connsiteY9" fmla="*/ 3319391 h 5806634"/>
                <a:gd name="connsiteX10" fmla="*/ 4281760 w 5426043"/>
                <a:gd name="connsiteY10" fmla="*/ 1853260 h 5806634"/>
                <a:gd name="connsiteX11" fmla="*/ 4416873 w 5426043"/>
                <a:gd name="connsiteY11" fmla="*/ 1147576 h 5806634"/>
                <a:gd name="connsiteX12" fmla="*/ 4484533 w 5426043"/>
                <a:gd name="connsiteY12" fmla="*/ 653647 h 5806634"/>
                <a:gd name="connsiteX13" fmla="*/ 4063391 w 5426043"/>
                <a:gd name="connsiteY13" fmla="*/ 1013087 h 5806634"/>
                <a:gd name="connsiteX14" fmla="*/ 3488008 w 5426043"/>
                <a:gd name="connsiteY14" fmla="*/ 2079410 h 5806634"/>
                <a:gd name="connsiteX15" fmla="*/ 3287203 w 5426043"/>
                <a:gd name="connsiteY15" fmla="*/ 3173083 h 5806634"/>
                <a:gd name="connsiteX16" fmla="*/ 3292845 w 5426043"/>
                <a:gd name="connsiteY16" fmla="*/ 3857018 h 5806634"/>
                <a:gd name="connsiteX17" fmla="*/ 3192806 w 5426043"/>
                <a:gd name="connsiteY17" fmla="*/ 3606624 h 5806634"/>
                <a:gd name="connsiteX18" fmla="*/ 2932473 w 5426043"/>
                <a:gd name="connsiteY18" fmla="*/ 2724036 h 5806634"/>
                <a:gd name="connsiteX19" fmla="*/ 2399382 w 5426043"/>
                <a:gd name="connsiteY19" fmla="*/ 1393179 h 5806634"/>
                <a:gd name="connsiteX20" fmla="*/ 1918061 w 5426043"/>
                <a:gd name="connsiteY20" fmla="*/ 334605 h 5806634"/>
                <a:gd name="connsiteX21" fmla="*/ 1759700 w 5426043"/>
                <a:gd name="connsiteY21" fmla="*/ 46327 h 5806634"/>
                <a:gd name="connsiteX22" fmla="*/ 1504721 w 5426043"/>
                <a:gd name="connsiteY22" fmla="*/ 1179806 h 5806634"/>
                <a:gd name="connsiteX23" fmla="*/ 1919500 w 5426043"/>
                <a:gd name="connsiteY23" fmla="*/ 2508985 h 5806634"/>
                <a:gd name="connsiteX24" fmla="*/ 2511779 w 5426043"/>
                <a:gd name="connsiteY24" fmla="*/ 3676696 h 5806634"/>
                <a:gd name="connsiteX25" fmla="*/ 2507282 w 5426043"/>
                <a:gd name="connsiteY25" fmla="*/ 3842847 h 5806634"/>
                <a:gd name="connsiteX26" fmla="*/ 1259624 w 5426043"/>
                <a:gd name="connsiteY26" fmla="*/ 2329876 h 5806634"/>
                <a:gd name="connsiteX27" fmla="*/ 760003 w 5426043"/>
                <a:gd name="connsiteY27" fmla="*/ 1783121 h 5806634"/>
                <a:gd name="connsiteX28" fmla="*/ 213248 w 5426043"/>
                <a:gd name="connsiteY28" fmla="*/ 1274074 h 5806634"/>
                <a:gd name="connsiteX29" fmla="*/ 213248 w 5426043"/>
                <a:gd name="connsiteY29" fmla="*/ 1406049 h 5806634"/>
                <a:gd name="connsiteX30" fmla="*/ 694015 w 5426043"/>
                <a:gd name="connsiteY30" fmla="*/ 2744655 h 5806634"/>
                <a:gd name="connsiteX31" fmla="*/ 1253280 w 5426043"/>
                <a:gd name="connsiteY31" fmla="*/ 3774615 h 5806634"/>
                <a:gd name="connsiteX32" fmla="*/ 2015715 w 5426043"/>
                <a:gd name="connsiteY32" fmla="*/ 4415917 h 5806634"/>
                <a:gd name="connsiteX33" fmla="*/ 2631307 w 5426043"/>
                <a:gd name="connsiteY33" fmla="*/ 4738370 h 5806634"/>
                <a:gd name="connsiteX34" fmla="*/ 2175214 w 5426043"/>
                <a:gd name="connsiteY34" fmla="*/ 4769173 h 5806634"/>
                <a:gd name="connsiteX35" fmla="*/ 1502268 w 5426043"/>
                <a:gd name="connsiteY35" fmla="*/ 4555140 h 5806634"/>
                <a:gd name="connsiteX36" fmla="*/ 760003 w 5426043"/>
                <a:gd name="connsiteY36" fmla="*/ 3951286 h 5806634"/>
                <a:gd name="connsiteX37" fmla="*/ 260382 w 5426043"/>
                <a:gd name="connsiteY37" fmla="*/ 3055740 h 5806634"/>
                <a:gd name="connsiteX38" fmla="*/ 5859 w 5426043"/>
                <a:gd name="connsiteY38" fmla="*/ 2688094 h 5806634"/>
                <a:gd name="connsiteX39" fmla="*/ 109554 w 5426043"/>
                <a:gd name="connsiteY39" fmla="*/ 3281983 h 5806634"/>
                <a:gd name="connsiteX40" fmla="*/ 420638 w 5426043"/>
                <a:gd name="connsiteY40" fmla="*/ 4686577 h 5806634"/>
                <a:gd name="connsiteX41" fmla="*/ 967661 w 5426043"/>
                <a:gd name="connsiteY41" fmla="*/ 5270028 h 5806634"/>
                <a:gd name="connsiteX42" fmla="*/ 1523574 w 5426043"/>
                <a:gd name="connsiteY42" fmla="*/ 5525562 h 5806634"/>
                <a:gd name="connsiteX43" fmla="*/ 2471273 w 5426043"/>
                <a:gd name="connsiteY43" fmla="*/ 5605714 h 5806634"/>
                <a:gd name="connsiteX44" fmla="*/ 3230503 w 5426043"/>
                <a:gd name="connsiteY44" fmla="*/ 5381381 h 5806634"/>
                <a:gd name="connsiteX45" fmla="*/ 3394077 w 5426043"/>
                <a:gd name="connsiteY45" fmla="*/ 5495193 h 5806634"/>
                <a:gd name="connsiteX46" fmla="*/ 3504890 w 5426043"/>
                <a:gd name="connsiteY46" fmla="*/ 5806634 h 5806634"/>
                <a:gd name="connsiteX0" fmla="*/ 4361304 w 5426043"/>
                <a:gd name="connsiteY0" fmla="*/ 5609304 h 5806634"/>
                <a:gd name="connsiteX1" fmla="*/ 4231131 w 5426043"/>
                <a:gd name="connsiteY1" fmla="*/ 5215361 h 5806634"/>
                <a:gd name="connsiteX2" fmla="*/ 4286673 w 5426043"/>
                <a:gd name="connsiteY2" fmla="*/ 4899675 h 5806634"/>
                <a:gd name="connsiteX3" fmla="*/ 4689326 w 5426043"/>
                <a:gd name="connsiteY3" fmla="*/ 4520699 h 5806634"/>
                <a:gd name="connsiteX4" fmla="*/ 5058626 w 5426043"/>
                <a:gd name="connsiteY4" fmla="*/ 3564787 h 5806634"/>
                <a:gd name="connsiteX5" fmla="*/ 5416844 w 5426043"/>
                <a:gd name="connsiteY5" fmla="*/ 2499558 h 5806634"/>
                <a:gd name="connsiteX6" fmla="*/ 5253752 w 5426043"/>
                <a:gd name="connsiteY6" fmla="*/ 2511758 h 5806634"/>
                <a:gd name="connsiteX7" fmla="*/ 4564500 w 5426043"/>
                <a:gd name="connsiteY7" fmla="*/ 3073666 h 5806634"/>
                <a:gd name="connsiteX8" fmla="*/ 3980892 w 5426043"/>
                <a:gd name="connsiteY8" fmla="*/ 3974428 h 5806634"/>
                <a:gd name="connsiteX9" fmla="*/ 4040105 w 5426043"/>
                <a:gd name="connsiteY9" fmla="*/ 3319391 h 5806634"/>
                <a:gd name="connsiteX10" fmla="*/ 4281760 w 5426043"/>
                <a:gd name="connsiteY10" fmla="*/ 1853260 h 5806634"/>
                <a:gd name="connsiteX11" fmla="*/ 4416873 w 5426043"/>
                <a:gd name="connsiteY11" fmla="*/ 1147576 h 5806634"/>
                <a:gd name="connsiteX12" fmla="*/ 4484533 w 5426043"/>
                <a:gd name="connsiteY12" fmla="*/ 653647 h 5806634"/>
                <a:gd name="connsiteX13" fmla="*/ 4063391 w 5426043"/>
                <a:gd name="connsiteY13" fmla="*/ 1013087 h 5806634"/>
                <a:gd name="connsiteX14" fmla="*/ 3488008 w 5426043"/>
                <a:gd name="connsiteY14" fmla="*/ 2079410 h 5806634"/>
                <a:gd name="connsiteX15" fmla="*/ 3287203 w 5426043"/>
                <a:gd name="connsiteY15" fmla="*/ 3173083 h 5806634"/>
                <a:gd name="connsiteX16" fmla="*/ 3292845 w 5426043"/>
                <a:gd name="connsiteY16" fmla="*/ 3857018 h 5806634"/>
                <a:gd name="connsiteX17" fmla="*/ 3192806 w 5426043"/>
                <a:gd name="connsiteY17" fmla="*/ 3606624 h 5806634"/>
                <a:gd name="connsiteX18" fmla="*/ 2932473 w 5426043"/>
                <a:gd name="connsiteY18" fmla="*/ 2724036 h 5806634"/>
                <a:gd name="connsiteX19" fmla="*/ 2399382 w 5426043"/>
                <a:gd name="connsiteY19" fmla="*/ 1393179 h 5806634"/>
                <a:gd name="connsiteX20" fmla="*/ 1918061 w 5426043"/>
                <a:gd name="connsiteY20" fmla="*/ 334605 h 5806634"/>
                <a:gd name="connsiteX21" fmla="*/ 1759700 w 5426043"/>
                <a:gd name="connsiteY21" fmla="*/ 46327 h 5806634"/>
                <a:gd name="connsiteX22" fmla="*/ 1504721 w 5426043"/>
                <a:gd name="connsiteY22" fmla="*/ 1179806 h 5806634"/>
                <a:gd name="connsiteX23" fmla="*/ 1919500 w 5426043"/>
                <a:gd name="connsiteY23" fmla="*/ 2508985 h 5806634"/>
                <a:gd name="connsiteX24" fmla="*/ 2511779 w 5426043"/>
                <a:gd name="connsiteY24" fmla="*/ 3676696 h 5806634"/>
                <a:gd name="connsiteX25" fmla="*/ 2507282 w 5426043"/>
                <a:gd name="connsiteY25" fmla="*/ 3842847 h 5806634"/>
                <a:gd name="connsiteX26" fmla="*/ 1259624 w 5426043"/>
                <a:gd name="connsiteY26" fmla="*/ 2329876 h 5806634"/>
                <a:gd name="connsiteX27" fmla="*/ 760003 w 5426043"/>
                <a:gd name="connsiteY27" fmla="*/ 1783121 h 5806634"/>
                <a:gd name="connsiteX28" fmla="*/ 213248 w 5426043"/>
                <a:gd name="connsiteY28" fmla="*/ 1274074 h 5806634"/>
                <a:gd name="connsiteX29" fmla="*/ 213248 w 5426043"/>
                <a:gd name="connsiteY29" fmla="*/ 1406049 h 5806634"/>
                <a:gd name="connsiteX30" fmla="*/ 694015 w 5426043"/>
                <a:gd name="connsiteY30" fmla="*/ 2744655 h 5806634"/>
                <a:gd name="connsiteX31" fmla="*/ 1253280 w 5426043"/>
                <a:gd name="connsiteY31" fmla="*/ 3774615 h 5806634"/>
                <a:gd name="connsiteX32" fmla="*/ 2015715 w 5426043"/>
                <a:gd name="connsiteY32" fmla="*/ 4415917 h 5806634"/>
                <a:gd name="connsiteX33" fmla="*/ 2631307 w 5426043"/>
                <a:gd name="connsiteY33" fmla="*/ 4738370 h 5806634"/>
                <a:gd name="connsiteX34" fmla="*/ 2175214 w 5426043"/>
                <a:gd name="connsiteY34" fmla="*/ 4769173 h 5806634"/>
                <a:gd name="connsiteX35" fmla="*/ 1502268 w 5426043"/>
                <a:gd name="connsiteY35" fmla="*/ 4555140 h 5806634"/>
                <a:gd name="connsiteX36" fmla="*/ 760003 w 5426043"/>
                <a:gd name="connsiteY36" fmla="*/ 3951286 h 5806634"/>
                <a:gd name="connsiteX37" fmla="*/ 260382 w 5426043"/>
                <a:gd name="connsiteY37" fmla="*/ 3055740 h 5806634"/>
                <a:gd name="connsiteX38" fmla="*/ 5859 w 5426043"/>
                <a:gd name="connsiteY38" fmla="*/ 2688094 h 5806634"/>
                <a:gd name="connsiteX39" fmla="*/ 109554 w 5426043"/>
                <a:gd name="connsiteY39" fmla="*/ 3281983 h 5806634"/>
                <a:gd name="connsiteX40" fmla="*/ 420638 w 5426043"/>
                <a:gd name="connsiteY40" fmla="*/ 4686577 h 5806634"/>
                <a:gd name="connsiteX41" fmla="*/ 967661 w 5426043"/>
                <a:gd name="connsiteY41" fmla="*/ 5270028 h 5806634"/>
                <a:gd name="connsiteX42" fmla="*/ 1523574 w 5426043"/>
                <a:gd name="connsiteY42" fmla="*/ 5525562 h 5806634"/>
                <a:gd name="connsiteX43" fmla="*/ 2471273 w 5426043"/>
                <a:gd name="connsiteY43" fmla="*/ 5605714 h 5806634"/>
                <a:gd name="connsiteX44" fmla="*/ 3230503 w 5426043"/>
                <a:gd name="connsiteY44" fmla="*/ 5381381 h 5806634"/>
                <a:gd name="connsiteX45" fmla="*/ 3457681 w 5426043"/>
                <a:gd name="connsiteY45" fmla="*/ 5473536 h 5806634"/>
                <a:gd name="connsiteX46" fmla="*/ 3504890 w 5426043"/>
                <a:gd name="connsiteY46" fmla="*/ 5806634 h 5806634"/>
                <a:gd name="connsiteX0" fmla="*/ 4361304 w 5426043"/>
                <a:gd name="connsiteY0" fmla="*/ 5609304 h 5806634"/>
                <a:gd name="connsiteX1" fmla="*/ 4231131 w 5426043"/>
                <a:gd name="connsiteY1" fmla="*/ 5215361 h 5806634"/>
                <a:gd name="connsiteX2" fmla="*/ 4286673 w 5426043"/>
                <a:gd name="connsiteY2" fmla="*/ 4899675 h 5806634"/>
                <a:gd name="connsiteX3" fmla="*/ 4689326 w 5426043"/>
                <a:gd name="connsiteY3" fmla="*/ 4520699 h 5806634"/>
                <a:gd name="connsiteX4" fmla="*/ 5058626 w 5426043"/>
                <a:gd name="connsiteY4" fmla="*/ 3564787 h 5806634"/>
                <a:gd name="connsiteX5" fmla="*/ 5416844 w 5426043"/>
                <a:gd name="connsiteY5" fmla="*/ 2499558 h 5806634"/>
                <a:gd name="connsiteX6" fmla="*/ 5253752 w 5426043"/>
                <a:gd name="connsiteY6" fmla="*/ 2511758 h 5806634"/>
                <a:gd name="connsiteX7" fmla="*/ 4564500 w 5426043"/>
                <a:gd name="connsiteY7" fmla="*/ 3073666 h 5806634"/>
                <a:gd name="connsiteX8" fmla="*/ 3980892 w 5426043"/>
                <a:gd name="connsiteY8" fmla="*/ 3974428 h 5806634"/>
                <a:gd name="connsiteX9" fmla="*/ 4040105 w 5426043"/>
                <a:gd name="connsiteY9" fmla="*/ 3319391 h 5806634"/>
                <a:gd name="connsiteX10" fmla="*/ 4281760 w 5426043"/>
                <a:gd name="connsiteY10" fmla="*/ 1853260 h 5806634"/>
                <a:gd name="connsiteX11" fmla="*/ 4416873 w 5426043"/>
                <a:gd name="connsiteY11" fmla="*/ 1147576 h 5806634"/>
                <a:gd name="connsiteX12" fmla="*/ 4484533 w 5426043"/>
                <a:gd name="connsiteY12" fmla="*/ 653647 h 5806634"/>
                <a:gd name="connsiteX13" fmla="*/ 4063391 w 5426043"/>
                <a:gd name="connsiteY13" fmla="*/ 1013087 h 5806634"/>
                <a:gd name="connsiteX14" fmla="*/ 3488008 w 5426043"/>
                <a:gd name="connsiteY14" fmla="*/ 2079410 h 5806634"/>
                <a:gd name="connsiteX15" fmla="*/ 3287203 w 5426043"/>
                <a:gd name="connsiteY15" fmla="*/ 3173083 h 5806634"/>
                <a:gd name="connsiteX16" fmla="*/ 3292845 w 5426043"/>
                <a:gd name="connsiteY16" fmla="*/ 3857018 h 5806634"/>
                <a:gd name="connsiteX17" fmla="*/ 3192806 w 5426043"/>
                <a:gd name="connsiteY17" fmla="*/ 3606624 h 5806634"/>
                <a:gd name="connsiteX18" fmla="*/ 2932473 w 5426043"/>
                <a:gd name="connsiteY18" fmla="*/ 2724036 h 5806634"/>
                <a:gd name="connsiteX19" fmla="*/ 2399382 w 5426043"/>
                <a:gd name="connsiteY19" fmla="*/ 1393179 h 5806634"/>
                <a:gd name="connsiteX20" fmla="*/ 1918061 w 5426043"/>
                <a:gd name="connsiteY20" fmla="*/ 334605 h 5806634"/>
                <a:gd name="connsiteX21" fmla="*/ 1759700 w 5426043"/>
                <a:gd name="connsiteY21" fmla="*/ 46327 h 5806634"/>
                <a:gd name="connsiteX22" fmla="*/ 1504721 w 5426043"/>
                <a:gd name="connsiteY22" fmla="*/ 1179806 h 5806634"/>
                <a:gd name="connsiteX23" fmla="*/ 1919500 w 5426043"/>
                <a:gd name="connsiteY23" fmla="*/ 2508985 h 5806634"/>
                <a:gd name="connsiteX24" fmla="*/ 2511779 w 5426043"/>
                <a:gd name="connsiteY24" fmla="*/ 3676696 h 5806634"/>
                <a:gd name="connsiteX25" fmla="*/ 2507282 w 5426043"/>
                <a:gd name="connsiteY25" fmla="*/ 3842847 h 5806634"/>
                <a:gd name="connsiteX26" fmla="*/ 1259624 w 5426043"/>
                <a:gd name="connsiteY26" fmla="*/ 2329876 h 5806634"/>
                <a:gd name="connsiteX27" fmla="*/ 760003 w 5426043"/>
                <a:gd name="connsiteY27" fmla="*/ 1783121 h 5806634"/>
                <a:gd name="connsiteX28" fmla="*/ 213248 w 5426043"/>
                <a:gd name="connsiteY28" fmla="*/ 1274074 h 5806634"/>
                <a:gd name="connsiteX29" fmla="*/ 213248 w 5426043"/>
                <a:gd name="connsiteY29" fmla="*/ 1406049 h 5806634"/>
                <a:gd name="connsiteX30" fmla="*/ 694015 w 5426043"/>
                <a:gd name="connsiteY30" fmla="*/ 2744655 h 5806634"/>
                <a:gd name="connsiteX31" fmla="*/ 1253280 w 5426043"/>
                <a:gd name="connsiteY31" fmla="*/ 3774615 h 5806634"/>
                <a:gd name="connsiteX32" fmla="*/ 2015715 w 5426043"/>
                <a:gd name="connsiteY32" fmla="*/ 4415917 h 5806634"/>
                <a:gd name="connsiteX33" fmla="*/ 2631307 w 5426043"/>
                <a:gd name="connsiteY33" fmla="*/ 4738370 h 5806634"/>
                <a:gd name="connsiteX34" fmla="*/ 2175214 w 5426043"/>
                <a:gd name="connsiteY34" fmla="*/ 4769173 h 5806634"/>
                <a:gd name="connsiteX35" fmla="*/ 1502268 w 5426043"/>
                <a:gd name="connsiteY35" fmla="*/ 4555140 h 5806634"/>
                <a:gd name="connsiteX36" fmla="*/ 760003 w 5426043"/>
                <a:gd name="connsiteY36" fmla="*/ 3951286 h 5806634"/>
                <a:gd name="connsiteX37" fmla="*/ 260382 w 5426043"/>
                <a:gd name="connsiteY37" fmla="*/ 3055740 h 5806634"/>
                <a:gd name="connsiteX38" fmla="*/ 5859 w 5426043"/>
                <a:gd name="connsiteY38" fmla="*/ 2688094 h 5806634"/>
                <a:gd name="connsiteX39" fmla="*/ 109554 w 5426043"/>
                <a:gd name="connsiteY39" fmla="*/ 3281983 h 5806634"/>
                <a:gd name="connsiteX40" fmla="*/ 420638 w 5426043"/>
                <a:gd name="connsiteY40" fmla="*/ 4686577 h 5806634"/>
                <a:gd name="connsiteX41" fmla="*/ 967661 w 5426043"/>
                <a:gd name="connsiteY41" fmla="*/ 5270028 h 5806634"/>
                <a:gd name="connsiteX42" fmla="*/ 1523574 w 5426043"/>
                <a:gd name="connsiteY42" fmla="*/ 5525562 h 5806634"/>
                <a:gd name="connsiteX43" fmla="*/ 2471273 w 5426043"/>
                <a:gd name="connsiteY43" fmla="*/ 5605714 h 5806634"/>
                <a:gd name="connsiteX44" fmla="*/ 3242901 w 5426043"/>
                <a:gd name="connsiteY44" fmla="*/ 5427626 h 5806634"/>
                <a:gd name="connsiteX45" fmla="*/ 3457681 w 5426043"/>
                <a:gd name="connsiteY45" fmla="*/ 5473536 h 5806634"/>
                <a:gd name="connsiteX46" fmla="*/ 3504890 w 5426043"/>
                <a:gd name="connsiteY46" fmla="*/ 5806634 h 5806634"/>
                <a:gd name="connsiteX0" fmla="*/ 4361304 w 5426043"/>
                <a:gd name="connsiteY0" fmla="*/ 5609304 h 5806634"/>
                <a:gd name="connsiteX1" fmla="*/ 4231131 w 5426043"/>
                <a:gd name="connsiteY1" fmla="*/ 5215361 h 5806634"/>
                <a:gd name="connsiteX2" fmla="*/ 4286673 w 5426043"/>
                <a:gd name="connsiteY2" fmla="*/ 4899675 h 5806634"/>
                <a:gd name="connsiteX3" fmla="*/ 4689326 w 5426043"/>
                <a:gd name="connsiteY3" fmla="*/ 4520699 h 5806634"/>
                <a:gd name="connsiteX4" fmla="*/ 5058626 w 5426043"/>
                <a:gd name="connsiteY4" fmla="*/ 3564787 h 5806634"/>
                <a:gd name="connsiteX5" fmla="*/ 5416844 w 5426043"/>
                <a:gd name="connsiteY5" fmla="*/ 2499558 h 5806634"/>
                <a:gd name="connsiteX6" fmla="*/ 5253752 w 5426043"/>
                <a:gd name="connsiteY6" fmla="*/ 2511758 h 5806634"/>
                <a:gd name="connsiteX7" fmla="*/ 4564500 w 5426043"/>
                <a:gd name="connsiteY7" fmla="*/ 3073666 h 5806634"/>
                <a:gd name="connsiteX8" fmla="*/ 3980892 w 5426043"/>
                <a:gd name="connsiteY8" fmla="*/ 3974428 h 5806634"/>
                <a:gd name="connsiteX9" fmla="*/ 4040105 w 5426043"/>
                <a:gd name="connsiteY9" fmla="*/ 3319391 h 5806634"/>
                <a:gd name="connsiteX10" fmla="*/ 4281760 w 5426043"/>
                <a:gd name="connsiteY10" fmla="*/ 1853260 h 5806634"/>
                <a:gd name="connsiteX11" fmla="*/ 4416873 w 5426043"/>
                <a:gd name="connsiteY11" fmla="*/ 1147576 h 5806634"/>
                <a:gd name="connsiteX12" fmla="*/ 4484533 w 5426043"/>
                <a:gd name="connsiteY12" fmla="*/ 653647 h 5806634"/>
                <a:gd name="connsiteX13" fmla="*/ 4063391 w 5426043"/>
                <a:gd name="connsiteY13" fmla="*/ 1013087 h 5806634"/>
                <a:gd name="connsiteX14" fmla="*/ 3488008 w 5426043"/>
                <a:gd name="connsiteY14" fmla="*/ 2079410 h 5806634"/>
                <a:gd name="connsiteX15" fmla="*/ 3287203 w 5426043"/>
                <a:gd name="connsiteY15" fmla="*/ 3173083 h 5806634"/>
                <a:gd name="connsiteX16" fmla="*/ 3292845 w 5426043"/>
                <a:gd name="connsiteY16" fmla="*/ 3857018 h 5806634"/>
                <a:gd name="connsiteX17" fmla="*/ 3192806 w 5426043"/>
                <a:gd name="connsiteY17" fmla="*/ 3606624 h 5806634"/>
                <a:gd name="connsiteX18" fmla="*/ 2932473 w 5426043"/>
                <a:gd name="connsiteY18" fmla="*/ 2724036 h 5806634"/>
                <a:gd name="connsiteX19" fmla="*/ 2399382 w 5426043"/>
                <a:gd name="connsiteY19" fmla="*/ 1393179 h 5806634"/>
                <a:gd name="connsiteX20" fmla="*/ 1918061 w 5426043"/>
                <a:gd name="connsiteY20" fmla="*/ 334605 h 5806634"/>
                <a:gd name="connsiteX21" fmla="*/ 1759700 w 5426043"/>
                <a:gd name="connsiteY21" fmla="*/ 46327 h 5806634"/>
                <a:gd name="connsiteX22" fmla="*/ 1504721 w 5426043"/>
                <a:gd name="connsiteY22" fmla="*/ 1179806 h 5806634"/>
                <a:gd name="connsiteX23" fmla="*/ 1919500 w 5426043"/>
                <a:gd name="connsiteY23" fmla="*/ 2508985 h 5806634"/>
                <a:gd name="connsiteX24" fmla="*/ 2511779 w 5426043"/>
                <a:gd name="connsiteY24" fmla="*/ 3676696 h 5806634"/>
                <a:gd name="connsiteX25" fmla="*/ 2507282 w 5426043"/>
                <a:gd name="connsiteY25" fmla="*/ 3842847 h 5806634"/>
                <a:gd name="connsiteX26" fmla="*/ 1259624 w 5426043"/>
                <a:gd name="connsiteY26" fmla="*/ 2329876 h 5806634"/>
                <a:gd name="connsiteX27" fmla="*/ 760003 w 5426043"/>
                <a:gd name="connsiteY27" fmla="*/ 1783121 h 5806634"/>
                <a:gd name="connsiteX28" fmla="*/ 213248 w 5426043"/>
                <a:gd name="connsiteY28" fmla="*/ 1274074 h 5806634"/>
                <a:gd name="connsiteX29" fmla="*/ 213248 w 5426043"/>
                <a:gd name="connsiteY29" fmla="*/ 1406049 h 5806634"/>
                <a:gd name="connsiteX30" fmla="*/ 694015 w 5426043"/>
                <a:gd name="connsiteY30" fmla="*/ 2744655 h 5806634"/>
                <a:gd name="connsiteX31" fmla="*/ 1253280 w 5426043"/>
                <a:gd name="connsiteY31" fmla="*/ 3774615 h 5806634"/>
                <a:gd name="connsiteX32" fmla="*/ 2015715 w 5426043"/>
                <a:gd name="connsiteY32" fmla="*/ 4415917 h 5806634"/>
                <a:gd name="connsiteX33" fmla="*/ 2631307 w 5426043"/>
                <a:gd name="connsiteY33" fmla="*/ 4738370 h 5806634"/>
                <a:gd name="connsiteX34" fmla="*/ 2175214 w 5426043"/>
                <a:gd name="connsiteY34" fmla="*/ 4769173 h 5806634"/>
                <a:gd name="connsiteX35" fmla="*/ 1502268 w 5426043"/>
                <a:gd name="connsiteY35" fmla="*/ 4555140 h 5806634"/>
                <a:gd name="connsiteX36" fmla="*/ 760003 w 5426043"/>
                <a:gd name="connsiteY36" fmla="*/ 3951286 h 5806634"/>
                <a:gd name="connsiteX37" fmla="*/ 260382 w 5426043"/>
                <a:gd name="connsiteY37" fmla="*/ 3055740 h 5806634"/>
                <a:gd name="connsiteX38" fmla="*/ 5859 w 5426043"/>
                <a:gd name="connsiteY38" fmla="*/ 2688094 h 5806634"/>
                <a:gd name="connsiteX39" fmla="*/ 109554 w 5426043"/>
                <a:gd name="connsiteY39" fmla="*/ 3281983 h 5806634"/>
                <a:gd name="connsiteX40" fmla="*/ 420638 w 5426043"/>
                <a:gd name="connsiteY40" fmla="*/ 4686577 h 5806634"/>
                <a:gd name="connsiteX41" fmla="*/ 967661 w 5426043"/>
                <a:gd name="connsiteY41" fmla="*/ 5270028 h 5806634"/>
                <a:gd name="connsiteX42" fmla="*/ 1523574 w 5426043"/>
                <a:gd name="connsiteY42" fmla="*/ 5525562 h 5806634"/>
                <a:gd name="connsiteX43" fmla="*/ 2471273 w 5426043"/>
                <a:gd name="connsiteY43" fmla="*/ 5605714 h 5806634"/>
                <a:gd name="connsiteX44" fmla="*/ 3242901 w 5426043"/>
                <a:gd name="connsiteY44" fmla="*/ 5427626 h 5806634"/>
                <a:gd name="connsiteX45" fmla="*/ 3409946 w 5426043"/>
                <a:gd name="connsiteY45" fmla="*/ 5523928 h 5806634"/>
                <a:gd name="connsiteX46" fmla="*/ 3504890 w 5426043"/>
                <a:gd name="connsiteY46" fmla="*/ 5806634 h 5806634"/>
                <a:gd name="connsiteX0" fmla="*/ 4361304 w 5426043"/>
                <a:gd name="connsiteY0" fmla="*/ 5609304 h 5806634"/>
                <a:gd name="connsiteX1" fmla="*/ 4231131 w 5426043"/>
                <a:gd name="connsiteY1" fmla="*/ 5215361 h 5806634"/>
                <a:gd name="connsiteX2" fmla="*/ 4286673 w 5426043"/>
                <a:gd name="connsiteY2" fmla="*/ 4899675 h 5806634"/>
                <a:gd name="connsiteX3" fmla="*/ 4689326 w 5426043"/>
                <a:gd name="connsiteY3" fmla="*/ 4520699 h 5806634"/>
                <a:gd name="connsiteX4" fmla="*/ 5058626 w 5426043"/>
                <a:gd name="connsiteY4" fmla="*/ 3564787 h 5806634"/>
                <a:gd name="connsiteX5" fmla="*/ 5416844 w 5426043"/>
                <a:gd name="connsiteY5" fmla="*/ 2499558 h 5806634"/>
                <a:gd name="connsiteX6" fmla="*/ 5253752 w 5426043"/>
                <a:gd name="connsiteY6" fmla="*/ 2511758 h 5806634"/>
                <a:gd name="connsiteX7" fmla="*/ 4564500 w 5426043"/>
                <a:gd name="connsiteY7" fmla="*/ 3073666 h 5806634"/>
                <a:gd name="connsiteX8" fmla="*/ 3980892 w 5426043"/>
                <a:gd name="connsiteY8" fmla="*/ 3974428 h 5806634"/>
                <a:gd name="connsiteX9" fmla="*/ 4040105 w 5426043"/>
                <a:gd name="connsiteY9" fmla="*/ 3319391 h 5806634"/>
                <a:gd name="connsiteX10" fmla="*/ 4281760 w 5426043"/>
                <a:gd name="connsiteY10" fmla="*/ 1853260 h 5806634"/>
                <a:gd name="connsiteX11" fmla="*/ 4416873 w 5426043"/>
                <a:gd name="connsiteY11" fmla="*/ 1147576 h 5806634"/>
                <a:gd name="connsiteX12" fmla="*/ 4484533 w 5426043"/>
                <a:gd name="connsiteY12" fmla="*/ 653647 h 5806634"/>
                <a:gd name="connsiteX13" fmla="*/ 4063391 w 5426043"/>
                <a:gd name="connsiteY13" fmla="*/ 1013087 h 5806634"/>
                <a:gd name="connsiteX14" fmla="*/ 3488008 w 5426043"/>
                <a:gd name="connsiteY14" fmla="*/ 2079410 h 5806634"/>
                <a:gd name="connsiteX15" fmla="*/ 3287203 w 5426043"/>
                <a:gd name="connsiteY15" fmla="*/ 3173083 h 5806634"/>
                <a:gd name="connsiteX16" fmla="*/ 3292845 w 5426043"/>
                <a:gd name="connsiteY16" fmla="*/ 3857018 h 5806634"/>
                <a:gd name="connsiteX17" fmla="*/ 3192806 w 5426043"/>
                <a:gd name="connsiteY17" fmla="*/ 3606624 h 5806634"/>
                <a:gd name="connsiteX18" fmla="*/ 2932473 w 5426043"/>
                <a:gd name="connsiteY18" fmla="*/ 2724036 h 5806634"/>
                <a:gd name="connsiteX19" fmla="*/ 2399382 w 5426043"/>
                <a:gd name="connsiteY19" fmla="*/ 1393179 h 5806634"/>
                <a:gd name="connsiteX20" fmla="*/ 1918061 w 5426043"/>
                <a:gd name="connsiteY20" fmla="*/ 334605 h 5806634"/>
                <a:gd name="connsiteX21" fmla="*/ 1759700 w 5426043"/>
                <a:gd name="connsiteY21" fmla="*/ 46327 h 5806634"/>
                <a:gd name="connsiteX22" fmla="*/ 1504721 w 5426043"/>
                <a:gd name="connsiteY22" fmla="*/ 1179806 h 5806634"/>
                <a:gd name="connsiteX23" fmla="*/ 1919500 w 5426043"/>
                <a:gd name="connsiteY23" fmla="*/ 2508985 h 5806634"/>
                <a:gd name="connsiteX24" fmla="*/ 2511779 w 5426043"/>
                <a:gd name="connsiteY24" fmla="*/ 3676696 h 5806634"/>
                <a:gd name="connsiteX25" fmla="*/ 2507282 w 5426043"/>
                <a:gd name="connsiteY25" fmla="*/ 3842847 h 5806634"/>
                <a:gd name="connsiteX26" fmla="*/ 1259624 w 5426043"/>
                <a:gd name="connsiteY26" fmla="*/ 2329876 h 5806634"/>
                <a:gd name="connsiteX27" fmla="*/ 760003 w 5426043"/>
                <a:gd name="connsiteY27" fmla="*/ 1783121 h 5806634"/>
                <a:gd name="connsiteX28" fmla="*/ 213248 w 5426043"/>
                <a:gd name="connsiteY28" fmla="*/ 1274074 h 5806634"/>
                <a:gd name="connsiteX29" fmla="*/ 213248 w 5426043"/>
                <a:gd name="connsiteY29" fmla="*/ 1406049 h 5806634"/>
                <a:gd name="connsiteX30" fmla="*/ 694015 w 5426043"/>
                <a:gd name="connsiteY30" fmla="*/ 2744655 h 5806634"/>
                <a:gd name="connsiteX31" fmla="*/ 1253280 w 5426043"/>
                <a:gd name="connsiteY31" fmla="*/ 3774615 h 5806634"/>
                <a:gd name="connsiteX32" fmla="*/ 2015715 w 5426043"/>
                <a:gd name="connsiteY32" fmla="*/ 4415917 h 5806634"/>
                <a:gd name="connsiteX33" fmla="*/ 2631307 w 5426043"/>
                <a:gd name="connsiteY33" fmla="*/ 4738370 h 5806634"/>
                <a:gd name="connsiteX34" fmla="*/ 2175214 w 5426043"/>
                <a:gd name="connsiteY34" fmla="*/ 4769173 h 5806634"/>
                <a:gd name="connsiteX35" fmla="*/ 1502268 w 5426043"/>
                <a:gd name="connsiteY35" fmla="*/ 4555140 h 5806634"/>
                <a:gd name="connsiteX36" fmla="*/ 760003 w 5426043"/>
                <a:gd name="connsiteY36" fmla="*/ 3951286 h 5806634"/>
                <a:gd name="connsiteX37" fmla="*/ 260382 w 5426043"/>
                <a:gd name="connsiteY37" fmla="*/ 3055740 h 5806634"/>
                <a:gd name="connsiteX38" fmla="*/ 5859 w 5426043"/>
                <a:gd name="connsiteY38" fmla="*/ 2688094 h 5806634"/>
                <a:gd name="connsiteX39" fmla="*/ 109554 w 5426043"/>
                <a:gd name="connsiteY39" fmla="*/ 3281983 h 5806634"/>
                <a:gd name="connsiteX40" fmla="*/ 420638 w 5426043"/>
                <a:gd name="connsiteY40" fmla="*/ 4686577 h 5806634"/>
                <a:gd name="connsiteX41" fmla="*/ 967661 w 5426043"/>
                <a:gd name="connsiteY41" fmla="*/ 5270028 h 5806634"/>
                <a:gd name="connsiteX42" fmla="*/ 1523574 w 5426043"/>
                <a:gd name="connsiteY42" fmla="*/ 5525562 h 5806634"/>
                <a:gd name="connsiteX43" fmla="*/ 2471273 w 5426043"/>
                <a:gd name="connsiteY43" fmla="*/ 5605714 h 5806634"/>
                <a:gd name="connsiteX44" fmla="*/ 3242901 w 5426043"/>
                <a:gd name="connsiteY44" fmla="*/ 5427626 h 5806634"/>
                <a:gd name="connsiteX45" fmla="*/ 3409946 w 5426043"/>
                <a:gd name="connsiteY45" fmla="*/ 5523928 h 5806634"/>
                <a:gd name="connsiteX46" fmla="*/ 3504890 w 5426043"/>
                <a:gd name="connsiteY46" fmla="*/ 5806634 h 5806634"/>
                <a:gd name="connsiteX0" fmla="*/ 4361304 w 5426043"/>
                <a:gd name="connsiteY0" fmla="*/ 5609304 h 5806634"/>
                <a:gd name="connsiteX1" fmla="*/ 4231131 w 5426043"/>
                <a:gd name="connsiteY1" fmla="*/ 5215361 h 5806634"/>
                <a:gd name="connsiteX2" fmla="*/ 4286673 w 5426043"/>
                <a:gd name="connsiteY2" fmla="*/ 4899675 h 5806634"/>
                <a:gd name="connsiteX3" fmla="*/ 4689326 w 5426043"/>
                <a:gd name="connsiteY3" fmla="*/ 4520699 h 5806634"/>
                <a:gd name="connsiteX4" fmla="*/ 5058626 w 5426043"/>
                <a:gd name="connsiteY4" fmla="*/ 3564787 h 5806634"/>
                <a:gd name="connsiteX5" fmla="*/ 5416844 w 5426043"/>
                <a:gd name="connsiteY5" fmla="*/ 2499558 h 5806634"/>
                <a:gd name="connsiteX6" fmla="*/ 5253752 w 5426043"/>
                <a:gd name="connsiteY6" fmla="*/ 2511758 h 5806634"/>
                <a:gd name="connsiteX7" fmla="*/ 4564500 w 5426043"/>
                <a:gd name="connsiteY7" fmla="*/ 3073666 h 5806634"/>
                <a:gd name="connsiteX8" fmla="*/ 3980892 w 5426043"/>
                <a:gd name="connsiteY8" fmla="*/ 3974428 h 5806634"/>
                <a:gd name="connsiteX9" fmla="*/ 4040105 w 5426043"/>
                <a:gd name="connsiteY9" fmla="*/ 3319391 h 5806634"/>
                <a:gd name="connsiteX10" fmla="*/ 4281760 w 5426043"/>
                <a:gd name="connsiteY10" fmla="*/ 1853260 h 5806634"/>
                <a:gd name="connsiteX11" fmla="*/ 4416873 w 5426043"/>
                <a:gd name="connsiteY11" fmla="*/ 1147576 h 5806634"/>
                <a:gd name="connsiteX12" fmla="*/ 4484533 w 5426043"/>
                <a:gd name="connsiteY12" fmla="*/ 653647 h 5806634"/>
                <a:gd name="connsiteX13" fmla="*/ 4063391 w 5426043"/>
                <a:gd name="connsiteY13" fmla="*/ 1013087 h 5806634"/>
                <a:gd name="connsiteX14" fmla="*/ 3488008 w 5426043"/>
                <a:gd name="connsiteY14" fmla="*/ 2079410 h 5806634"/>
                <a:gd name="connsiteX15" fmla="*/ 3287203 w 5426043"/>
                <a:gd name="connsiteY15" fmla="*/ 3173083 h 5806634"/>
                <a:gd name="connsiteX16" fmla="*/ 3292845 w 5426043"/>
                <a:gd name="connsiteY16" fmla="*/ 3857018 h 5806634"/>
                <a:gd name="connsiteX17" fmla="*/ 3192806 w 5426043"/>
                <a:gd name="connsiteY17" fmla="*/ 3606624 h 5806634"/>
                <a:gd name="connsiteX18" fmla="*/ 2932473 w 5426043"/>
                <a:gd name="connsiteY18" fmla="*/ 2724036 h 5806634"/>
                <a:gd name="connsiteX19" fmla="*/ 2399382 w 5426043"/>
                <a:gd name="connsiteY19" fmla="*/ 1393179 h 5806634"/>
                <a:gd name="connsiteX20" fmla="*/ 1918061 w 5426043"/>
                <a:gd name="connsiteY20" fmla="*/ 334605 h 5806634"/>
                <a:gd name="connsiteX21" fmla="*/ 1759700 w 5426043"/>
                <a:gd name="connsiteY21" fmla="*/ 46327 h 5806634"/>
                <a:gd name="connsiteX22" fmla="*/ 1504721 w 5426043"/>
                <a:gd name="connsiteY22" fmla="*/ 1179806 h 5806634"/>
                <a:gd name="connsiteX23" fmla="*/ 1919500 w 5426043"/>
                <a:gd name="connsiteY23" fmla="*/ 2508985 h 5806634"/>
                <a:gd name="connsiteX24" fmla="*/ 2511779 w 5426043"/>
                <a:gd name="connsiteY24" fmla="*/ 3676696 h 5806634"/>
                <a:gd name="connsiteX25" fmla="*/ 2507282 w 5426043"/>
                <a:gd name="connsiteY25" fmla="*/ 3842847 h 5806634"/>
                <a:gd name="connsiteX26" fmla="*/ 1259624 w 5426043"/>
                <a:gd name="connsiteY26" fmla="*/ 2329876 h 5806634"/>
                <a:gd name="connsiteX27" fmla="*/ 760003 w 5426043"/>
                <a:gd name="connsiteY27" fmla="*/ 1783121 h 5806634"/>
                <a:gd name="connsiteX28" fmla="*/ 213248 w 5426043"/>
                <a:gd name="connsiteY28" fmla="*/ 1274074 h 5806634"/>
                <a:gd name="connsiteX29" fmla="*/ 213248 w 5426043"/>
                <a:gd name="connsiteY29" fmla="*/ 1406049 h 5806634"/>
                <a:gd name="connsiteX30" fmla="*/ 694015 w 5426043"/>
                <a:gd name="connsiteY30" fmla="*/ 2744655 h 5806634"/>
                <a:gd name="connsiteX31" fmla="*/ 1253280 w 5426043"/>
                <a:gd name="connsiteY31" fmla="*/ 3774615 h 5806634"/>
                <a:gd name="connsiteX32" fmla="*/ 2015715 w 5426043"/>
                <a:gd name="connsiteY32" fmla="*/ 4415917 h 5806634"/>
                <a:gd name="connsiteX33" fmla="*/ 2631307 w 5426043"/>
                <a:gd name="connsiteY33" fmla="*/ 4738370 h 5806634"/>
                <a:gd name="connsiteX34" fmla="*/ 2175214 w 5426043"/>
                <a:gd name="connsiteY34" fmla="*/ 4769173 h 5806634"/>
                <a:gd name="connsiteX35" fmla="*/ 1502268 w 5426043"/>
                <a:gd name="connsiteY35" fmla="*/ 4555140 h 5806634"/>
                <a:gd name="connsiteX36" fmla="*/ 760003 w 5426043"/>
                <a:gd name="connsiteY36" fmla="*/ 3951286 h 5806634"/>
                <a:gd name="connsiteX37" fmla="*/ 260382 w 5426043"/>
                <a:gd name="connsiteY37" fmla="*/ 3055740 h 5806634"/>
                <a:gd name="connsiteX38" fmla="*/ 5859 w 5426043"/>
                <a:gd name="connsiteY38" fmla="*/ 2688094 h 5806634"/>
                <a:gd name="connsiteX39" fmla="*/ 109554 w 5426043"/>
                <a:gd name="connsiteY39" fmla="*/ 3281983 h 5806634"/>
                <a:gd name="connsiteX40" fmla="*/ 420638 w 5426043"/>
                <a:gd name="connsiteY40" fmla="*/ 4686577 h 5806634"/>
                <a:gd name="connsiteX41" fmla="*/ 967661 w 5426043"/>
                <a:gd name="connsiteY41" fmla="*/ 5270028 h 5806634"/>
                <a:gd name="connsiteX42" fmla="*/ 1523574 w 5426043"/>
                <a:gd name="connsiteY42" fmla="*/ 5525562 h 5806634"/>
                <a:gd name="connsiteX43" fmla="*/ 2471273 w 5426043"/>
                <a:gd name="connsiteY43" fmla="*/ 5605714 h 5806634"/>
                <a:gd name="connsiteX44" fmla="*/ 3242901 w 5426043"/>
                <a:gd name="connsiteY44" fmla="*/ 5427626 h 5806634"/>
                <a:gd name="connsiteX45" fmla="*/ 3409946 w 5426043"/>
                <a:gd name="connsiteY45" fmla="*/ 5523928 h 5806634"/>
                <a:gd name="connsiteX46" fmla="*/ 3504890 w 5426043"/>
                <a:gd name="connsiteY46" fmla="*/ 5806634 h 5806634"/>
                <a:gd name="connsiteX0" fmla="*/ 4361304 w 5426043"/>
                <a:gd name="connsiteY0" fmla="*/ 5609304 h 5820250"/>
                <a:gd name="connsiteX1" fmla="*/ 4231131 w 5426043"/>
                <a:gd name="connsiteY1" fmla="*/ 5215361 h 5820250"/>
                <a:gd name="connsiteX2" fmla="*/ 4286673 w 5426043"/>
                <a:gd name="connsiteY2" fmla="*/ 4899675 h 5820250"/>
                <a:gd name="connsiteX3" fmla="*/ 4689326 w 5426043"/>
                <a:gd name="connsiteY3" fmla="*/ 4520699 h 5820250"/>
                <a:gd name="connsiteX4" fmla="*/ 5058626 w 5426043"/>
                <a:gd name="connsiteY4" fmla="*/ 3564787 h 5820250"/>
                <a:gd name="connsiteX5" fmla="*/ 5416844 w 5426043"/>
                <a:gd name="connsiteY5" fmla="*/ 2499558 h 5820250"/>
                <a:gd name="connsiteX6" fmla="*/ 5253752 w 5426043"/>
                <a:gd name="connsiteY6" fmla="*/ 2511758 h 5820250"/>
                <a:gd name="connsiteX7" fmla="*/ 4564500 w 5426043"/>
                <a:gd name="connsiteY7" fmla="*/ 3073666 h 5820250"/>
                <a:gd name="connsiteX8" fmla="*/ 3980892 w 5426043"/>
                <a:gd name="connsiteY8" fmla="*/ 3974428 h 5820250"/>
                <a:gd name="connsiteX9" fmla="*/ 4040105 w 5426043"/>
                <a:gd name="connsiteY9" fmla="*/ 3319391 h 5820250"/>
                <a:gd name="connsiteX10" fmla="*/ 4281760 w 5426043"/>
                <a:gd name="connsiteY10" fmla="*/ 1853260 h 5820250"/>
                <a:gd name="connsiteX11" fmla="*/ 4416873 w 5426043"/>
                <a:gd name="connsiteY11" fmla="*/ 1147576 h 5820250"/>
                <a:gd name="connsiteX12" fmla="*/ 4484533 w 5426043"/>
                <a:gd name="connsiteY12" fmla="*/ 653647 h 5820250"/>
                <a:gd name="connsiteX13" fmla="*/ 4063391 w 5426043"/>
                <a:gd name="connsiteY13" fmla="*/ 1013087 h 5820250"/>
                <a:gd name="connsiteX14" fmla="*/ 3488008 w 5426043"/>
                <a:gd name="connsiteY14" fmla="*/ 2079410 h 5820250"/>
                <a:gd name="connsiteX15" fmla="*/ 3287203 w 5426043"/>
                <a:gd name="connsiteY15" fmla="*/ 3173083 h 5820250"/>
                <a:gd name="connsiteX16" fmla="*/ 3292845 w 5426043"/>
                <a:gd name="connsiteY16" fmla="*/ 3857018 h 5820250"/>
                <a:gd name="connsiteX17" fmla="*/ 3192806 w 5426043"/>
                <a:gd name="connsiteY17" fmla="*/ 3606624 h 5820250"/>
                <a:gd name="connsiteX18" fmla="*/ 2932473 w 5426043"/>
                <a:gd name="connsiteY18" fmla="*/ 2724036 h 5820250"/>
                <a:gd name="connsiteX19" fmla="*/ 2399382 w 5426043"/>
                <a:gd name="connsiteY19" fmla="*/ 1393179 h 5820250"/>
                <a:gd name="connsiteX20" fmla="*/ 1918061 w 5426043"/>
                <a:gd name="connsiteY20" fmla="*/ 334605 h 5820250"/>
                <a:gd name="connsiteX21" fmla="*/ 1759700 w 5426043"/>
                <a:gd name="connsiteY21" fmla="*/ 46327 h 5820250"/>
                <a:gd name="connsiteX22" fmla="*/ 1504721 w 5426043"/>
                <a:gd name="connsiteY22" fmla="*/ 1179806 h 5820250"/>
                <a:gd name="connsiteX23" fmla="*/ 1919500 w 5426043"/>
                <a:gd name="connsiteY23" fmla="*/ 2508985 h 5820250"/>
                <a:gd name="connsiteX24" fmla="*/ 2511779 w 5426043"/>
                <a:gd name="connsiteY24" fmla="*/ 3676696 h 5820250"/>
                <a:gd name="connsiteX25" fmla="*/ 2507282 w 5426043"/>
                <a:gd name="connsiteY25" fmla="*/ 3842847 h 5820250"/>
                <a:gd name="connsiteX26" fmla="*/ 1259624 w 5426043"/>
                <a:gd name="connsiteY26" fmla="*/ 2329876 h 5820250"/>
                <a:gd name="connsiteX27" fmla="*/ 760003 w 5426043"/>
                <a:gd name="connsiteY27" fmla="*/ 1783121 h 5820250"/>
                <a:gd name="connsiteX28" fmla="*/ 213248 w 5426043"/>
                <a:gd name="connsiteY28" fmla="*/ 1274074 h 5820250"/>
                <a:gd name="connsiteX29" fmla="*/ 213248 w 5426043"/>
                <a:gd name="connsiteY29" fmla="*/ 1406049 h 5820250"/>
                <a:gd name="connsiteX30" fmla="*/ 694015 w 5426043"/>
                <a:gd name="connsiteY30" fmla="*/ 2744655 h 5820250"/>
                <a:gd name="connsiteX31" fmla="*/ 1253280 w 5426043"/>
                <a:gd name="connsiteY31" fmla="*/ 3774615 h 5820250"/>
                <a:gd name="connsiteX32" fmla="*/ 2015715 w 5426043"/>
                <a:gd name="connsiteY32" fmla="*/ 4415917 h 5820250"/>
                <a:gd name="connsiteX33" fmla="*/ 2631307 w 5426043"/>
                <a:gd name="connsiteY33" fmla="*/ 4738370 h 5820250"/>
                <a:gd name="connsiteX34" fmla="*/ 2175214 w 5426043"/>
                <a:gd name="connsiteY34" fmla="*/ 4769173 h 5820250"/>
                <a:gd name="connsiteX35" fmla="*/ 1502268 w 5426043"/>
                <a:gd name="connsiteY35" fmla="*/ 4555140 h 5820250"/>
                <a:gd name="connsiteX36" fmla="*/ 760003 w 5426043"/>
                <a:gd name="connsiteY36" fmla="*/ 3951286 h 5820250"/>
                <a:gd name="connsiteX37" fmla="*/ 260382 w 5426043"/>
                <a:gd name="connsiteY37" fmla="*/ 3055740 h 5820250"/>
                <a:gd name="connsiteX38" fmla="*/ 5859 w 5426043"/>
                <a:gd name="connsiteY38" fmla="*/ 2688094 h 5820250"/>
                <a:gd name="connsiteX39" fmla="*/ 109554 w 5426043"/>
                <a:gd name="connsiteY39" fmla="*/ 3281983 h 5820250"/>
                <a:gd name="connsiteX40" fmla="*/ 420638 w 5426043"/>
                <a:gd name="connsiteY40" fmla="*/ 4686577 h 5820250"/>
                <a:gd name="connsiteX41" fmla="*/ 967661 w 5426043"/>
                <a:gd name="connsiteY41" fmla="*/ 5270028 h 5820250"/>
                <a:gd name="connsiteX42" fmla="*/ 1523574 w 5426043"/>
                <a:gd name="connsiteY42" fmla="*/ 5525562 h 5820250"/>
                <a:gd name="connsiteX43" fmla="*/ 2471273 w 5426043"/>
                <a:gd name="connsiteY43" fmla="*/ 5605714 h 5820250"/>
                <a:gd name="connsiteX44" fmla="*/ 3242901 w 5426043"/>
                <a:gd name="connsiteY44" fmla="*/ 5427626 h 5820250"/>
                <a:gd name="connsiteX45" fmla="*/ 3409946 w 5426043"/>
                <a:gd name="connsiteY45" fmla="*/ 5523928 h 5820250"/>
                <a:gd name="connsiteX46" fmla="*/ 3455462 w 5426043"/>
                <a:gd name="connsiteY46" fmla="*/ 5820249 h 5820250"/>
                <a:gd name="connsiteX0" fmla="*/ 4361304 w 5426043"/>
                <a:gd name="connsiteY0" fmla="*/ 5609304 h 5820250"/>
                <a:gd name="connsiteX1" fmla="*/ 4231131 w 5426043"/>
                <a:gd name="connsiteY1" fmla="*/ 5215361 h 5820250"/>
                <a:gd name="connsiteX2" fmla="*/ 4286673 w 5426043"/>
                <a:gd name="connsiteY2" fmla="*/ 4899675 h 5820250"/>
                <a:gd name="connsiteX3" fmla="*/ 4689326 w 5426043"/>
                <a:gd name="connsiteY3" fmla="*/ 4520699 h 5820250"/>
                <a:gd name="connsiteX4" fmla="*/ 5058626 w 5426043"/>
                <a:gd name="connsiteY4" fmla="*/ 3564787 h 5820250"/>
                <a:gd name="connsiteX5" fmla="*/ 5416844 w 5426043"/>
                <a:gd name="connsiteY5" fmla="*/ 2499558 h 5820250"/>
                <a:gd name="connsiteX6" fmla="*/ 5253752 w 5426043"/>
                <a:gd name="connsiteY6" fmla="*/ 2511758 h 5820250"/>
                <a:gd name="connsiteX7" fmla="*/ 4564500 w 5426043"/>
                <a:gd name="connsiteY7" fmla="*/ 3073666 h 5820250"/>
                <a:gd name="connsiteX8" fmla="*/ 3980892 w 5426043"/>
                <a:gd name="connsiteY8" fmla="*/ 3974428 h 5820250"/>
                <a:gd name="connsiteX9" fmla="*/ 4040105 w 5426043"/>
                <a:gd name="connsiteY9" fmla="*/ 3319391 h 5820250"/>
                <a:gd name="connsiteX10" fmla="*/ 4281760 w 5426043"/>
                <a:gd name="connsiteY10" fmla="*/ 1853260 h 5820250"/>
                <a:gd name="connsiteX11" fmla="*/ 4416873 w 5426043"/>
                <a:gd name="connsiteY11" fmla="*/ 1147576 h 5820250"/>
                <a:gd name="connsiteX12" fmla="*/ 4484533 w 5426043"/>
                <a:gd name="connsiteY12" fmla="*/ 653647 h 5820250"/>
                <a:gd name="connsiteX13" fmla="*/ 4063391 w 5426043"/>
                <a:gd name="connsiteY13" fmla="*/ 1013087 h 5820250"/>
                <a:gd name="connsiteX14" fmla="*/ 3488008 w 5426043"/>
                <a:gd name="connsiteY14" fmla="*/ 2079410 h 5820250"/>
                <a:gd name="connsiteX15" fmla="*/ 3287203 w 5426043"/>
                <a:gd name="connsiteY15" fmla="*/ 3173083 h 5820250"/>
                <a:gd name="connsiteX16" fmla="*/ 3292845 w 5426043"/>
                <a:gd name="connsiteY16" fmla="*/ 3857018 h 5820250"/>
                <a:gd name="connsiteX17" fmla="*/ 3192806 w 5426043"/>
                <a:gd name="connsiteY17" fmla="*/ 3606624 h 5820250"/>
                <a:gd name="connsiteX18" fmla="*/ 2932473 w 5426043"/>
                <a:gd name="connsiteY18" fmla="*/ 2724036 h 5820250"/>
                <a:gd name="connsiteX19" fmla="*/ 2399382 w 5426043"/>
                <a:gd name="connsiteY19" fmla="*/ 1393179 h 5820250"/>
                <a:gd name="connsiteX20" fmla="*/ 1918061 w 5426043"/>
                <a:gd name="connsiteY20" fmla="*/ 334605 h 5820250"/>
                <a:gd name="connsiteX21" fmla="*/ 1759700 w 5426043"/>
                <a:gd name="connsiteY21" fmla="*/ 46327 h 5820250"/>
                <a:gd name="connsiteX22" fmla="*/ 1504721 w 5426043"/>
                <a:gd name="connsiteY22" fmla="*/ 1179806 h 5820250"/>
                <a:gd name="connsiteX23" fmla="*/ 1919500 w 5426043"/>
                <a:gd name="connsiteY23" fmla="*/ 2508985 h 5820250"/>
                <a:gd name="connsiteX24" fmla="*/ 2511779 w 5426043"/>
                <a:gd name="connsiteY24" fmla="*/ 3676696 h 5820250"/>
                <a:gd name="connsiteX25" fmla="*/ 2507282 w 5426043"/>
                <a:gd name="connsiteY25" fmla="*/ 3842847 h 5820250"/>
                <a:gd name="connsiteX26" fmla="*/ 1259624 w 5426043"/>
                <a:gd name="connsiteY26" fmla="*/ 2329876 h 5820250"/>
                <a:gd name="connsiteX27" fmla="*/ 760003 w 5426043"/>
                <a:gd name="connsiteY27" fmla="*/ 1783121 h 5820250"/>
                <a:gd name="connsiteX28" fmla="*/ 213248 w 5426043"/>
                <a:gd name="connsiteY28" fmla="*/ 1274074 h 5820250"/>
                <a:gd name="connsiteX29" fmla="*/ 213248 w 5426043"/>
                <a:gd name="connsiteY29" fmla="*/ 1406049 h 5820250"/>
                <a:gd name="connsiteX30" fmla="*/ 694015 w 5426043"/>
                <a:gd name="connsiteY30" fmla="*/ 2744655 h 5820250"/>
                <a:gd name="connsiteX31" fmla="*/ 1253280 w 5426043"/>
                <a:gd name="connsiteY31" fmla="*/ 3774615 h 5820250"/>
                <a:gd name="connsiteX32" fmla="*/ 2015715 w 5426043"/>
                <a:gd name="connsiteY32" fmla="*/ 4415917 h 5820250"/>
                <a:gd name="connsiteX33" fmla="*/ 2631307 w 5426043"/>
                <a:gd name="connsiteY33" fmla="*/ 4738370 h 5820250"/>
                <a:gd name="connsiteX34" fmla="*/ 2175214 w 5426043"/>
                <a:gd name="connsiteY34" fmla="*/ 4769173 h 5820250"/>
                <a:gd name="connsiteX35" fmla="*/ 1502268 w 5426043"/>
                <a:gd name="connsiteY35" fmla="*/ 4555140 h 5820250"/>
                <a:gd name="connsiteX36" fmla="*/ 760003 w 5426043"/>
                <a:gd name="connsiteY36" fmla="*/ 3951286 h 5820250"/>
                <a:gd name="connsiteX37" fmla="*/ 260382 w 5426043"/>
                <a:gd name="connsiteY37" fmla="*/ 3055740 h 5820250"/>
                <a:gd name="connsiteX38" fmla="*/ 5859 w 5426043"/>
                <a:gd name="connsiteY38" fmla="*/ 2688094 h 5820250"/>
                <a:gd name="connsiteX39" fmla="*/ 109554 w 5426043"/>
                <a:gd name="connsiteY39" fmla="*/ 3281983 h 5820250"/>
                <a:gd name="connsiteX40" fmla="*/ 420638 w 5426043"/>
                <a:gd name="connsiteY40" fmla="*/ 4686577 h 5820250"/>
                <a:gd name="connsiteX41" fmla="*/ 967661 w 5426043"/>
                <a:gd name="connsiteY41" fmla="*/ 5270028 h 5820250"/>
                <a:gd name="connsiteX42" fmla="*/ 1523574 w 5426043"/>
                <a:gd name="connsiteY42" fmla="*/ 5525562 h 5820250"/>
                <a:gd name="connsiteX43" fmla="*/ 2471273 w 5426043"/>
                <a:gd name="connsiteY43" fmla="*/ 5605714 h 5820250"/>
                <a:gd name="connsiteX44" fmla="*/ 3242901 w 5426043"/>
                <a:gd name="connsiteY44" fmla="*/ 5427626 h 5820250"/>
                <a:gd name="connsiteX45" fmla="*/ 3409946 w 5426043"/>
                <a:gd name="connsiteY45" fmla="*/ 5523928 h 5820250"/>
                <a:gd name="connsiteX46" fmla="*/ 3455462 w 5426043"/>
                <a:gd name="connsiteY46" fmla="*/ 5820249 h 5820250"/>
                <a:gd name="connsiteX0" fmla="*/ 4361304 w 5426043"/>
                <a:gd name="connsiteY0" fmla="*/ 5609304 h 5820250"/>
                <a:gd name="connsiteX1" fmla="*/ 4231131 w 5426043"/>
                <a:gd name="connsiteY1" fmla="*/ 5215361 h 5820250"/>
                <a:gd name="connsiteX2" fmla="*/ 4340194 w 5426043"/>
                <a:gd name="connsiteY2" fmla="*/ 4947008 h 5820250"/>
                <a:gd name="connsiteX3" fmla="*/ 4689326 w 5426043"/>
                <a:gd name="connsiteY3" fmla="*/ 4520699 h 5820250"/>
                <a:gd name="connsiteX4" fmla="*/ 5058626 w 5426043"/>
                <a:gd name="connsiteY4" fmla="*/ 3564787 h 5820250"/>
                <a:gd name="connsiteX5" fmla="*/ 5416844 w 5426043"/>
                <a:gd name="connsiteY5" fmla="*/ 2499558 h 5820250"/>
                <a:gd name="connsiteX6" fmla="*/ 5253752 w 5426043"/>
                <a:gd name="connsiteY6" fmla="*/ 2511758 h 5820250"/>
                <a:gd name="connsiteX7" fmla="*/ 4564500 w 5426043"/>
                <a:gd name="connsiteY7" fmla="*/ 3073666 h 5820250"/>
                <a:gd name="connsiteX8" fmla="*/ 3980892 w 5426043"/>
                <a:gd name="connsiteY8" fmla="*/ 3974428 h 5820250"/>
                <a:gd name="connsiteX9" fmla="*/ 4040105 w 5426043"/>
                <a:gd name="connsiteY9" fmla="*/ 3319391 h 5820250"/>
                <a:gd name="connsiteX10" fmla="*/ 4281760 w 5426043"/>
                <a:gd name="connsiteY10" fmla="*/ 1853260 h 5820250"/>
                <a:gd name="connsiteX11" fmla="*/ 4416873 w 5426043"/>
                <a:gd name="connsiteY11" fmla="*/ 1147576 h 5820250"/>
                <a:gd name="connsiteX12" fmla="*/ 4484533 w 5426043"/>
                <a:gd name="connsiteY12" fmla="*/ 653647 h 5820250"/>
                <a:gd name="connsiteX13" fmla="*/ 4063391 w 5426043"/>
                <a:gd name="connsiteY13" fmla="*/ 1013087 h 5820250"/>
                <a:gd name="connsiteX14" fmla="*/ 3488008 w 5426043"/>
                <a:gd name="connsiteY14" fmla="*/ 2079410 h 5820250"/>
                <a:gd name="connsiteX15" fmla="*/ 3287203 w 5426043"/>
                <a:gd name="connsiteY15" fmla="*/ 3173083 h 5820250"/>
                <a:gd name="connsiteX16" fmla="*/ 3292845 w 5426043"/>
                <a:gd name="connsiteY16" fmla="*/ 3857018 h 5820250"/>
                <a:gd name="connsiteX17" fmla="*/ 3192806 w 5426043"/>
                <a:gd name="connsiteY17" fmla="*/ 3606624 h 5820250"/>
                <a:gd name="connsiteX18" fmla="*/ 2932473 w 5426043"/>
                <a:gd name="connsiteY18" fmla="*/ 2724036 h 5820250"/>
                <a:gd name="connsiteX19" fmla="*/ 2399382 w 5426043"/>
                <a:gd name="connsiteY19" fmla="*/ 1393179 h 5820250"/>
                <a:gd name="connsiteX20" fmla="*/ 1918061 w 5426043"/>
                <a:gd name="connsiteY20" fmla="*/ 334605 h 5820250"/>
                <a:gd name="connsiteX21" fmla="*/ 1759700 w 5426043"/>
                <a:gd name="connsiteY21" fmla="*/ 46327 h 5820250"/>
                <a:gd name="connsiteX22" fmla="*/ 1504721 w 5426043"/>
                <a:gd name="connsiteY22" fmla="*/ 1179806 h 5820250"/>
                <a:gd name="connsiteX23" fmla="*/ 1919500 w 5426043"/>
                <a:gd name="connsiteY23" fmla="*/ 2508985 h 5820250"/>
                <a:gd name="connsiteX24" fmla="*/ 2511779 w 5426043"/>
                <a:gd name="connsiteY24" fmla="*/ 3676696 h 5820250"/>
                <a:gd name="connsiteX25" fmla="*/ 2507282 w 5426043"/>
                <a:gd name="connsiteY25" fmla="*/ 3842847 h 5820250"/>
                <a:gd name="connsiteX26" fmla="*/ 1259624 w 5426043"/>
                <a:gd name="connsiteY26" fmla="*/ 2329876 h 5820250"/>
                <a:gd name="connsiteX27" fmla="*/ 760003 w 5426043"/>
                <a:gd name="connsiteY27" fmla="*/ 1783121 h 5820250"/>
                <a:gd name="connsiteX28" fmla="*/ 213248 w 5426043"/>
                <a:gd name="connsiteY28" fmla="*/ 1274074 h 5820250"/>
                <a:gd name="connsiteX29" fmla="*/ 213248 w 5426043"/>
                <a:gd name="connsiteY29" fmla="*/ 1406049 h 5820250"/>
                <a:gd name="connsiteX30" fmla="*/ 694015 w 5426043"/>
                <a:gd name="connsiteY30" fmla="*/ 2744655 h 5820250"/>
                <a:gd name="connsiteX31" fmla="*/ 1253280 w 5426043"/>
                <a:gd name="connsiteY31" fmla="*/ 3774615 h 5820250"/>
                <a:gd name="connsiteX32" fmla="*/ 2015715 w 5426043"/>
                <a:gd name="connsiteY32" fmla="*/ 4415917 h 5820250"/>
                <a:gd name="connsiteX33" fmla="*/ 2631307 w 5426043"/>
                <a:gd name="connsiteY33" fmla="*/ 4738370 h 5820250"/>
                <a:gd name="connsiteX34" fmla="*/ 2175214 w 5426043"/>
                <a:gd name="connsiteY34" fmla="*/ 4769173 h 5820250"/>
                <a:gd name="connsiteX35" fmla="*/ 1502268 w 5426043"/>
                <a:gd name="connsiteY35" fmla="*/ 4555140 h 5820250"/>
                <a:gd name="connsiteX36" fmla="*/ 760003 w 5426043"/>
                <a:gd name="connsiteY36" fmla="*/ 3951286 h 5820250"/>
                <a:gd name="connsiteX37" fmla="*/ 260382 w 5426043"/>
                <a:gd name="connsiteY37" fmla="*/ 3055740 h 5820250"/>
                <a:gd name="connsiteX38" fmla="*/ 5859 w 5426043"/>
                <a:gd name="connsiteY38" fmla="*/ 2688094 h 5820250"/>
                <a:gd name="connsiteX39" fmla="*/ 109554 w 5426043"/>
                <a:gd name="connsiteY39" fmla="*/ 3281983 h 5820250"/>
                <a:gd name="connsiteX40" fmla="*/ 420638 w 5426043"/>
                <a:gd name="connsiteY40" fmla="*/ 4686577 h 5820250"/>
                <a:gd name="connsiteX41" fmla="*/ 967661 w 5426043"/>
                <a:gd name="connsiteY41" fmla="*/ 5270028 h 5820250"/>
                <a:gd name="connsiteX42" fmla="*/ 1523574 w 5426043"/>
                <a:gd name="connsiteY42" fmla="*/ 5525562 h 5820250"/>
                <a:gd name="connsiteX43" fmla="*/ 2471273 w 5426043"/>
                <a:gd name="connsiteY43" fmla="*/ 5605714 h 5820250"/>
                <a:gd name="connsiteX44" fmla="*/ 3242901 w 5426043"/>
                <a:gd name="connsiteY44" fmla="*/ 5427626 h 5820250"/>
                <a:gd name="connsiteX45" fmla="*/ 3409946 w 5426043"/>
                <a:gd name="connsiteY45" fmla="*/ 5523928 h 5820250"/>
                <a:gd name="connsiteX46" fmla="*/ 3455462 w 5426043"/>
                <a:gd name="connsiteY46" fmla="*/ 5820249 h 5820250"/>
                <a:gd name="connsiteX0" fmla="*/ 4361304 w 5426043"/>
                <a:gd name="connsiteY0" fmla="*/ 5609304 h 5820250"/>
                <a:gd name="connsiteX1" fmla="*/ 4231131 w 5426043"/>
                <a:gd name="connsiteY1" fmla="*/ 5215361 h 5820250"/>
                <a:gd name="connsiteX2" fmla="*/ 4385780 w 5426043"/>
                <a:gd name="connsiteY2" fmla="*/ 4979973 h 5820250"/>
                <a:gd name="connsiteX3" fmla="*/ 4689326 w 5426043"/>
                <a:gd name="connsiteY3" fmla="*/ 4520699 h 5820250"/>
                <a:gd name="connsiteX4" fmla="*/ 5058626 w 5426043"/>
                <a:gd name="connsiteY4" fmla="*/ 3564787 h 5820250"/>
                <a:gd name="connsiteX5" fmla="*/ 5416844 w 5426043"/>
                <a:gd name="connsiteY5" fmla="*/ 2499558 h 5820250"/>
                <a:gd name="connsiteX6" fmla="*/ 5253752 w 5426043"/>
                <a:gd name="connsiteY6" fmla="*/ 2511758 h 5820250"/>
                <a:gd name="connsiteX7" fmla="*/ 4564500 w 5426043"/>
                <a:gd name="connsiteY7" fmla="*/ 3073666 h 5820250"/>
                <a:gd name="connsiteX8" fmla="*/ 3980892 w 5426043"/>
                <a:gd name="connsiteY8" fmla="*/ 3974428 h 5820250"/>
                <a:gd name="connsiteX9" fmla="*/ 4040105 w 5426043"/>
                <a:gd name="connsiteY9" fmla="*/ 3319391 h 5820250"/>
                <a:gd name="connsiteX10" fmla="*/ 4281760 w 5426043"/>
                <a:gd name="connsiteY10" fmla="*/ 1853260 h 5820250"/>
                <a:gd name="connsiteX11" fmla="*/ 4416873 w 5426043"/>
                <a:gd name="connsiteY11" fmla="*/ 1147576 h 5820250"/>
                <a:gd name="connsiteX12" fmla="*/ 4484533 w 5426043"/>
                <a:gd name="connsiteY12" fmla="*/ 653647 h 5820250"/>
                <a:gd name="connsiteX13" fmla="*/ 4063391 w 5426043"/>
                <a:gd name="connsiteY13" fmla="*/ 1013087 h 5820250"/>
                <a:gd name="connsiteX14" fmla="*/ 3488008 w 5426043"/>
                <a:gd name="connsiteY14" fmla="*/ 2079410 h 5820250"/>
                <a:gd name="connsiteX15" fmla="*/ 3287203 w 5426043"/>
                <a:gd name="connsiteY15" fmla="*/ 3173083 h 5820250"/>
                <a:gd name="connsiteX16" fmla="*/ 3292845 w 5426043"/>
                <a:gd name="connsiteY16" fmla="*/ 3857018 h 5820250"/>
                <a:gd name="connsiteX17" fmla="*/ 3192806 w 5426043"/>
                <a:gd name="connsiteY17" fmla="*/ 3606624 h 5820250"/>
                <a:gd name="connsiteX18" fmla="*/ 2932473 w 5426043"/>
                <a:gd name="connsiteY18" fmla="*/ 2724036 h 5820250"/>
                <a:gd name="connsiteX19" fmla="*/ 2399382 w 5426043"/>
                <a:gd name="connsiteY19" fmla="*/ 1393179 h 5820250"/>
                <a:gd name="connsiteX20" fmla="*/ 1918061 w 5426043"/>
                <a:gd name="connsiteY20" fmla="*/ 334605 h 5820250"/>
                <a:gd name="connsiteX21" fmla="*/ 1759700 w 5426043"/>
                <a:gd name="connsiteY21" fmla="*/ 46327 h 5820250"/>
                <a:gd name="connsiteX22" fmla="*/ 1504721 w 5426043"/>
                <a:gd name="connsiteY22" fmla="*/ 1179806 h 5820250"/>
                <a:gd name="connsiteX23" fmla="*/ 1919500 w 5426043"/>
                <a:gd name="connsiteY23" fmla="*/ 2508985 h 5820250"/>
                <a:gd name="connsiteX24" fmla="*/ 2511779 w 5426043"/>
                <a:gd name="connsiteY24" fmla="*/ 3676696 h 5820250"/>
                <a:gd name="connsiteX25" fmla="*/ 2507282 w 5426043"/>
                <a:gd name="connsiteY25" fmla="*/ 3842847 h 5820250"/>
                <a:gd name="connsiteX26" fmla="*/ 1259624 w 5426043"/>
                <a:gd name="connsiteY26" fmla="*/ 2329876 h 5820250"/>
                <a:gd name="connsiteX27" fmla="*/ 760003 w 5426043"/>
                <a:gd name="connsiteY27" fmla="*/ 1783121 h 5820250"/>
                <a:gd name="connsiteX28" fmla="*/ 213248 w 5426043"/>
                <a:gd name="connsiteY28" fmla="*/ 1274074 h 5820250"/>
                <a:gd name="connsiteX29" fmla="*/ 213248 w 5426043"/>
                <a:gd name="connsiteY29" fmla="*/ 1406049 h 5820250"/>
                <a:gd name="connsiteX30" fmla="*/ 694015 w 5426043"/>
                <a:gd name="connsiteY30" fmla="*/ 2744655 h 5820250"/>
                <a:gd name="connsiteX31" fmla="*/ 1253280 w 5426043"/>
                <a:gd name="connsiteY31" fmla="*/ 3774615 h 5820250"/>
                <a:gd name="connsiteX32" fmla="*/ 2015715 w 5426043"/>
                <a:gd name="connsiteY32" fmla="*/ 4415917 h 5820250"/>
                <a:gd name="connsiteX33" fmla="*/ 2631307 w 5426043"/>
                <a:gd name="connsiteY33" fmla="*/ 4738370 h 5820250"/>
                <a:gd name="connsiteX34" fmla="*/ 2175214 w 5426043"/>
                <a:gd name="connsiteY34" fmla="*/ 4769173 h 5820250"/>
                <a:gd name="connsiteX35" fmla="*/ 1502268 w 5426043"/>
                <a:gd name="connsiteY35" fmla="*/ 4555140 h 5820250"/>
                <a:gd name="connsiteX36" fmla="*/ 760003 w 5426043"/>
                <a:gd name="connsiteY36" fmla="*/ 3951286 h 5820250"/>
                <a:gd name="connsiteX37" fmla="*/ 260382 w 5426043"/>
                <a:gd name="connsiteY37" fmla="*/ 3055740 h 5820250"/>
                <a:gd name="connsiteX38" fmla="*/ 5859 w 5426043"/>
                <a:gd name="connsiteY38" fmla="*/ 2688094 h 5820250"/>
                <a:gd name="connsiteX39" fmla="*/ 109554 w 5426043"/>
                <a:gd name="connsiteY39" fmla="*/ 3281983 h 5820250"/>
                <a:gd name="connsiteX40" fmla="*/ 420638 w 5426043"/>
                <a:gd name="connsiteY40" fmla="*/ 4686577 h 5820250"/>
                <a:gd name="connsiteX41" fmla="*/ 967661 w 5426043"/>
                <a:gd name="connsiteY41" fmla="*/ 5270028 h 5820250"/>
                <a:gd name="connsiteX42" fmla="*/ 1523574 w 5426043"/>
                <a:gd name="connsiteY42" fmla="*/ 5525562 h 5820250"/>
                <a:gd name="connsiteX43" fmla="*/ 2471273 w 5426043"/>
                <a:gd name="connsiteY43" fmla="*/ 5605714 h 5820250"/>
                <a:gd name="connsiteX44" fmla="*/ 3242901 w 5426043"/>
                <a:gd name="connsiteY44" fmla="*/ 5427626 h 5820250"/>
                <a:gd name="connsiteX45" fmla="*/ 3409946 w 5426043"/>
                <a:gd name="connsiteY45" fmla="*/ 5523928 h 5820250"/>
                <a:gd name="connsiteX46" fmla="*/ 3455462 w 5426043"/>
                <a:gd name="connsiteY46" fmla="*/ 5820249 h 5820250"/>
                <a:gd name="connsiteX0" fmla="*/ 4361304 w 5426043"/>
                <a:gd name="connsiteY0" fmla="*/ 5609304 h 5820250"/>
                <a:gd name="connsiteX1" fmla="*/ 4231131 w 5426043"/>
                <a:gd name="connsiteY1" fmla="*/ 5215361 h 5820250"/>
                <a:gd name="connsiteX2" fmla="*/ 4435951 w 5426043"/>
                <a:gd name="connsiteY2" fmla="*/ 4908219 h 5820250"/>
                <a:gd name="connsiteX3" fmla="*/ 4689326 w 5426043"/>
                <a:gd name="connsiteY3" fmla="*/ 4520699 h 5820250"/>
                <a:gd name="connsiteX4" fmla="*/ 5058626 w 5426043"/>
                <a:gd name="connsiteY4" fmla="*/ 3564787 h 5820250"/>
                <a:gd name="connsiteX5" fmla="*/ 5416844 w 5426043"/>
                <a:gd name="connsiteY5" fmla="*/ 2499558 h 5820250"/>
                <a:gd name="connsiteX6" fmla="*/ 5253752 w 5426043"/>
                <a:gd name="connsiteY6" fmla="*/ 2511758 h 5820250"/>
                <a:gd name="connsiteX7" fmla="*/ 4564500 w 5426043"/>
                <a:gd name="connsiteY7" fmla="*/ 3073666 h 5820250"/>
                <a:gd name="connsiteX8" fmla="*/ 3980892 w 5426043"/>
                <a:gd name="connsiteY8" fmla="*/ 3974428 h 5820250"/>
                <a:gd name="connsiteX9" fmla="*/ 4040105 w 5426043"/>
                <a:gd name="connsiteY9" fmla="*/ 3319391 h 5820250"/>
                <a:gd name="connsiteX10" fmla="*/ 4281760 w 5426043"/>
                <a:gd name="connsiteY10" fmla="*/ 1853260 h 5820250"/>
                <a:gd name="connsiteX11" fmla="*/ 4416873 w 5426043"/>
                <a:gd name="connsiteY11" fmla="*/ 1147576 h 5820250"/>
                <a:gd name="connsiteX12" fmla="*/ 4484533 w 5426043"/>
                <a:gd name="connsiteY12" fmla="*/ 653647 h 5820250"/>
                <a:gd name="connsiteX13" fmla="*/ 4063391 w 5426043"/>
                <a:gd name="connsiteY13" fmla="*/ 1013087 h 5820250"/>
                <a:gd name="connsiteX14" fmla="*/ 3488008 w 5426043"/>
                <a:gd name="connsiteY14" fmla="*/ 2079410 h 5820250"/>
                <a:gd name="connsiteX15" fmla="*/ 3287203 w 5426043"/>
                <a:gd name="connsiteY15" fmla="*/ 3173083 h 5820250"/>
                <a:gd name="connsiteX16" fmla="*/ 3292845 w 5426043"/>
                <a:gd name="connsiteY16" fmla="*/ 3857018 h 5820250"/>
                <a:gd name="connsiteX17" fmla="*/ 3192806 w 5426043"/>
                <a:gd name="connsiteY17" fmla="*/ 3606624 h 5820250"/>
                <a:gd name="connsiteX18" fmla="*/ 2932473 w 5426043"/>
                <a:gd name="connsiteY18" fmla="*/ 2724036 h 5820250"/>
                <a:gd name="connsiteX19" fmla="*/ 2399382 w 5426043"/>
                <a:gd name="connsiteY19" fmla="*/ 1393179 h 5820250"/>
                <a:gd name="connsiteX20" fmla="*/ 1918061 w 5426043"/>
                <a:gd name="connsiteY20" fmla="*/ 334605 h 5820250"/>
                <a:gd name="connsiteX21" fmla="*/ 1759700 w 5426043"/>
                <a:gd name="connsiteY21" fmla="*/ 46327 h 5820250"/>
                <a:gd name="connsiteX22" fmla="*/ 1504721 w 5426043"/>
                <a:gd name="connsiteY22" fmla="*/ 1179806 h 5820250"/>
                <a:gd name="connsiteX23" fmla="*/ 1919500 w 5426043"/>
                <a:gd name="connsiteY23" fmla="*/ 2508985 h 5820250"/>
                <a:gd name="connsiteX24" fmla="*/ 2511779 w 5426043"/>
                <a:gd name="connsiteY24" fmla="*/ 3676696 h 5820250"/>
                <a:gd name="connsiteX25" fmla="*/ 2507282 w 5426043"/>
                <a:gd name="connsiteY25" fmla="*/ 3842847 h 5820250"/>
                <a:gd name="connsiteX26" fmla="*/ 1259624 w 5426043"/>
                <a:gd name="connsiteY26" fmla="*/ 2329876 h 5820250"/>
                <a:gd name="connsiteX27" fmla="*/ 760003 w 5426043"/>
                <a:gd name="connsiteY27" fmla="*/ 1783121 h 5820250"/>
                <a:gd name="connsiteX28" fmla="*/ 213248 w 5426043"/>
                <a:gd name="connsiteY28" fmla="*/ 1274074 h 5820250"/>
                <a:gd name="connsiteX29" fmla="*/ 213248 w 5426043"/>
                <a:gd name="connsiteY29" fmla="*/ 1406049 h 5820250"/>
                <a:gd name="connsiteX30" fmla="*/ 694015 w 5426043"/>
                <a:gd name="connsiteY30" fmla="*/ 2744655 h 5820250"/>
                <a:gd name="connsiteX31" fmla="*/ 1253280 w 5426043"/>
                <a:gd name="connsiteY31" fmla="*/ 3774615 h 5820250"/>
                <a:gd name="connsiteX32" fmla="*/ 2015715 w 5426043"/>
                <a:gd name="connsiteY32" fmla="*/ 4415917 h 5820250"/>
                <a:gd name="connsiteX33" fmla="*/ 2631307 w 5426043"/>
                <a:gd name="connsiteY33" fmla="*/ 4738370 h 5820250"/>
                <a:gd name="connsiteX34" fmla="*/ 2175214 w 5426043"/>
                <a:gd name="connsiteY34" fmla="*/ 4769173 h 5820250"/>
                <a:gd name="connsiteX35" fmla="*/ 1502268 w 5426043"/>
                <a:gd name="connsiteY35" fmla="*/ 4555140 h 5820250"/>
                <a:gd name="connsiteX36" fmla="*/ 760003 w 5426043"/>
                <a:gd name="connsiteY36" fmla="*/ 3951286 h 5820250"/>
                <a:gd name="connsiteX37" fmla="*/ 260382 w 5426043"/>
                <a:gd name="connsiteY37" fmla="*/ 3055740 h 5820250"/>
                <a:gd name="connsiteX38" fmla="*/ 5859 w 5426043"/>
                <a:gd name="connsiteY38" fmla="*/ 2688094 h 5820250"/>
                <a:gd name="connsiteX39" fmla="*/ 109554 w 5426043"/>
                <a:gd name="connsiteY39" fmla="*/ 3281983 h 5820250"/>
                <a:gd name="connsiteX40" fmla="*/ 420638 w 5426043"/>
                <a:gd name="connsiteY40" fmla="*/ 4686577 h 5820250"/>
                <a:gd name="connsiteX41" fmla="*/ 967661 w 5426043"/>
                <a:gd name="connsiteY41" fmla="*/ 5270028 h 5820250"/>
                <a:gd name="connsiteX42" fmla="*/ 1523574 w 5426043"/>
                <a:gd name="connsiteY42" fmla="*/ 5525562 h 5820250"/>
                <a:gd name="connsiteX43" fmla="*/ 2471273 w 5426043"/>
                <a:gd name="connsiteY43" fmla="*/ 5605714 h 5820250"/>
                <a:gd name="connsiteX44" fmla="*/ 3242901 w 5426043"/>
                <a:gd name="connsiteY44" fmla="*/ 5427626 h 5820250"/>
                <a:gd name="connsiteX45" fmla="*/ 3409946 w 5426043"/>
                <a:gd name="connsiteY45" fmla="*/ 5523928 h 5820250"/>
                <a:gd name="connsiteX46" fmla="*/ 3455462 w 5426043"/>
                <a:gd name="connsiteY46" fmla="*/ 5820249 h 5820250"/>
                <a:gd name="connsiteX0" fmla="*/ 4361304 w 5426043"/>
                <a:gd name="connsiteY0" fmla="*/ 5609304 h 5820250"/>
                <a:gd name="connsiteX1" fmla="*/ 4231131 w 5426043"/>
                <a:gd name="connsiteY1" fmla="*/ 5215361 h 5820250"/>
                <a:gd name="connsiteX2" fmla="*/ 4435951 w 5426043"/>
                <a:gd name="connsiteY2" fmla="*/ 4908219 h 5820250"/>
                <a:gd name="connsiteX3" fmla="*/ 4689326 w 5426043"/>
                <a:gd name="connsiteY3" fmla="*/ 4520699 h 5820250"/>
                <a:gd name="connsiteX4" fmla="*/ 5058626 w 5426043"/>
                <a:gd name="connsiteY4" fmla="*/ 3564787 h 5820250"/>
                <a:gd name="connsiteX5" fmla="*/ 5416844 w 5426043"/>
                <a:gd name="connsiteY5" fmla="*/ 2499558 h 5820250"/>
                <a:gd name="connsiteX6" fmla="*/ 5253752 w 5426043"/>
                <a:gd name="connsiteY6" fmla="*/ 2511758 h 5820250"/>
                <a:gd name="connsiteX7" fmla="*/ 4564500 w 5426043"/>
                <a:gd name="connsiteY7" fmla="*/ 3073666 h 5820250"/>
                <a:gd name="connsiteX8" fmla="*/ 3980892 w 5426043"/>
                <a:gd name="connsiteY8" fmla="*/ 3974428 h 5820250"/>
                <a:gd name="connsiteX9" fmla="*/ 4040105 w 5426043"/>
                <a:gd name="connsiteY9" fmla="*/ 3319391 h 5820250"/>
                <a:gd name="connsiteX10" fmla="*/ 4281760 w 5426043"/>
                <a:gd name="connsiteY10" fmla="*/ 1853260 h 5820250"/>
                <a:gd name="connsiteX11" fmla="*/ 4416873 w 5426043"/>
                <a:gd name="connsiteY11" fmla="*/ 1147576 h 5820250"/>
                <a:gd name="connsiteX12" fmla="*/ 4484533 w 5426043"/>
                <a:gd name="connsiteY12" fmla="*/ 653647 h 5820250"/>
                <a:gd name="connsiteX13" fmla="*/ 4063391 w 5426043"/>
                <a:gd name="connsiteY13" fmla="*/ 1013087 h 5820250"/>
                <a:gd name="connsiteX14" fmla="*/ 3488008 w 5426043"/>
                <a:gd name="connsiteY14" fmla="*/ 2079410 h 5820250"/>
                <a:gd name="connsiteX15" fmla="*/ 3287203 w 5426043"/>
                <a:gd name="connsiteY15" fmla="*/ 3173083 h 5820250"/>
                <a:gd name="connsiteX16" fmla="*/ 3292845 w 5426043"/>
                <a:gd name="connsiteY16" fmla="*/ 3857018 h 5820250"/>
                <a:gd name="connsiteX17" fmla="*/ 3192806 w 5426043"/>
                <a:gd name="connsiteY17" fmla="*/ 3606624 h 5820250"/>
                <a:gd name="connsiteX18" fmla="*/ 2932473 w 5426043"/>
                <a:gd name="connsiteY18" fmla="*/ 2724036 h 5820250"/>
                <a:gd name="connsiteX19" fmla="*/ 2399382 w 5426043"/>
                <a:gd name="connsiteY19" fmla="*/ 1393179 h 5820250"/>
                <a:gd name="connsiteX20" fmla="*/ 1918061 w 5426043"/>
                <a:gd name="connsiteY20" fmla="*/ 334605 h 5820250"/>
                <a:gd name="connsiteX21" fmla="*/ 1759700 w 5426043"/>
                <a:gd name="connsiteY21" fmla="*/ 46327 h 5820250"/>
                <a:gd name="connsiteX22" fmla="*/ 1504721 w 5426043"/>
                <a:gd name="connsiteY22" fmla="*/ 1179806 h 5820250"/>
                <a:gd name="connsiteX23" fmla="*/ 1919500 w 5426043"/>
                <a:gd name="connsiteY23" fmla="*/ 2508985 h 5820250"/>
                <a:gd name="connsiteX24" fmla="*/ 2511779 w 5426043"/>
                <a:gd name="connsiteY24" fmla="*/ 3676696 h 5820250"/>
                <a:gd name="connsiteX25" fmla="*/ 2507282 w 5426043"/>
                <a:gd name="connsiteY25" fmla="*/ 3842847 h 5820250"/>
                <a:gd name="connsiteX26" fmla="*/ 1259624 w 5426043"/>
                <a:gd name="connsiteY26" fmla="*/ 2329876 h 5820250"/>
                <a:gd name="connsiteX27" fmla="*/ 760003 w 5426043"/>
                <a:gd name="connsiteY27" fmla="*/ 1783121 h 5820250"/>
                <a:gd name="connsiteX28" fmla="*/ 213248 w 5426043"/>
                <a:gd name="connsiteY28" fmla="*/ 1274074 h 5820250"/>
                <a:gd name="connsiteX29" fmla="*/ 213248 w 5426043"/>
                <a:gd name="connsiteY29" fmla="*/ 1406049 h 5820250"/>
                <a:gd name="connsiteX30" fmla="*/ 694015 w 5426043"/>
                <a:gd name="connsiteY30" fmla="*/ 2744655 h 5820250"/>
                <a:gd name="connsiteX31" fmla="*/ 1253280 w 5426043"/>
                <a:gd name="connsiteY31" fmla="*/ 3774615 h 5820250"/>
                <a:gd name="connsiteX32" fmla="*/ 2015715 w 5426043"/>
                <a:gd name="connsiteY32" fmla="*/ 4415917 h 5820250"/>
                <a:gd name="connsiteX33" fmla="*/ 2631307 w 5426043"/>
                <a:gd name="connsiteY33" fmla="*/ 4738370 h 5820250"/>
                <a:gd name="connsiteX34" fmla="*/ 2175214 w 5426043"/>
                <a:gd name="connsiteY34" fmla="*/ 4769173 h 5820250"/>
                <a:gd name="connsiteX35" fmla="*/ 1502268 w 5426043"/>
                <a:gd name="connsiteY35" fmla="*/ 4555140 h 5820250"/>
                <a:gd name="connsiteX36" fmla="*/ 760003 w 5426043"/>
                <a:gd name="connsiteY36" fmla="*/ 3951286 h 5820250"/>
                <a:gd name="connsiteX37" fmla="*/ 260382 w 5426043"/>
                <a:gd name="connsiteY37" fmla="*/ 3055740 h 5820250"/>
                <a:gd name="connsiteX38" fmla="*/ 5859 w 5426043"/>
                <a:gd name="connsiteY38" fmla="*/ 2688094 h 5820250"/>
                <a:gd name="connsiteX39" fmla="*/ 109554 w 5426043"/>
                <a:gd name="connsiteY39" fmla="*/ 3281983 h 5820250"/>
                <a:gd name="connsiteX40" fmla="*/ 420638 w 5426043"/>
                <a:gd name="connsiteY40" fmla="*/ 4686577 h 5820250"/>
                <a:gd name="connsiteX41" fmla="*/ 967661 w 5426043"/>
                <a:gd name="connsiteY41" fmla="*/ 5270028 h 5820250"/>
                <a:gd name="connsiteX42" fmla="*/ 1523574 w 5426043"/>
                <a:gd name="connsiteY42" fmla="*/ 5525562 h 5820250"/>
                <a:gd name="connsiteX43" fmla="*/ 2471273 w 5426043"/>
                <a:gd name="connsiteY43" fmla="*/ 5605714 h 5820250"/>
                <a:gd name="connsiteX44" fmla="*/ 3242901 w 5426043"/>
                <a:gd name="connsiteY44" fmla="*/ 5427626 h 5820250"/>
                <a:gd name="connsiteX45" fmla="*/ 3409946 w 5426043"/>
                <a:gd name="connsiteY45" fmla="*/ 5523928 h 5820250"/>
                <a:gd name="connsiteX46" fmla="*/ 3455462 w 5426043"/>
                <a:gd name="connsiteY46" fmla="*/ 5820249 h 5820250"/>
                <a:gd name="connsiteX0" fmla="*/ 4361304 w 5426043"/>
                <a:gd name="connsiteY0" fmla="*/ 5609304 h 5820250"/>
                <a:gd name="connsiteX1" fmla="*/ 4231131 w 5426043"/>
                <a:gd name="connsiteY1" fmla="*/ 5215361 h 5820250"/>
                <a:gd name="connsiteX2" fmla="*/ 4435951 w 5426043"/>
                <a:gd name="connsiteY2" fmla="*/ 4908219 h 5820250"/>
                <a:gd name="connsiteX3" fmla="*/ 4779546 w 5426043"/>
                <a:gd name="connsiteY3" fmla="*/ 4491709 h 5820250"/>
                <a:gd name="connsiteX4" fmla="*/ 5058626 w 5426043"/>
                <a:gd name="connsiteY4" fmla="*/ 3564787 h 5820250"/>
                <a:gd name="connsiteX5" fmla="*/ 5416844 w 5426043"/>
                <a:gd name="connsiteY5" fmla="*/ 2499558 h 5820250"/>
                <a:gd name="connsiteX6" fmla="*/ 5253752 w 5426043"/>
                <a:gd name="connsiteY6" fmla="*/ 2511758 h 5820250"/>
                <a:gd name="connsiteX7" fmla="*/ 4564500 w 5426043"/>
                <a:gd name="connsiteY7" fmla="*/ 3073666 h 5820250"/>
                <a:gd name="connsiteX8" fmla="*/ 3980892 w 5426043"/>
                <a:gd name="connsiteY8" fmla="*/ 3974428 h 5820250"/>
                <a:gd name="connsiteX9" fmla="*/ 4040105 w 5426043"/>
                <a:gd name="connsiteY9" fmla="*/ 3319391 h 5820250"/>
                <a:gd name="connsiteX10" fmla="*/ 4281760 w 5426043"/>
                <a:gd name="connsiteY10" fmla="*/ 1853260 h 5820250"/>
                <a:gd name="connsiteX11" fmla="*/ 4416873 w 5426043"/>
                <a:gd name="connsiteY11" fmla="*/ 1147576 h 5820250"/>
                <a:gd name="connsiteX12" fmla="*/ 4484533 w 5426043"/>
                <a:gd name="connsiteY12" fmla="*/ 653647 h 5820250"/>
                <a:gd name="connsiteX13" fmla="*/ 4063391 w 5426043"/>
                <a:gd name="connsiteY13" fmla="*/ 1013087 h 5820250"/>
                <a:gd name="connsiteX14" fmla="*/ 3488008 w 5426043"/>
                <a:gd name="connsiteY14" fmla="*/ 2079410 h 5820250"/>
                <a:gd name="connsiteX15" fmla="*/ 3287203 w 5426043"/>
                <a:gd name="connsiteY15" fmla="*/ 3173083 h 5820250"/>
                <a:gd name="connsiteX16" fmla="*/ 3292845 w 5426043"/>
                <a:gd name="connsiteY16" fmla="*/ 3857018 h 5820250"/>
                <a:gd name="connsiteX17" fmla="*/ 3192806 w 5426043"/>
                <a:gd name="connsiteY17" fmla="*/ 3606624 h 5820250"/>
                <a:gd name="connsiteX18" fmla="*/ 2932473 w 5426043"/>
                <a:gd name="connsiteY18" fmla="*/ 2724036 h 5820250"/>
                <a:gd name="connsiteX19" fmla="*/ 2399382 w 5426043"/>
                <a:gd name="connsiteY19" fmla="*/ 1393179 h 5820250"/>
                <a:gd name="connsiteX20" fmla="*/ 1918061 w 5426043"/>
                <a:gd name="connsiteY20" fmla="*/ 334605 h 5820250"/>
                <a:gd name="connsiteX21" fmla="*/ 1759700 w 5426043"/>
                <a:gd name="connsiteY21" fmla="*/ 46327 h 5820250"/>
                <a:gd name="connsiteX22" fmla="*/ 1504721 w 5426043"/>
                <a:gd name="connsiteY22" fmla="*/ 1179806 h 5820250"/>
                <a:gd name="connsiteX23" fmla="*/ 1919500 w 5426043"/>
                <a:gd name="connsiteY23" fmla="*/ 2508985 h 5820250"/>
                <a:gd name="connsiteX24" fmla="*/ 2511779 w 5426043"/>
                <a:gd name="connsiteY24" fmla="*/ 3676696 h 5820250"/>
                <a:gd name="connsiteX25" fmla="*/ 2507282 w 5426043"/>
                <a:gd name="connsiteY25" fmla="*/ 3842847 h 5820250"/>
                <a:gd name="connsiteX26" fmla="*/ 1259624 w 5426043"/>
                <a:gd name="connsiteY26" fmla="*/ 2329876 h 5820250"/>
                <a:gd name="connsiteX27" fmla="*/ 760003 w 5426043"/>
                <a:gd name="connsiteY27" fmla="*/ 1783121 h 5820250"/>
                <a:gd name="connsiteX28" fmla="*/ 213248 w 5426043"/>
                <a:gd name="connsiteY28" fmla="*/ 1274074 h 5820250"/>
                <a:gd name="connsiteX29" fmla="*/ 213248 w 5426043"/>
                <a:gd name="connsiteY29" fmla="*/ 1406049 h 5820250"/>
                <a:gd name="connsiteX30" fmla="*/ 694015 w 5426043"/>
                <a:gd name="connsiteY30" fmla="*/ 2744655 h 5820250"/>
                <a:gd name="connsiteX31" fmla="*/ 1253280 w 5426043"/>
                <a:gd name="connsiteY31" fmla="*/ 3774615 h 5820250"/>
                <a:gd name="connsiteX32" fmla="*/ 2015715 w 5426043"/>
                <a:gd name="connsiteY32" fmla="*/ 4415917 h 5820250"/>
                <a:gd name="connsiteX33" fmla="*/ 2631307 w 5426043"/>
                <a:gd name="connsiteY33" fmla="*/ 4738370 h 5820250"/>
                <a:gd name="connsiteX34" fmla="*/ 2175214 w 5426043"/>
                <a:gd name="connsiteY34" fmla="*/ 4769173 h 5820250"/>
                <a:gd name="connsiteX35" fmla="*/ 1502268 w 5426043"/>
                <a:gd name="connsiteY35" fmla="*/ 4555140 h 5820250"/>
                <a:gd name="connsiteX36" fmla="*/ 760003 w 5426043"/>
                <a:gd name="connsiteY36" fmla="*/ 3951286 h 5820250"/>
                <a:gd name="connsiteX37" fmla="*/ 260382 w 5426043"/>
                <a:gd name="connsiteY37" fmla="*/ 3055740 h 5820250"/>
                <a:gd name="connsiteX38" fmla="*/ 5859 w 5426043"/>
                <a:gd name="connsiteY38" fmla="*/ 2688094 h 5820250"/>
                <a:gd name="connsiteX39" fmla="*/ 109554 w 5426043"/>
                <a:gd name="connsiteY39" fmla="*/ 3281983 h 5820250"/>
                <a:gd name="connsiteX40" fmla="*/ 420638 w 5426043"/>
                <a:gd name="connsiteY40" fmla="*/ 4686577 h 5820250"/>
                <a:gd name="connsiteX41" fmla="*/ 967661 w 5426043"/>
                <a:gd name="connsiteY41" fmla="*/ 5270028 h 5820250"/>
                <a:gd name="connsiteX42" fmla="*/ 1523574 w 5426043"/>
                <a:gd name="connsiteY42" fmla="*/ 5525562 h 5820250"/>
                <a:gd name="connsiteX43" fmla="*/ 2471273 w 5426043"/>
                <a:gd name="connsiteY43" fmla="*/ 5605714 h 5820250"/>
                <a:gd name="connsiteX44" fmla="*/ 3242901 w 5426043"/>
                <a:gd name="connsiteY44" fmla="*/ 5427626 h 5820250"/>
                <a:gd name="connsiteX45" fmla="*/ 3409946 w 5426043"/>
                <a:gd name="connsiteY45" fmla="*/ 5523928 h 5820250"/>
                <a:gd name="connsiteX46" fmla="*/ 3455462 w 5426043"/>
                <a:gd name="connsiteY46" fmla="*/ 5820249 h 5820250"/>
                <a:gd name="connsiteX0" fmla="*/ 4361304 w 5426043"/>
                <a:gd name="connsiteY0" fmla="*/ 5609304 h 5820250"/>
                <a:gd name="connsiteX1" fmla="*/ 4231131 w 5426043"/>
                <a:gd name="connsiteY1" fmla="*/ 5215361 h 5820250"/>
                <a:gd name="connsiteX2" fmla="*/ 4435951 w 5426043"/>
                <a:gd name="connsiteY2" fmla="*/ 4908219 h 5820250"/>
                <a:gd name="connsiteX3" fmla="*/ 4779546 w 5426043"/>
                <a:gd name="connsiteY3" fmla="*/ 4491709 h 5820250"/>
                <a:gd name="connsiteX4" fmla="*/ 5058626 w 5426043"/>
                <a:gd name="connsiteY4" fmla="*/ 3564787 h 5820250"/>
                <a:gd name="connsiteX5" fmla="*/ 5416844 w 5426043"/>
                <a:gd name="connsiteY5" fmla="*/ 2499558 h 5820250"/>
                <a:gd name="connsiteX6" fmla="*/ 5253752 w 5426043"/>
                <a:gd name="connsiteY6" fmla="*/ 2511758 h 5820250"/>
                <a:gd name="connsiteX7" fmla="*/ 4564500 w 5426043"/>
                <a:gd name="connsiteY7" fmla="*/ 3073666 h 5820250"/>
                <a:gd name="connsiteX8" fmla="*/ 4040534 w 5426043"/>
                <a:gd name="connsiteY8" fmla="*/ 4135949 h 5820250"/>
                <a:gd name="connsiteX9" fmla="*/ 4040105 w 5426043"/>
                <a:gd name="connsiteY9" fmla="*/ 3319391 h 5820250"/>
                <a:gd name="connsiteX10" fmla="*/ 4281760 w 5426043"/>
                <a:gd name="connsiteY10" fmla="*/ 1853260 h 5820250"/>
                <a:gd name="connsiteX11" fmla="*/ 4416873 w 5426043"/>
                <a:gd name="connsiteY11" fmla="*/ 1147576 h 5820250"/>
                <a:gd name="connsiteX12" fmla="*/ 4484533 w 5426043"/>
                <a:gd name="connsiteY12" fmla="*/ 653647 h 5820250"/>
                <a:gd name="connsiteX13" fmla="*/ 4063391 w 5426043"/>
                <a:gd name="connsiteY13" fmla="*/ 1013087 h 5820250"/>
                <a:gd name="connsiteX14" fmla="*/ 3488008 w 5426043"/>
                <a:gd name="connsiteY14" fmla="*/ 2079410 h 5820250"/>
                <a:gd name="connsiteX15" fmla="*/ 3287203 w 5426043"/>
                <a:gd name="connsiteY15" fmla="*/ 3173083 h 5820250"/>
                <a:gd name="connsiteX16" fmla="*/ 3292845 w 5426043"/>
                <a:gd name="connsiteY16" fmla="*/ 3857018 h 5820250"/>
                <a:gd name="connsiteX17" fmla="*/ 3192806 w 5426043"/>
                <a:gd name="connsiteY17" fmla="*/ 3606624 h 5820250"/>
                <a:gd name="connsiteX18" fmla="*/ 2932473 w 5426043"/>
                <a:gd name="connsiteY18" fmla="*/ 2724036 h 5820250"/>
                <a:gd name="connsiteX19" fmla="*/ 2399382 w 5426043"/>
                <a:gd name="connsiteY19" fmla="*/ 1393179 h 5820250"/>
                <a:gd name="connsiteX20" fmla="*/ 1918061 w 5426043"/>
                <a:gd name="connsiteY20" fmla="*/ 334605 h 5820250"/>
                <a:gd name="connsiteX21" fmla="*/ 1759700 w 5426043"/>
                <a:gd name="connsiteY21" fmla="*/ 46327 h 5820250"/>
                <a:gd name="connsiteX22" fmla="*/ 1504721 w 5426043"/>
                <a:gd name="connsiteY22" fmla="*/ 1179806 h 5820250"/>
                <a:gd name="connsiteX23" fmla="*/ 1919500 w 5426043"/>
                <a:gd name="connsiteY23" fmla="*/ 2508985 h 5820250"/>
                <a:gd name="connsiteX24" fmla="*/ 2511779 w 5426043"/>
                <a:gd name="connsiteY24" fmla="*/ 3676696 h 5820250"/>
                <a:gd name="connsiteX25" fmla="*/ 2507282 w 5426043"/>
                <a:gd name="connsiteY25" fmla="*/ 3842847 h 5820250"/>
                <a:gd name="connsiteX26" fmla="*/ 1259624 w 5426043"/>
                <a:gd name="connsiteY26" fmla="*/ 2329876 h 5820250"/>
                <a:gd name="connsiteX27" fmla="*/ 760003 w 5426043"/>
                <a:gd name="connsiteY27" fmla="*/ 1783121 h 5820250"/>
                <a:gd name="connsiteX28" fmla="*/ 213248 w 5426043"/>
                <a:gd name="connsiteY28" fmla="*/ 1274074 h 5820250"/>
                <a:gd name="connsiteX29" fmla="*/ 213248 w 5426043"/>
                <a:gd name="connsiteY29" fmla="*/ 1406049 h 5820250"/>
                <a:gd name="connsiteX30" fmla="*/ 694015 w 5426043"/>
                <a:gd name="connsiteY30" fmla="*/ 2744655 h 5820250"/>
                <a:gd name="connsiteX31" fmla="*/ 1253280 w 5426043"/>
                <a:gd name="connsiteY31" fmla="*/ 3774615 h 5820250"/>
                <a:gd name="connsiteX32" fmla="*/ 2015715 w 5426043"/>
                <a:gd name="connsiteY32" fmla="*/ 4415917 h 5820250"/>
                <a:gd name="connsiteX33" fmla="*/ 2631307 w 5426043"/>
                <a:gd name="connsiteY33" fmla="*/ 4738370 h 5820250"/>
                <a:gd name="connsiteX34" fmla="*/ 2175214 w 5426043"/>
                <a:gd name="connsiteY34" fmla="*/ 4769173 h 5820250"/>
                <a:gd name="connsiteX35" fmla="*/ 1502268 w 5426043"/>
                <a:gd name="connsiteY35" fmla="*/ 4555140 h 5820250"/>
                <a:gd name="connsiteX36" fmla="*/ 760003 w 5426043"/>
                <a:gd name="connsiteY36" fmla="*/ 3951286 h 5820250"/>
                <a:gd name="connsiteX37" fmla="*/ 260382 w 5426043"/>
                <a:gd name="connsiteY37" fmla="*/ 3055740 h 5820250"/>
                <a:gd name="connsiteX38" fmla="*/ 5859 w 5426043"/>
                <a:gd name="connsiteY38" fmla="*/ 2688094 h 5820250"/>
                <a:gd name="connsiteX39" fmla="*/ 109554 w 5426043"/>
                <a:gd name="connsiteY39" fmla="*/ 3281983 h 5820250"/>
                <a:gd name="connsiteX40" fmla="*/ 420638 w 5426043"/>
                <a:gd name="connsiteY40" fmla="*/ 4686577 h 5820250"/>
                <a:gd name="connsiteX41" fmla="*/ 967661 w 5426043"/>
                <a:gd name="connsiteY41" fmla="*/ 5270028 h 5820250"/>
                <a:gd name="connsiteX42" fmla="*/ 1523574 w 5426043"/>
                <a:gd name="connsiteY42" fmla="*/ 5525562 h 5820250"/>
                <a:gd name="connsiteX43" fmla="*/ 2471273 w 5426043"/>
                <a:gd name="connsiteY43" fmla="*/ 5605714 h 5820250"/>
                <a:gd name="connsiteX44" fmla="*/ 3242901 w 5426043"/>
                <a:gd name="connsiteY44" fmla="*/ 5427626 h 5820250"/>
                <a:gd name="connsiteX45" fmla="*/ 3409946 w 5426043"/>
                <a:gd name="connsiteY45" fmla="*/ 5523928 h 5820250"/>
                <a:gd name="connsiteX46" fmla="*/ 3455462 w 5426043"/>
                <a:gd name="connsiteY46" fmla="*/ 5820249 h 5820250"/>
                <a:gd name="connsiteX0" fmla="*/ 4361304 w 5426043"/>
                <a:gd name="connsiteY0" fmla="*/ 5609304 h 5820250"/>
                <a:gd name="connsiteX1" fmla="*/ 4231131 w 5426043"/>
                <a:gd name="connsiteY1" fmla="*/ 5215361 h 5820250"/>
                <a:gd name="connsiteX2" fmla="*/ 4435951 w 5426043"/>
                <a:gd name="connsiteY2" fmla="*/ 4908219 h 5820250"/>
                <a:gd name="connsiteX3" fmla="*/ 4779546 w 5426043"/>
                <a:gd name="connsiteY3" fmla="*/ 4491709 h 5820250"/>
                <a:gd name="connsiteX4" fmla="*/ 5058626 w 5426043"/>
                <a:gd name="connsiteY4" fmla="*/ 3564787 h 5820250"/>
                <a:gd name="connsiteX5" fmla="*/ 5416844 w 5426043"/>
                <a:gd name="connsiteY5" fmla="*/ 2499558 h 5820250"/>
                <a:gd name="connsiteX6" fmla="*/ 5253752 w 5426043"/>
                <a:gd name="connsiteY6" fmla="*/ 2511758 h 5820250"/>
                <a:gd name="connsiteX7" fmla="*/ 4564500 w 5426043"/>
                <a:gd name="connsiteY7" fmla="*/ 3073666 h 5820250"/>
                <a:gd name="connsiteX8" fmla="*/ 4046069 w 5426043"/>
                <a:gd name="connsiteY8" fmla="*/ 4126147 h 5820250"/>
                <a:gd name="connsiteX9" fmla="*/ 4040105 w 5426043"/>
                <a:gd name="connsiteY9" fmla="*/ 3319391 h 5820250"/>
                <a:gd name="connsiteX10" fmla="*/ 4281760 w 5426043"/>
                <a:gd name="connsiteY10" fmla="*/ 1853260 h 5820250"/>
                <a:gd name="connsiteX11" fmla="*/ 4416873 w 5426043"/>
                <a:gd name="connsiteY11" fmla="*/ 1147576 h 5820250"/>
                <a:gd name="connsiteX12" fmla="*/ 4484533 w 5426043"/>
                <a:gd name="connsiteY12" fmla="*/ 653647 h 5820250"/>
                <a:gd name="connsiteX13" fmla="*/ 4063391 w 5426043"/>
                <a:gd name="connsiteY13" fmla="*/ 1013087 h 5820250"/>
                <a:gd name="connsiteX14" fmla="*/ 3488008 w 5426043"/>
                <a:gd name="connsiteY14" fmla="*/ 2079410 h 5820250"/>
                <a:gd name="connsiteX15" fmla="*/ 3287203 w 5426043"/>
                <a:gd name="connsiteY15" fmla="*/ 3173083 h 5820250"/>
                <a:gd name="connsiteX16" fmla="*/ 3292845 w 5426043"/>
                <a:gd name="connsiteY16" fmla="*/ 3857018 h 5820250"/>
                <a:gd name="connsiteX17" fmla="*/ 3192806 w 5426043"/>
                <a:gd name="connsiteY17" fmla="*/ 3606624 h 5820250"/>
                <a:gd name="connsiteX18" fmla="*/ 2932473 w 5426043"/>
                <a:gd name="connsiteY18" fmla="*/ 2724036 h 5820250"/>
                <a:gd name="connsiteX19" fmla="*/ 2399382 w 5426043"/>
                <a:gd name="connsiteY19" fmla="*/ 1393179 h 5820250"/>
                <a:gd name="connsiteX20" fmla="*/ 1918061 w 5426043"/>
                <a:gd name="connsiteY20" fmla="*/ 334605 h 5820250"/>
                <a:gd name="connsiteX21" fmla="*/ 1759700 w 5426043"/>
                <a:gd name="connsiteY21" fmla="*/ 46327 h 5820250"/>
                <a:gd name="connsiteX22" fmla="*/ 1504721 w 5426043"/>
                <a:gd name="connsiteY22" fmla="*/ 1179806 h 5820250"/>
                <a:gd name="connsiteX23" fmla="*/ 1919500 w 5426043"/>
                <a:gd name="connsiteY23" fmla="*/ 2508985 h 5820250"/>
                <a:gd name="connsiteX24" fmla="*/ 2511779 w 5426043"/>
                <a:gd name="connsiteY24" fmla="*/ 3676696 h 5820250"/>
                <a:gd name="connsiteX25" fmla="*/ 2507282 w 5426043"/>
                <a:gd name="connsiteY25" fmla="*/ 3842847 h 5820250"/>
                <a:gd name="connsiteX26" fmla="*/ 1259624 w 5426043"/>
                <a:gd name="connsiteY26" fmla="*/ 2329876 h 5820250"/>
                <a:gd name="connsiteX27" fmla="*/ 760003 w 5426043"/>
                <a:gd name="connsiteY27" fmla="*/ 1783121 h 5820250"/>
                <a:gd name="connsiteX28" fmla="*/ 213248 w 5426043"/>
                <a:gd name="connsiteY28" fmla="*/ 1274074 h 5820250"/>
                <a:gd name="connsiteX29" fmla="*/ 213248 w 5426043"/>
                <a:gd name="connsiteY29" fmla="*/ 1406049 h 5820250"/>
                <a:gd name="connsiteX30" fmla="*/ 694015 w 5426043"/>
                <a:gd name="connsiteY30" fmla="*/ 2744655 h 5820250"/>
                <a:gd name="connsiteX31" fmla="*/ 1253280 w 5426043"/>
                <a:gd name="connsiteY31" fmla="*/ 3774615 h 5820250"/>
                <a:gd name="connsiteX32" fmla="*/ 2015715 w 5426043"/>
                <a:gd name="connsiteY32" fmla="*/ 4415917 h 5820250"/>
                <a:gd name="connsiteX33" fmla="*/ 2631307 w 5426043"/>
                <a:gd name="connsiteY33" fmla="*/ 4738370 h 5820250"/>
                <a:gd name="connsiteX34" fmla="*/ 2175214 w 5426043"/>
                <a:gd name="connsiteY34" fmla="*/ 4769173 h 5820250"/>
                <a:gd name="connsiteX35" fmla="*/ 1502268 w 5426043"/>
                <a:gd name="connsiteY35" fmla="*/ 4555140 h 5820250"/>
                <a:gd name="connsiteX36" fmla="*/ 760003 w 5426043"/>
                <a:gd name="connsiteY36" fmla="*/ 3951286 h 5820250"/>
                <a:gd name="connsiteX37" fmla="*/ 260382 w 5426043"/>
                <a:gd name="connsiteY37" fmla="*/ 3055740 h 5820250"/>
                <a:gd name="connsiteX38" fmla="*/ 5859 w 5426043"/>
                <a:gd name="connsiteY38" fmla="*/ 2688094 h 5820250"/>
                <a:gd name="connsiteX39" fmla="*/ 109554 w 5426043"/>
                <a:gd name="connsiteY39" fmla="*/ 3281983 h 5820250"/>
                <a:gd name="connsiteX40" fmla="*/ 420638 w 5426043"/>
                <a:gd name="connsiteY40" fmla="*/ 4686577 h 5820250"/>
                <a:gd name="connsiteX41" fmla="*/ 967661 w 5426043"/>
                <a:gd name="connsiteY41" fmla="*/ 5270028 h 5820250"/>
                <a:gd name="connsiteX42" fmla="*/ 1523574 w 5426043"/>
                <a:gd name="connsiteY42" fmla="*/ 5525562 h 5820250"/>
                <a:gd name="connsiteX43" fmla="*/ 2471273 w 5426043"/>
                <a:gd name="connsiteY43" fmla="*/ 5605714 h 5820250"/>
                <a:gd name="connsiteX44" fmla="*/ 3242901 w 5426043"/>
                <a:gd name="connsiteY44" fmla="*/ 5427626 h 5820250"/>
                <a:gd name="connsiteX45" fmla="*/ 3409946 w 5426043"/>
                <a:gd name="connsiteY45" fmla="*/ 5523928 h 5820250"/>
                <a:gd name="connsiteX46" fmla="*/ 3455462 w 5426043"/>
                <a:gd name="connsiteY46" fmla="*/ 5820249 h 5820250"/>
                <a:gd name="connsiteX0" fmla="*/ 4361304 w 5426043"/>
                <a:gd name="connsiteY0" fmla="*/ 5609304 h 5820250"/>
                <a:gd name="connsiteX1" fmla="*/ 4231131 w 5426043"/>
                <a:gd name="connsiteY1" fmla="*/ 5215361 h 5820250"/>
                <a:gd name="connsiteX2" fmla="*/ 4435951 w 5426043"/>
                <a:gd name="connsiteY2" fmla="*/ 4908219 h 5820250"/>
                <a:gd name="connsiteX3" fmla="*/ 4779546 w 5426043"/>
                <a:gd name="connsiteY3" fmla="*/ 4491709 h 5820250"/>
                <a:gd name="connsiteX4" fmla="*/ 5058626 w 5426043"/>
                <a:gd name="connsiteY4" fmla="*/ 3564787 h 5820250"/>
                <a:gd name="connsiteX5" fmla="*/ 5416844 w 5426043"/>
                <a:gd name="connsiteY5" fmla="*/ 2499558 h 5820250"/>
                <a:gd name="connsiteX6" fmla="*/ 5253752 w 5426043"/>
                <a:gd name="connsiteY6" fmla="*/ 2511758 h 5820250"/>
                <a:gd name="connsiteX7" fmla="*/ 4564500 w 5426043"/>
                <a:gd name="connsiteY7" fmla="*/ 3073666 h 5820250"/>
                <a:gd name="connsiteX8" fmla="*/ 4046069 w 5426043"/>
                <a:gd name="connsiteY8" fmla="*/ 4126147 h 5820250"/>
                <a:gd name="connsiteX9" fmla="*/ 4099905 w 5426043"/>
                <a:gd name="connsiteY9" fmla="*/ 3298781 h 5820250"/>
                <a:gd name="connsiteX10" fmla="*/ 4281760 w 5426043"/>
                <a:gd name="connsiteY10" fmla="*/ 1853260 h 5820250"/>
                <a:gd name="connsiteX11" fmla="*/ 4416873 w 5426043"/>
                <a:gd name="connsiteY11" fmla="*/ 1147576 h 5820250"/>
                <a:gd name="connsiteX12" fmla="*/ 4484533 w 5426043"/>
                <a:gd name="connsiteY12" fmla="*/ 653647 h 5820250"/>
                <a:gd name="connsiteX13" fmla="*/ 4063391 w 5426043"/>
                <a:gd name="connsiteY13" fmla="*/ 1013087 h 5820250"/>
                <a:gd name="connsiteX14" fmla="*/ 3488008 w 5426043"/>
                <a:gd name="connsiteY14" fmla="*/ 2079410 h 5820250"/>
                <a:gd name="connsiteX15" fmla="*/ 3287203 w 5426043"/>
                <a:gd name="connsiteY15" fmla="*/ 3173083 h 5820250"/>
                <a:gd name="connsiteX16" fmla="*/ 3292845 w 5426043"/>
                <a:gd name="connsiteY16" fmla="*/ 3857018 h 5820250"/>
                <a:gd name="connsiteX17" fmla="*/ 3192806 w 5426043"/>
                <a:gd name="connsiteY17" fmla="*/ 3606624 h 5820250"/>
                <a:gd name="connsiteX18" fmla="*/ 2932473 w 5426043"/>
                <a:gd name="connsiteY18" fmla="*/ 2724036 h 5820250"/>
                <a:gd name="connsiteX19" fmla="*/ 2399382 w 5426043"/>
                <a:gd name="connsiteY19" fmla="*/ 1393179 h 5820250"/>
                <a:gd name="connsiteX20" fmla="*/ 1918061 w 5426043"/>
                <a:gd name="connsiteY20" fmla="*/ 334605 h 5820250"/>
                <a:gd name="connsiteX21" fmla="*/ 1759700 w 5426043"/>
                <a:gd name="connsiteY21" fmla="*/ 46327 h 5820250"/>
                <a:gd name="connsiteX22" fmla="*/ 1504721 w 5426043"/>
                <a:gd name="connsiteY22" fmla="*/ 1179806 h 5820250"/>
                <a:gd name="connsiteX23" fmla="*/ 1919500 w 5426043"/>
                <a:gd name="connsiteY23" fmla="*/ 2508985 h 5820250"/>
                <a:gd name="connsiteX24" fmla="*/ 2511779 w 5426043"/>
                <a:gd name="connsiteY24" fmla="*/ 3676696 h 5820250"/>
                <a:gd name="connsiteX25" fmla="*/ 2507282 w 5426043"/>
                <a:gd name="connsiteY25" fmla="*/ 3842847 h 5820250"/>
                <a:gd name="connsiteX26" fmla="*/ 1259624 w 5426043"/>
                <a:gd name="connsiteY26" fmla="*/ 2329876 h 5820250"/>
                <a:gd name="connsiteX27" fmla="*/ 760003 w 5426043"/>
                <a:gd name="connsiteY27" fmla="*/ 1783121 h 5820250"/>
                <a:gd name="connsiteX28" fmla="*/ 213248 w 5426043"/>
                <a:gd name="connsiteY28" fmla="*/ 1274074 h 5820250"/>
                <a:gd name="connsiteX29" fmla="*/ 213248 w 5426043"/>
                <a:gd name="connsiteY29" fmla="*/ 1406049 h 5820250"/>
                <a:gd name="connsiteX30" fmla="*/ 694015 w 5426043"/>
                <a:gd name="connsiteY30" fmla="*/ 2744655 h 5820250"/>
                <a:gd name="connsiteX31" fmla="*/ 1253280 w 5426043"/>
                <a:gd name="connsiteY31" fmla="*/ 3774615 h 5820250"/>
                <a:gd name="connsiteX32" fmla="*/ 2015715 w 5426043"/>
                <a:gd name="connsiteY32" fmla="*/ 4415917 h 5820250"/>
                <a:gd name="connsiteX33" fmla="*/ 2631307 w 5426043"/>
                <a:gd name="connsiteY33" fmla="*/ 4738370 h 5820250"/>
                <a:gd name="connsiteX34" fmla="*/ 2175214 w 5426043"/>
                <a:gd name="connsiteY34" fmla="*/ 4769173 h 5820250"/>
                <a:gd name="connsiteX35" fmla="*/ 1502268 w 5426043"/>
                <a:gd name="connsiteY35" fmla="*/ 4555140 h 5820250"/>
                <a:gd name="connsiteX36" fmla="*/ 760003 w 5426043"/>
                <a:gd name="connsiteY36" fmla="*/ 3951286 h 5820250"/>
                <a:gd name="connsiteX37" fmla="*/ 260382 w 5426043"/>
                <a:gd name="connsiteY37" fmla="*/ 3055740 h 5820250"/>
                <a:gd name="connsiteX38" fmla="*/ 5859 w 5426043"/>
                <a:gd name="connsiteY38" fmla="*/ 2688094 h 5820250"/>
                <a:gd name="connsiteX39" fmla="*/ 109554 w 5426043"/>
                <a:gd name="connsiteY39" fmla="*/ 3281983 h 5820250"/>
                <a:gd name="connsiteX40" fmla="*/ 420638 w 5426043"/>
                <a:gd name="connsiteY40" fmla="*/ 4686577 h 5820250"/>
                <a:gd name="connsiteX41" fmla="*/ 967661 w 5426043"/>
                <a:gd name="connsiteY41" fmla="*/ 5270028 h 5820250"/>
                <a:gd name="connsiteX42" fmla="*/ 1523574 w 5426043"/>
                <a:gd name="connsiteY42" fmla="*/ 5525562 h 5820250"/>
                <a:gd name="connsiteX43" fmla="*/ 2471273 w 5426043"/>
                <a:gd name="connsiteY43" fmla="*/ 5605714 h 5820250"/>
                <a:gd name="connsiteX44" fmla="*/ 3242901 w 5426043"/>
                <a:gd name="connsiteY44" fmla="*/ 5427626 h 5820250"/>
                <a:gd name="connsiteX45" fmla="*/ 3409946 w 5426043"/>
                <a:gd name="connsiteY45" fmla="*/ 5523928 h 5820250"/>
                <a:gd name="connsiteX46" fmla="*/ 3455462 w 5426043"/>
                <a:gd name="connsiteY46" fmla="*/ 5820249 h 5820250"/>
                <a:gd name="connsiteX0" fmla="*/ 4361304 w 5426043"/>
                <a:gd name="connsiteY0" fmla="*/ 5609304 h 5820250"/>
                <a:gd name="connsiteX1" fmla="*/ 4231131 w 5426043"/>
                <a:gd name="connsiteY1" fmla="*/ 5215361 h 5820250"/>
                <a:gd name="connsiteX2" fmla="*/ 4435951 w 5426043"/>
                <a:gd name="connsiteY2" fmla="*/ 4908219 h 5820250"/>
                <a:gd name="connsiteX3" fmla="*/ 4779546 w 5426043"/>
                <a:gd name="connsiteY3" fmla="*/ 4491709 h 5820250"/>
                <a:gd name="connsiteX4" fmla="*/ 5058626 w 5426043"/>
                <a:gd name="connsiteY4" fmla="*/ 3564787 h 5820250"/>
                <a:gd name="connsiteX5" fmla="*/ 5416844 w 5426043"/>
                <a:gd name="connsiteY5" fmla="*/ 2499558 h 5820250"/>
                <a:gd name="connsiteX6" fmla="*/ 5253752 w 5426043"/>
                <a:gd name="connsiteY6" fmla="*/ 2511758 h 5820250"/>
                <a:gd name="connsiteX7" fmla="*/ 4564500 w 5426043"/>
                <a:gd name="connsiteY7" fmla="*/ 3073666 h 5820250"/>
                <a:gd name="connsiteX8" fmla="*/ 4046069 w 5426043"/>
                <a:gd name="connsiteY8" fmla="*/ 4126147 h 5820250"/>
                <a:gd name="connsiteX9" fmla="*/ 4099905 w 5426043"/>
                <a:gd name="connsiteY9" fmla="*/ 3298781 h 5820250"/>
                <a:gd name="connsiteX10" fmla="*/ 4281760 w 5426043"/>
                <a:gd name="connsiteY10" fmla="*/ 1853260 h 5820250"/>
                <a:gd name="connsiteX11" fmla="*/ 4416873 w 5426043"/>
                <a:gd name="connsiteY11" fmla="*/ 1147576 h 5820250"/>
                <a:gd name="connsiteX12" fmla="*/ 4484533 w 5426043"/>
                <a:gd name="connsiteY12" fmla="*/ 653647 h 5820250"/>
                <a:gd name="connsiteX13" fmla="*/ 4063391 w 5426043"/>
                <a:gd name="connsiteY13" fmla="*/ 1013087 h 5820250"/>
                <a:gd name="connsiteX14" fmla="*/ 3488008 w 5426043"/>
                <a:gd name="connsiteY14" fmla="*/ 2079410 h 5820250"/>
                <a:gd name="connsiteX15" fmla="*/ 3287203 w 5426043"/>
                <a:gd name="connsiteY15" fmla="*/ 3173083 h 5820250"/>
                <a:gd name="connsiteX16" fmla="*/ 3311855 w 5426043"/>
                <a:gd name="connsiteY16" fmla="*/ 3851780 h 5820250"/>
                <a:gd name="connsiteX17" fmla="*/ 3192806 w 5426043"/>
                <a:gd name="connsiteY17" fmla="*/ 3606624 h 5820250"/>
                <a:gd name="connsiteX18" fmla="*/ 2932473 w 5426043"/>
                <a:gd name="connsiteY18" fmla="*/ 2724036 h 5820250"/>
                <a:gd name="connsiteX19" fmla="*/ 2399382 w 5426043"/>
                <a:gd name="connsiteY19" fmla="*/ 1393179 h 5820250"/>
                <a:gd name="connsiteX20" fmla="*/ 1918061 w 5426043"/>
                <a:gd name="connsiteY20" fmla="*/ 334605 h 5820250"/>
                <a:gd name="connsiteX21" fmla="*/ 1759700 w 5426043"/>
                <a:gd name="connsiteY21" fmla="*/ 46327 h 5820250"/>
                <a:gd name="connsiteX22" fmla="*/ 1504721 w 5426043"/>
                <a:gd name="connsiteY22" fmla="*/ 1179806 h 5820250"/>
                <a:gd name="connsiteX23" fmla="*/ 1919500 w 5426043"/>
                <a:gd name="connsiteY23" fmla="*/ 2508985 h 5820250"/>
                <a:gd name="connsiteX24" fmla="*/ 2511779 w 5426043"/>
                <a:gd name="connsiteY24" fmla="*/ 3676696 h 5820250"/>
                <a:gd name="connsiteX25" fmla="*/ 2507282 w 5426043"/>
                <a:gd name="connsiteY25" fmla="*/ 3842847 h 5820250"/>
                <a:gd name="connsiteX26" fmla="*/ 1259624 w 5426043"/>
                <a:gd name="connsiteY26" fmla="*/ 2329876 h 5820250"/>
                <a:gd name="connsiteX27" fmla="*/ 760003 w 5426043"/>
                <a:gd name="connsiteY27" fmla="*/ 1783121 h 5820250"/>
                <a:gd name="connsiteX28" fmla="*/ 213248 w 5426043"/>
                <a:gd name="connsiteY28" fmla="*/ 1274074 h 5820250"/>
                <a:gd name="connsiteX29" fmla="*/ 213248 w 5426043"/>
                <a:gd name="connsiteY29" fmla="*/ 1406049 h 5820250"/>
                <a:gd name="connsiteX30" fmla="*/ 694015 w 5426043"/>
                <a:gd name="connsiteY30" fmla="*/ 2744655 h 5820250"/>
                <a:gd name="connsiteX31" fmla="*/ 1253280 w 5426043"/>
                <a:gd name="connsiteY31" fmla="*/ 3774615 h 5820250"/>
                <a:gd name="connsiteX32" fmla="*/ 2015715 w 5426043"/>
                <a:gd name="connsiteY32" fmla="*/ 4415917 h 5820250"/>
                <a:gd name="connsiteX33" fmla="*/ 2631307 w 5426043"/>
                <a:gd name="connsiteY33" fmla="*/ 4738370 h 5820250"/>
                <a:gd name="connsiteX34" fmla="*/ 2175214 w 5426043"/>
                <a:gd name="connsiteY34" fmla="*/ 4769173 h 5820250"/>
                <a:gd name="connsiteX35" fmla="*/ 1502268 w 5426043"/>
                <a:gd name="connsiteY35" fmla="*/ 4555140 h 5820250"/>
                <a:gd name="connsiteX36" fmla="*/ 760003 w 5426043"/>
                <a:gd name="connsiteY36" fmla="*/ 3951286 h 5820250"/>
                <a:gd name="connsiteX37" fmla="*/ 260382 w 5426043"/>
                <a:gd name="connsiteY37" fmla="*/ 3055740 h 5820250"/>
                <a:gd name="connsiteX38" fmla="*/ 5859 w 5426043"/>
                <a:gd name="connsiteY38" fmla="*/ 2688094 h 5820250"/>
                <a:gd name="connsiteX39" fmla="*/ 109554 w 5426043"/>
                <a:gd name="connsiteY39" fmla="*/ 3281983 h 5820250"/>
                <a:gd name="connsiteX40" fmla="*/ 420638 w 5426043"/>
                <a:gd name="connsiteY40" fmla="*/ 4686577 h 5820250"/>
                <a:gd name="connsiteX41" fmla="*/ 967661 w 5426043"/>
                <a:gd name="connsiteY41" fmla="*/ 5270028 h 5820250"/>
                <a:gd name="connsiteX42" fmla="*/ 1523574 w 5426043"/>
                <a:gd name="connsiteY42" fmla="*/ 5525562 h 5820250"/>
                <a:gd name="connsiteX43" fmla="*/ 2471273 w 5426043"/>
                <a:gd name="connsiteY43" fmla="*/ 5605714 h 5820250"/>
                <a:gd name="connsiteX44" fmla="*/ 3242901 w 5426043"/>
                <a:gd name="connsiteY44" fmla="*/ 5427626 h 5820250"/>
                <a:gd name="connsiteX45" fmla="*/ 3409946 w 5426043"/>
                <a:gd name="connsiteY45" fmla="*/ 5523928 h 5820250"/>
                <a:gd name="connsiteX46" fmla="*/ 3455462 w 5426043"/>
                <a:gd name="connsiteY46" fmla="*/ 5820249 h 5820250"/>
                <a:gd name="connsiteX0" fmla="*/ 4361486 w 5426225"/>
                <a:gd name="connsiteY0" fmla="*/ 5609304 h 5820250"/>
                <a:gd name="connsiteX1" fmla="*/ 4231313 w 5426225"/>
                <a:gd name="connsiteY1" fmla="*/ 5215361 h 5820250"/>
                <a:gd name="connsiteX2" fmla="*/ 4436133 w 5426225"/>
                <a:gd name="connsiteY2" fmla="*/ 4908219 h 5820250"/>
                <a:gd name="connsiteX3" fmla="*/ 4779728 w 5426225"/>
                <a:gd name="connsiteY3" fmla="*/ 4491709 h 5820250"/>
                <a:gd name="connsiteX4" fmla="*/ 5058808 w 5426225"/>
                <a:gd name="connsiteY4" fmla="*/ 3564787 h 5820250"/>
                <a:gd name="connsiteX5" fmla="*/ 5417026 w 5426225"/>
                <a:gd name="connsiteY5" fmla="*/ 2499558 h 5820250"/>
                <a:gd name="connsiteX6" fmla="*/ 5253934 w 5426225"/>
                <a:gd name="connsiteY6" fmla="*/ 2511758 h 5820250"/>
                <a:gd name="connsiteX7" fmla="*/ 4564682 w 5426225"/>
                <a:gd name="connsiteY7" fmla="*/ 3073666 h 5820250"/>
                <a:gd name="connsiteX8" fmla="*/ 4046251 w 5426225"/>
                <a:gd name="connsiteY8" fmla="*/ 4126147 h 5820250"/>
                <a:gd name="connsiteX9" fmla="*/ 4100087 w 5426225"/>
                <a:gd name="connsiteY9" fmla="*/ 3298781 h 5820250"/>
                <a:gd name="connsiteX10" fmla="*/ 4281942 w 5426225"/>
                <a:gd name="connsiteY10" fmla="*/ 1853260 h 5820250"/>
                <a:gd name="connsiteX11" fmla="*/ 4417055 w 5426225"/>
                <a:gd name="connsiteY11" fmla="*/ 1147576 h 5820250"/>
                <a:gd name="connsiteX12" fmla="*/ 4484715 w 5426225"/>
                <a:gd name="connsiteY12" fmla="*/ 653647 h 5820250"/>
                <a:gd name="connsiteX13" fmla="*/ 4063573 w 5426225"/>
                <a:gd name="connsiteY13" fmla="*/ 1013087 h 5820250"/>
                <a:gd name="connsiteX14" fmla="*/ 3488190 w 5426225"/>
                <a:gd name="connsiteY14" fmla="*/ 2079410 h 5820250"/>
                <a:gd name="connsiteX15" fmla="*/ 3287385 w 5426225"/>
                <a:gd name="connsiteY15" fmla="*/ 3173083 h 5820250"/>
                <a:gd name="connsiteX16" fmla="*/ 3312037 w 5426225"/>
                <a:gd name="connsiteY16" fmla="*/ 3851780 h 5820250"/>
                <a:gd name="connsiteX17" fmla="*/ 3192988 w 5426225"/>
                <a:gd name="connsiteY17" fmla="*/ 3606624 h 5820250"/>
                <a:gd name="connsiteX18" fmla="*/ 2932655 w 5426225"/>
                <a:gd name="connsiteY18" fmla="*/ 2724036 h 5820250"/>
                <a:gd name="connsiteX19" fmla="*/ 2399564 w 5426225"/>
                <a:gd name="connsiteY19" fmla="*/ 1393179 h 5820250"/>
                <a:gd name="connsiteX20" fmla="*/ 1918243 w 5426225"/>
                <a:gd name="connsiteY20" fmla="*/ 334605 h 5820250"/>
                <a:gd name="connsiteX21" fmla="*/ 1759882 w 5426225"/>
                <a:gd name="connsiteY21" fmla="*/ 46327 h 5820250"/>
                <a:gd name="connsiteX22" fmla="*/ 1504903 w 5426225"/>
                <a:gd name="connsiteY22" fmla="*/ 1179806 h 5820250"/>
                <a:gd name="connsiteX23" fmla="*/ 1919682 w 5426225"/>
                <a:gd name="connsiteY23" fmla="*/ 2508985 h 5820250"/>
                <a:gd name="connsiteX24" fmla="*/ 2511961 w 5426225"/>
                <a:gd name="connsiteY24" fmla="*/ 3676696 h 5820250"/>
                <a:gd name="connsiteX25" fmla="*/ 2507464 w 5426225"/>
                <a:gd name="connsiteY25" fmla="*/ 3842847 h 5820250"/>
                <a:gd name="connsiteX26" fmla="*/ 1259806 w 5426225"/>
                <a:gd name="connsiteY26" fmla="*/ 2329876 h 5820250"/>
                <a:gd name="connsiteX27" fmla="*/ 760185 w 5426225"/>
                <a:gd name="connsiteY27" fmla="*/ 1783121 h 5820250"/>
                <a:gd name="connsiteX28" fmla="*/ 213430 w 5426225"/>
                <a:gd name="connsiteY28" fmla="*/ 1274074 h 5820250"/>
                <a:gd name="connsiteX29" fmla="*/ 213430 w 5426225"/>
                <a:gd name="connsiteY29" fmla="*/ 1406049 h 5820250"/>
                <a:gd name="connsiteX30" fmla="*/ 694197 w 5426225"/>
                <a:gd name="connsiteY30" fmla="*/ 2744655 h 5820250"/>
                <a:gd name="connsiteX31" fmla="*/ 1253462 w 5426225"/>
                <a:gd name="connsiteY31" fmla="*/ 3774615 h 5820250"/>
                <a:gd name="connsiteX32" fmla="*/ 2015897 w 5426225"/>
                <a:gd name="connsiteY32" fmla="*/ 4415917 h 5820250"/>
                <a:gd name="connsiteX33" fmla="*/ 2631489 w 5426225"/>
                <a:gd name="connsiteY33" fmla="*/ 4738370 h 5820250"/>
                <a:gd name="connsiteX34" fmla="*/ 2175396 w 5426225"/>
                <a:gd name="connsiteY34" fmla="*/ 4769173 h 5820250"/>
                <a:gd name="connsiteX35" fmla="*/ 1502450 w 5426225"/>
                <a:gd name="connsiteY35" fmla="*/ 4555140 h 5820250"/>
                <a:gd name="connsiteX36" fmla="*/ 760185 w 5426225"/>
                <a:gd name="connsiteY36" fmla="*/ 3951286 h 5820250"/>
                <a:gd name="connsiteX37" fmla="*/ 260564 w 5426225"/>
                <a:gd name="connsiteY37" fmla="*/ 3055740 h 5820250"/>
                <a:gd name="connsiteX38" fmla="*/ 6041 w 5426225"/>
                <a:gd name="connsiteY38" fmla="*/ 2688094 h 5820250"/>
                <a:gd name="connsiteX39" fmla="*/ 109736 w 5426225"/>
                <a:gd name="connsiteY39" fmla="*/ 3281983 h 5820250"/>
                <a:gd name="connsiteX40" fmla="*/ 437514 w 5426225"/>
                <a:gd name="connsiteY40" fmla="*/ 4566106 h 5820250"/>
                <a:gd name="connsiteX41" fmla="*/ 967843 w 5426225"/>
                <a:gd name="connsiteY41" fmla="*/ 5270028 h 5820250"/>
                <a:gd name="connsiteX42" fmla="*/ 1523756 w 5426225"/>
                <a:gd name="connsiteY42" fmla="*/ 5525562 h 5820250"/>
                <a:gd name="connsiteX43" fmla="*/ 2471455 w 5426225"/>
                <a:gd name="connsiteY43" fmla="*/ 5605714 h 5820250"/>
                <a:gd name="connsiteX44" fmla="*/ 3243083 w 5426225"/>
                <a:gd name="connsiteY44" fmla="*/ 5427626 h 5820250"/>
                <a:gd name="connsiteX45" fmla="*/ 3410128 w 5426225"/>
                <a:gd name="connsiteY45" fmla="*/ 5523928 h 5820250"/>
                <a:gd name="connsiteX46" fmla="*/ 3455644 w 5426225"/>
                <a:gd name="connsiteY46" fmla="*/ 5820249 h 5820250"/>
                <a:gd name="connsiteX0" fmla="*/ 4361486 w 5426225"/>
                <a:gd name="connsiteY0" fmla="*/ 5609304 h 5820250"/>
                <a:gd name="connsiteX1" fmla="*/ 4231313 w 5426225"/>
                <a:gd name="connsiteY1" fmla="*/ 5215361 h 5820250"/>
                <a:gd name="connsiteX2" fmla="*/ 4436133 w 5426225"/>
                <a:gd name="connsiteY2" fmla="*/ 4908219 h 5820250"/>
                <a:gd name="connsiteX3" fmla="*/ 4779728 w 5426225"/>
                <a:gd name="connsiteY3" fmla="*/ 4491709 h 5820250"/>
                <a:gd name="connsiteX4" fmla="*/ 5058808 w 5426225"/>
                <a:gd name="connsiteY4" fmla="*/ 3564787 h 5820250"/>
                <a:gd name="connsiteX5" fmla="*/ 5417026 w 5426225"/>
                <a:gd name="connsiteY5" fmla="*/ 2499558 h 5820250"/>
                <a:gd name="connsiteX6" fmla="*/ 5253934 w 5426225"/>
                <a:gd name="connsiteY6" fmla="*/ 2511758 h 5820250"/>
                <a:gd name="connsiteX7" fmla="*/ 4564682 w 5426225"/>
                <a:gd name="connsiteY7" fmla="*/ 3073666 h 5820250"/>
                <a:gd name="connsiteX8" fmla="*/ 4046251 w 5426225"/>
                <a:gd name="connsiteY8" fmla="*/ 4126147 h 5820250"/>
                <a:gd name="connsiteX9" fmla="*/ 4100087 w 5426225"/>
                <a:gd name="connsiteY9" fmla="*/ 3298781 h 5820250"/>
                <a:gd name="connsiteX10" fmla="*/ 4281942 w 5426225"/>
                <a:gd name="connsiteY10" fmla="*/ 1853260 h 5820250"/>
                <a:gd name="connsiteX11" fmla="*/ 4417055 w 5426225"/>
                <a:gd name="connsiteY11" fmla="*/ 1147576 h 5820250"/>
                <a:gd name="connsiteX12" fmla="*/ 4484715 w 5426225"/>
                <a:gd name="connsiteY12" fmla="*/ 653647 h 5820250"/>
                <a:gd name="connsiteX13" fmla="*/ 4063573 w 5426225"/>
                <a:gd name="connsiteY13" fmla="*/ 1013087 h 5820250"/>
                <a:gd name="connsiteX14" fmla="*/ 3488190 w 5426225"/>
                <a:gd name="connsiteY14" fmla="*/ 2079410 h 5820250"/>
                <a:gd name="connsiteX15" fmla="*/ 3287385 w 5426225"/>
                <a:gd name="connsiteY15" fmla="*/ 3173083 h 5820250"/>
                <a:gd name="connsiteX16" fmla="*/ 3312037 w 5426225"/>
                <a:gd name="connsiteY16" fmla="*/ 3851780 h 5820250"/>
                <a:gd name="connsiteX17" fmla="*/ 3192988 w 5426225"/>
                <a:gd name="connsiteY17" fmla="*/ 3606624 h 5820250"/>
                <a:gd name="connsiteX18" fmla="*/ 2932655 w 5426225"/>
                <a:gd name="connsiteY18" fmla="*/ 2724036 h 5820250"/>
                <a:gd name="connsiteX19" fmla="*/ 2399564 w 5426225"/>
                <a:gd name="connsiteY19" fmla="*/ 1393179 h 5820250"/>
                <a:gd name="connsiteX20" fmla="*/ 1918243 w 5426225"/>
                <a:gd name="connsiteY20" fmla="*/ 334605 h 5820250"/>
                <a:gd name="connsiteX21" fmla="*/ 1759882 w 5426225"/>
                <a:gd name="connsiteY21" fmla="*/ 46327 h 5820250"/>
                <a:gd name="connsiteX22" fmla="*/ 1504903 w 5426225"/>
                <a:gd name="connsiteY22" fmla="*/ 1179806 h 5820250"/>
                <a:gd name="connsiteX23" fmla="*/ 1919682 w 5426225"/>
                <a:gd name="connsiteY23" fmla="*/ 2508985 h 5820250"/>
                <a:gd name="connsiteX24" fmla="*/ 2511961 w 5426225"/>
                <a:gd name="connsiteY24" fmla="*/ 3676696 h 5820250"/>
                <a:gd name="connsiteX25" fmla="*/ 2507464 w 5426225"/>
                <a:gd name="connsiteY25" fmla="*/ 3842847 h 5820250"/>
                <a:gd name="connsiteX26" fmla="*/ 1259806 w 5426225"/>
                <a:gd name="connsiteY26" fmla="*/ 2329876 h 5820250"/>
                <a:gd name="connsiteX27" fmla="*/ 760185 w 5426225"/>
                <a:gd name="connsiteY27" fmla="*/ 1783121 h 5820250"/>
                <a:gd name="connsiteX28" fmla="*/ 213430 w 5426225"/>
                <a:gd name="connsiteY28" fmla="*/ 1274074 h 5820250"/>
                <a:gd name="connsiteX29" fmla="*/ 213430 w 5426225"/>
                <a:gd name="connsiteY29" fmla="*/ 1406049 h 5820250"/>
                <a:gd name="connsiteX30" fmla="*/ 694197 w 5426225"/>
                <a:gd name="connsiteY30" fmla="*/ 2744655 h 5820250"/>
                <a:gd name="connsiteX31" fmla="*/ 1253462 w 5426225"/>
                <a:gd name="connsiteY31" fmla="*/ 3774615 h 5820250"/>
                <a:gd name="connsiteX32" fmla="*/ 2015897 w 5426225"/>
                <a:gd name="connsiteY32" fmla="*/ 4415917 h 5820250"/>
                <a:gd name="connsiteX33" fmla="*/ 2631489 w 5426225"/>
                <a:gd name="connsiteY33" fmla="*/ 4738370 h 5820250"/>
                <a:gd name="connsiteX34" fmla="*/ 2175396 w 5426225"/>
                <a:gd name="connsiteY34" fmla="*/ 4769173 h 5820250"/>
                <a:gd name="connsiteX35" fmla="*/ 1502450 w 5426225"/>
                <a:gd name="connsiteY35" fmla="*/ 4555140 h 5820250"/>
                <a:gd name="connsiteX36" fmla="*/ 760185 w 5426225"/>
                <a:gd name="connsiteY36" fmla="*/ 3951286 h 5820250"/>
                <a:gd name="connsiteX37" fmla="*/ 260564 w 5426225"/>
                <a:gd name="connsiteY37" fmla="*/ 3055740 h 5820250"/>
                <a:gd name="connsiteX38" fmla="*/ 6041 w 5426225"/>
                <a:gd name="connsiteY38" fmla="*/ 2688094 h 5820250"/>
                <a:gd name="connsiteX39" fmla="*/ 109736 w 5426225"/>
                <a:gd name="connsiteY39" fmla="*/ 3281983 h 5820250"/>
                <a:gd name="connsiteX40" fmla="*/ 437514 w 5426225"/>
                <a:gd name="connsiteY40" fmla="*/ 4566106 h 5820250"/>
                <a:gd name="connsiteX41" fmla="*/ 1523756 w 5426225"/>
                <a:gd name="connsiteY41" fmla="*/ 5525562 h 5820250"/>
                <a:gd name="connsiteX42" fmla="*/ 2471455 w 5426225"/>
                <a:gd name="connsiteY42" fmla="*/ 5605714 h 5820250"/>
                <a:gd name="connsiteX43" fmla="*/ 3243083 w 5426225"/>
                <a:gd name="connsiteY43" fmla="*/ 5427626 h 5820250"/>
                <a:gd name="connsiteX44" fmla="*/ 3410128 w 5426225"/>
                <a:gd name="connsiteY44" fmla="*/ 5523928 h 5820250"/>
                <a:gd name="connsiteX45" fmla="*/ 3455644 w 5426225"/>
                <a:gd name="connsiteY45" fmla="*/ 5820249 h 5820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5426225" h="5820250">
                  <a:moveTo>
                    <a:pt x="4361486" y="5609304"/>
                  </a:moveTo>
                  <a:cubicBezTo>
                    <a:pt x="4290845" y="5425964"/>
                    <a:pt x="4218872" y="5332208"/>
                    <a:pt x="4231313" y="5215361"/>
                  </a:cubicBezTo>
                  <a:cubicBezTo>
                    <a:pt x="4243754" y="5098514"/>
                    <a:pt x="4344731" y="5028828"/>
                    <a:pt x="4436133" y="4908219"/>
                  </a:cubicBezTo>
                  <a:cubicBezTo>
                    <a:pt x="4527536" y="4787610"/>
                    <a:pt x="4675949" y="4715614"/>
                    <a:pt x="4779728" y="4491709"/>
                  </a:cubicBezTo>
                  <a:cubicBezTo>
                    <a:pt x="4883507" y="4267804"/>
                    <a:pt x="4952592" y="3896812"/>
                    <a:pt x="5058808" y="3564787"/>
                  </a:cubicBezTo>
                  <a:cubicBezTo>
                    <a:pt x="5165024" y="3232762"/>
                    <a:pt x="5384505" y="2675063"/>
                    <a:pt x="5417026" y="2499558"/>
                  </a:cubicBezTo>
                  <a:cubicBezTo>
                    <a:pt x="5449547" y="2324053"/>
                    <a:pt x="5395991" y="2416073"/>
                    <a:pt x="5253934" y="2511758"/>
                  </a:cubicBezTo>
                  <a:cubicBezTo>
                    <a:pt x="5111877" y="2607443"/>
                    <a:pt x="4765963" y="2804601"/>
                    <a:pt x="4564682" y="3073666"/>
                  </a:cubicBezTo>
                  <a:cubicBezTo>
                    <a:pt x="4363402" y="3342731"/>
                    <a:pt x="4123683" y="4088628"/>
                    <a:pt x="4046251" y="4126147"/>
                  </a:cubicBezTo>
                  <a:cubicBezTo>
                    <a:pt x="3968819" y="4163666"/>
                    <a:pt x="4060805" y="3677596"/>
                    <a:pt x="4100087" y="3298781"/>
                  </a:cubicBezTo>
                  <a:cubicBezTo>
                    <a:pt x="4139369" y="2919967"/>
                    <a:pt x="4229114" y="2211794"/>
                    <a:pt x="4281942" y="1853260"/>
                  </a:cubicBezTo>
                  <a:cubicBezTo>
                    <a:pt x="4334770" y="1494726"/>
                    <a:pt x="4383260" y="1347511"/>
                    <a:pt x="4417055" y="1147576"/>
                  </a:cubicBezTo>
                  <a:cubicBezTo>
                    <a:pt x="4450850" y="947641"/>
                    <a:pt x="4543629" y="676062"/>
                    <a:pt x="4484715" y="653647"/>
                  </a:cubicBezTo>
                  <a:cubicBezTo>
                    <a:pt x="4425801" y="631232"/>
                    <a:pt x="4229660" y="775460"/>
                    <a:pt x="4063573" y="1013087"/>
                  </a:cubicBezTo>
                  <a:cubicBezTo>
                    <a:pt x="3897486" y="1250714"/>
                    <a:pt x="3617555" y="1719411"/>
                    <a:pt x="3488190" y="2079410"/>
                  </a:cubicBezTo>
                  <a:cubicBezTo>
                    <a:pt x="3358825" y="2439409"/>
                    <a:pt x="3316744" y="2877688"/>
                    <a:pt x="3287385" y="3173083"/>
                  </a:cubicBezTo>
                  <a:cubicBezTo>
                    <a:pt x="3258026" y="3468478"/>
                    <a:pt x="3327770" y="3779523"/>
                    <a:pt x="3312037" y="3851780"/>
                  </a:cubicBezTo>
                  <a:cubicBezTo>
                    <a:pt x="3296304" y="3924037"/>
                    <a:pt x="3256218" y="3794581"/>
                    <a:pt x="3192988" y="3606624"/>
                  </a:cubicBezTo>
                  <a:cubicBezTo>
                    <a:pt x="3129758" y="3418667"/>
                    <a:pt x="3064892" y="3092943"/>
                    <a:pt x="2932655" y="2724036"/>
                  </a:cubicBezTo>
                  <a:cubicBezTo>
                    <a:pt x="2800418" y="2355129"/>
                    <a:pt x="2568633" y="1791418"/>
                    <a:pt x="2399564" y="1393179"/>
                  </a:cubicBezTo>
                  <a:cubicBezTo>
                    <a:pt x="2230495" y="994941"/>
                    <a:pt x="2024857" y="559080"/>
                    <a:pt x="1918243" y="334605"/>
                  </a:cubicBezTo>
                  <a:cubicBezTo>
                    <a:pt x="1811629" y="110130"/>
                    <a:pt x="1828772" y="-94540"/>
                    <a:pt x="1759882" y="46327"/>
                  </a:cubicBezTo>
                  <a:cubicBezTo>
                    <a:pt x="1690992" y="187194"/>
                    <a:pt x="1478270" y="769363"/>
                    <a:pt x="1504903" y="1179806"/>
                  </a:cubicBezTo>
                  <a:cubicBezTo>
                    <a:pt x="1531536" y="1590249"/>
                    <a:pt x="1751839" y="2092837"/>
                    <a:pt x="1919682" y="2508985"/>
                  </a:cubicBezTo>
                  <a:cubicBezTo>
                    <a:pt x="2087525" y="2925133"/>
                    <a:pt x="2413997" y="3454386"/>
                    <a:pt x="2511961" y="3676696"/>
                  </a:cubicBezTo>
                  <a:cubicBezTo>
                    <a:pt x="2609925" y="3899006"/>
                    <a:pt x="2640198" y="3976933"/>
                    <a:pt x="2507464" y="3842847"/>
                  </a:cubicBezTo>
                  <a:cubicBezTo>
                    <a:pt x="2374730" y="3708761"/>
                    <a:pt x="1551019" y="2673164"/>
                    <a:pt x="1259806" y="2329876"/>
                  </a:cubicBezTo>
                  <a:cubicBezTo>
                    <a:pt x="968593" y="1986588"/>
                    <a:pt x="934581" y="1959088"/>
                    <a:pt x="760185" y="1783121"/>
                  </a:cubicBezTo>
                  <a:cubicBezTo>
                    <a:pt x="585789" y="1607154"/>
                    <a:pt x="304556" y="1336919"/>
                    <a:pt x="213430" y="1274074"/>
                  </a:cubicBezTo>
                  <a:cubicBezTo>
                    <a:pt x="122304" y="1211229"/>
                    <a:pt x="133302" y="1160952"/>
                    <a:pt x="213430" y="1406049"/>
                  </a:cubicBezTo>
                  <a:cubicBezTo>
                    <a:pt x="293558" y="1651146"/>
                    <a:pt x="520858" y="2349894"/>
                    <a:pt x="694197" y="2744655"/>
                  </a:cubicBezTo>
                  <a:cubicBezTo>
                    <a:pt x="867536" y="3139416"/>
                    <a:pt x="1033179" y="3496071"/>
                    <a:pt x="1253462" y="3774615"/>
                  </a:cubicBezTo>
                  <a:cubicBezTo>
                    <a:pt x="1473745" y="4053159"/>
                    <a:pt x="1786226" y="4255291"/>
                    <a:pt x="2015897" y="4415917"/>
                  </a:cubicBezTo>
                  <a:cubicBezTo>
                    <a:pt x="2245568" y="4576543"/>
                    <a:pt x="2599073" y="4704664"/>
                    <a:pt x="2631489" y="4738370"/>
                  </a:cubicBezTo>
                  <a:cubicBezTo>
                    <a:pt x="2663905" y="4772076"/>
                    <a:pt x="2363569" y="4799711"/>
                    <a:pt x="2175396" y="4769173"/>
                  </a:cubicBezTo>
                  <a:cubicBezTo>
                    <a:pt x="1987223" y="4738635"/>
                    <a:pt x="1738318" y="4691454"/>
                    <a:pt x="1502450" y="4555140"/>
                  </a:cubicBezTo>
                  <a:cubicBezTo>
                    <a:pt x="1266582" y="4418826"/>
                    <a:pt x="967166" y="4201186"/>
                    <a:pt x="760185" y="3951286"/>
                  </a:cubicBezTo>
                  <a:cubicBezTo>
                    <a:pt x="553204" y="3701386"/>
                    <a:pt x="386255" y="3266272"/>
                    <a:pt x="260564" y="3055740"/>
                  </a:cubicBezTo>
                  <a:cubicBezTo>
                    <a:pt x="134873" y="2845208"/>
                    <a:pt x="31179" y="2650387"/>
                    <a:pt x="6041" y="2688094"/>
                  </a:cubicBezTo>
                  <a:cubicBezTo>
                    <a:pt x="-19097" y="2725801"/>
                    <a:pt x="37824" y="2968981"/>
                    <a:pt x="109736" y="3281983"/>
                  </a:cubicBezTo>
                  <a:cubicBezTo>
                    <a:pt x="181648" y="3594985"/>
                    <a:pt x="201844" y="4192176"/>
                    <a:pt x="437514" y="4566106"/>
                  </a:cubicBezTo>
                  <a:cubicBezTo>
                    <a:pt x="673184" y="4940036"/>
                    <a:pt x="1184766" y="5352294"/>
                    <a:pt x="1523756" y="5525562"/>
                  </a:cubicBezTo>
                  <a:cubicBezTo>
                    <a:pt x="1862746" y="5698830"/>
                    <a:pt x="2184900" y="5622037"/>
                    <a:pt x="2471455" y="5605714"/>
                  </a:cubicBezTo>
                  <a:cubicBezTo>
                    <a:pt x="2758010" y="5589391"/>
                    <a:pt x="3144000" y="5442008"/>
                    <a:pt x="3243083" y="5427626"/>
                  </a:cubicBezTo>
                  <a:cubicBezTo>
                    <a:pt x="3342166" y="5413244"/>
                    <a:pt x="3406420" y="5413989"/>
                    <a:pt x="3410128" y="5523928"/>
                  </a:cubicBezTo>
                  <a:cubicBezTo>
                    <a:pt x="3413836" y="5633867"/>
                    <a:pt x="3448772" y="5675021"/>
                    <a:pt x="3455644" y="5820249"/>
                  </a:cubicBezTo>
                </a:path>
              </a:pathLst>
            </a:custGeom>
            <a:solidFill>
              <a:schemeClr val="accent4">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5CBC3084-2856-DE33-73C4-C834F70AE7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069679">
              <a:off x="247501" y="3192554"/>
              <a:ext cx="1784721" cy="1888725"/>
            </a:xfrm>
            <a:custGeom>
              <a:avLst/>
              <a:gdLst>
                <a:gd name="connsiteX0" fmla="*/ 3418362 w 5421466"/>
                <a:gd name="connsiteY0" fmla="*/ 6148240 h 7017706"/>
                <a:gd name="connsiteX1" fmla="*/ 4455310 w 5421466"/>
                <a:gd name="connsiteY1" fmla="*/ 6044545 h 7017706"/>
                <a:gd name="connsiteX2" fmla="*/ 4455310 w 5421466"/>
                <a:gd name="connsiteY2" fmla="*/ 6035119 h 7017706"/>
                <a:gd name="connsiteX3" fmla="*/ 4172506 w 5421466"/>
                <a:gd name="connsiteY3" fmla="*/ 5431803 h 7017706"/>
                <a:gd name="connsiteX4" fmla="*/ 4181933 w 5421466"/>
                <a:gd name="connsiteY4" fmla="*/ 5337535 h 7017706"/>
                <a:gd name="connsiteX5" fmla="*/ 4596712 w 5421466"/>
                <a:gd name="connsiteY5" fmla="*/ 4932183 h 7017706"/>
                <a:gd name="connsiteX6" fmla="*/ 5058626 w 5421466"/>
                <a:gd name="connsiteY6" fmla="*/ 3800966 h 7017706"/>
                <a:gd name="connsiteX7" fmla="*/ 5416844 w 5421466"/>
                <a:gd name="connsiteY7" fmla="*/ 2735737 h 7017706"/>
                <a:gd name="connsiteX8" fmla="*/ 5209455 w 5421466"/>
                <a:gd name="connsiteY8" fmla="*/ 2801725 h 7017706"/>
                <a:gd name="connsiteX9" fmla="*/ 4493017 w 5421466"/>
                <a:gd name="connsiteY9" fmla="*/ 3169370 h 7017706"/>
                <a:gd name="connsiteX10" fmla="*/ 3691739 w 5421466"/>
                <a:gd name="connsiteY10" fmla="*/ 4074343 h 7017706"/>
                <a:gd name="connsiteX11" fmla="*/ 3757727 w 5421466"/>
                <a:gd name="connsiteY11" fmla="*/ 3546442 h 7017706"/>
                <a:gd name="connsiteX12" fmla="*/ 4087665 w 5421466"/>
                <a:gd name="connsiteY12" fmla="*/ 2009873 h 7017706"/>
                <a:gd name="connsiteX13" fmla="*/ 4285628 w 5421466"/>
                <a:gd name="connsiteY13" fmla="*/ 1302863 h 7017706"/>
                <a:gd name="connsiteX14" fmla="*/ 4313908 w 5421466"/>
                <a:gd name="connsiteY14" fmla="*/ 963498 h 7017706"/>
                <a:gd name="connsiteX15" fmla="*/ 4049958 w 5421466"/>
                <a:gd name="connsiteY15" fmla="*/ 1199168 h 7017706"/>
                <a:gd name="connsiteX16" fmla="*/ 3569191 w 5421466"/>
                <a:gd name="connsiteY16" fmla="*/ 1840191 h 7017706"/>
                <a:gd name="connsiteX17" fmla="*/ 3408935 w 5421466"/>
                <a:gd name="connsiteY17" fmla="*/ 2349238 h 7017706"/>
                <a:gd name="connsiteX18" fmla="*/ 3324094 w 5421466"/>
                <a:gd name="connsiteY18" fmla="*/ 3518162 h 7017706"/>
                <a:gd name="connsiteX19" fmla="*/ 3267533 w 5421466"/>
                <a:gd name="connsiteY19" fmla="*/ 4093197 h 7017706"/>
                <a:gd name="connsiteX20" fmla="*/ 3267533 w 5421466"/>
                <a:gd name="connsiteY20" fmla="*/ 3885807 h 7017706"/>
                <a:gd name="connsiteX21" fmla="*/ 3069570 w 5421466"/>
                <a:gd name="connsiteY21" fmla="*/ 3188224 h 7017706"/>
                <a:gd name="connsiteX22" fmla="*/ 2428547 w 5421466"/>
                <a:gd name="connsiteY22" fmla="*/ 1604521 h 7017706"/>
                <a:gd name="connsiteX23" fmla="*/ 2042048 w 5421466"/>
                <a:gd name="connsiteY23" fmla="*/ 680694 h 7017706"/>
                <a:gd name="connsiteX24" fmla="*/ 1976061 w 5421466"/>
                <a:gd name="connsiteY24" fmla="*/ 237634 h 7017706"/>
                <a:gd name="connsiteX25" fmla="*/ 1853512 w 5421466"/>
                <a:gd name="connsiteY25" fmla="*/ 1964 h 7017706"/>
                <a:gd name="connsiteX26" fmla="*/ 1674403 w 5421466"/>
                <a:gd name="connsiteY26" fmla="*/ 360183 h 7017706"/>
                <a:gd name="connsiteX27" fmla="*/ 1504721 w 5421466"/>
                <a:gd name="connsiteY27" fmla="*/ 1415985 h 7017706"/>
                <a:gd name="connsiteX28" fmla="*/ 1919500 w 5421466"/>
                <a:gd name="connsiteY28" fmla="*/ 2745164 h 7017706"/>
                <a:gd name="connsiteX29" fmla="*/ 2503962 w 5421466"/>
                <a:gd name="connsiteY29" fmla="*/ 3885807 h 7017706"/>
                <a:gd name="connsiteX30" fmla="*/ 2343706 w 5421466"/>
                <a:gd name="connsiteY30" fmla="*/ 3734978 h 7017706"/>
                <a:gd name="connsiteX31" fmla="*/ 1259624 w 5421466"/>
                <a:gd name="connsiteY31" fmla="*/ 2566055 h 7017706"/>
                <a:gd name="connsiteX32" fmla="*/ 760003 w 5421466"/>
                <a:gd name="connsiteY32" fmla="*/ 2019300 h 7017706"/>
                <a:gd name="connsiteX33" fmla="*/ 213248 w 5421466"/>
                <a:gd name="connsiteY33" fmla="*/ 1510253 h 7017706"/>
                <a:gd name="connsiteX34" fmla="*/ 213248 w 5421466"/>
                <a:gd name="connsiteY34" fmla="*/ 1642228 h 7017706"/>
                <a:gd name="connsiteX35" fmla="*/ 694015 w 5421466"/>
                <a:gd name="connsiteY35" fmla="*/ 2980834 h 7017706"/>
                <a:gd name="connsiteX36" fmla="*/ 1287904 w 5421466"/>
                <a:gd name="connsiteY36" fmla="*/ 4102624 h 7017706"/>
                <a:gd name="connsiteX37" fmla="*/ 2042048 w 5421466"/>
                <a:gd name="connsiteY37" fmla="*/ 4715366 h 7017706"/>
                <a:gd name="connsiteX38" fmla="*/ 2984729 w 5421466"/>
                <a:gd name="connsiteY38" fmla="*/ 5026451 h 7017706"/>
                <a:gd name="connsiteX39" fmla="*/ 3003582 w 5421466"/>
                <a:gd name="connsiteY39" fmla="*/ 5026451 h 7017706"/>
                <a:gd name="connsiteX40" fmla="*/ 2315426 w 5421466"/>
                <a:gd name="connsiteY40" fmla="*/ 5092438 h 7017706"/>
                <a:gd name="connsiteX41" fmla="*/ 1495294 w 5421466"/>
                <a:gd name="connsiteY41" fmla="*/ 4922756 h 7017706"/>
                <a:gd name="connsiteX42" fmla="*/ 760003 w 5421466"/>
                <a:gd name="connsiteY42" fmla="*/ 4187465 h 7017706"/>
                <a:gd name="connsiteX43" fmla="*/ 260382 w 5421466"/>
                <a:gd name="connsiteY43" fmla="*/ 3291919 h 7017706"/>
                <a:gd name="connsiteX44" fmla="*/ 5859 w 5421466"/>
                <a:gd name="connsiteY44" fmla="*/ 2924273 h 7017706"/>
                <a:gd name="connsiteX45" fmla="*/ 109554 w 5421466"/>
                <a:gd name="connsiteY45" fmla="*/ 3518162 h 7017706"/>
                <a:gd name="connsiteX46" fmla="*/ 420638 w 5421466"/>
                <a:gd name="connsiteY46" fmla="*/ 4922756 h 7017706"/>
                <a:gd name="connsiteX47" fmla="*/ 910832 w 5421466"/>
                <a:gd name="connsiteY47" fmla="*/ 5544925 h 7017706"/>
                <a:gd name="connsiteX48" fmla="*/ 1523574 w 5421466"/>
                <a:gd name="connsiteY48" fmla="*/ 5761741 h 7017706"/>
                <a:gd name="connsiteX49" fmla="*/ 2287145 w 5421466"/>
                <a:gd name="connsiteY49" fmla="*/ 5724034 h 7017706"/>
                <a:gd name="connsiteX50" fmla="*/ 3720020 w 5421466"/>
                <a:gd name="connsiteY50" fmla="*/ 5516644 h 7017706"/>
                <a:gd name="connsiteX51" fmla="*/ 3701166 w 5421466"/>
                <a:gd name="connsiteY51" fmla="*/ 5563778 h 7017706"/>
                <a:gd name="connsiteX52" fmla="*/ 3503203 w 5421466"/>
                <a:gd name="connsiteY52" fmla="*/ 6129387 h 7017706"/>
                <a:gd name="connsiteX53" fmla="*/ 3456069 w 5421466"/>
                <a:gd name="connsiteY53" fmla="*/ 6091679 h 7017706"/>
                <a:gd name="connsiteX0" fmla="*/ 3418362 w 5421466"/>
                <a:gd name="connsiteY0" fmla="*/ 6148240 h 7017706"/>
                <a:gd name="connsiteX1" fmla="*/ 4455310 w 5421466"/>
                <a:gd name="connsiteY1" fmla="*/ 6044545 h 7017706"/>
                <a:gd name="connsiteX2" fmla="*/ 4455310 w 5421466"/>
                <a:gd name="connsiteY2" fmla="*/ 6035119 h 7017706"/>
                <a:gd name="connsiteX3" fmla="*/ 4172506 w 5421466"/>
                <a:gd name="connsiteY3" fmla="*/ 5431803 h 7017706"/>
                <a:gd name="connsiteX4" fmla="*/ 4181933 w 5421466"/>
                <a:gd name="connsiteY4" fmla="*/ 5337535 h 7017706"/>
                <a:gd name="connsiteX5" fmla="*/ 4596712 w 5421466"/>
                <a:gd name="connsiteY5" fmla="*/ 4932183 h 7017706"/>
                <a:gd name="connsiteX6" fmla="*/ 5058626 w 5421466"/>
                <a:gd name="connsiteY6" fmla="*/ 3800966 h 7017706"/>
                <a:gd name="connsiteX7" fmla="*/ 5416844 w 5421466"/>
                <a:gd name="connsiteY7" fmla="*/ 2735737 h 7017706"/>
                <a:gd name="connsiteX8" fmla="*/ 5209455 w 5421466"/>
                <a:gd name="connsiteY8" fmla="*/ 2801725 h 7017706"/>
                <a:gd name="connsiteX9" fmla="*/ 4493017 w 5421466"/>
                <a:gd name="connsiteY9" fmla="*/ 3169370 h 7017706"/>
                <a:gd name="connsiteX10" fmla="*/ 3691739 w 5421466"/>
                <a:gd name="connsiteY10" fmla="*/ 4074343 h 7017706"/>
                <a:gd name="connsiteX11" fmla="*/ 3757727 w 5421466"/>
                <a:gd name="connsiteY11" fmla="*/ 3546442 h 7017706"/>
                <a:gd name="connsiteX12" fmla="*/ 4087665 w 5421466"/>
                <a:gd name="connsiteY12" fmla="*/ 2009873 h 7017706"/>
                <a:gd name="connsiteX13" fmla="*/ 4285628 w 5421466"/>
                <a:gd name="connsiteY13" fmla="*/ 1302863 h 7017706"/>
                <a:gd name="connsiteX14" fmla="*/ 4313908 w 5421466"/>
                <a:gd name="connsiteY14" fmla="*/ 963498 h 7017706"/>
                <a:gd name="connsiteX15" fmla="*/ 4049958 w 5421466"/>
                <a:gd name="connsiteY15" fmla="*/ 1199168 h 7017706"/>
                <a:gd name="connsiteX16" fmla="*/ 3569191 w 5421466"/>
                <a:gd name="connsiteY16" fmla="*/ 1840191 h 7017706"/>
                <a:gd name="connsiteX17" fmla="*/ 3408935 w 5421466"/>
                <a:gd name="connsiteY17" fmla="*/ 2349238 h 7017706"/>
                <a:gd name="connsiteX18" fmla="*/ 3324094 w 5421466"/>
                <a:gd name="connsiteY18" fmla="*/ 3518162 h 7017706"/>
                <a:gd name="connsiteX19" fmla="*/ 3267533 w 5421466"/>
                <a:gd name="connsiteY19" fmla="*/ 4093197 h 7017706"/>
                <a:gd name="connsiteX20" fmla="*/ 3267533 w 5421466"/>
                <a:gd name="connsiteY20" fmla="*/ 3885807 h 7017706"/>
                <a:gd name="connsiteX21" fmla="*/ 3069570 w 5421466"/>
                <a:gd name="connsiteY21" fmla="*/ 3188224 h 7017706"/>
                <a:gd name="connsiteX22" fmla="*/ 2428547 w 5421466"/>
                <a:gd name="connsiteY22" fmla="*/ 1604521 h 7017706"/>
                <a:gd name="connsiteX23" fmla="*/ 2042048 w 5421466"/>
                <a:gd name="connsiteY23" fmla="*/ 680694 h 7017706"/>
                <a:gd name="connsiteX24" fmla="*/ 1976061 w 5421466"/>
                <a:gd name="connsiteY24" fmla="*/ 237634 h 7017706"/>
                <a:gd name="connsiteX25" fmla="*/ 1853512 w 5421466"/>
                <a:gd name="connsiteY25" fmla="*/ 1964 h 7017706"/>
                <a:gd name="connsiteX26" fmla="*/ 1674403 w 5421466"/>
                <a:gd name="connsiteY26" fmla="*/ 360183 h 7017706"/>
                <a:gd name="connsiteX27" fmla="*/ 1504721 w 5421466"/>
                <a:gd name="connsiteY27" fmla="*/ 1415985 h 7017706"/>
                <a:gd name="connsiteX28" fmla="*/ 1919500 w 5421466"/>
                <a:gd name="connsiteY28" fmla="*/ 2745164 h 7017706"/>
                <a:gd name="connsiteX29" fmla="*/ 2503962 w 5421466"/>
                <a:gd name="connsiteY29" fmla="*/ 3885807 h 7017706"/>
                <a:gd name="connsiteX30" fmla="*/ 2343706 w 5421466"/>
                <a:gd name="connsiteY30" fmla="*/ 3734978 h 7017706"/>
                <a:gd name="connsiteX31" fmla="*/ 1259624 w 5421466"/>
                <a:gd name="connsiteY31" fmla="*/ 2566055 h 7017706"/>
                <a:gd name="connsiteX32" fmla="*/ 760003 w 5421466"/>
                <a:gd name="connsiteY32" fmla="*/ 2019300 h 7017706"/>
                <a:gd name="connsiteX33" fmla="*/ 213248 w 5421466"/>
                <a:gd name="connsiteY33" fmla="*/ 1510253 h 7017706"/>
                <a:gd name="connsiteX34" fmla="*/ 213248 w 5421466"/>
                <a:gd name="connsiteY34" fmla="*/ 1642228 h 7017706"/>
                <a:gd name="connsiteX35" fmla="*/ 694015 w 5421466"/>
                <a:gd name="connsiteY35" fmla="*/ 2980834 h 7017706"/>
                <a:gd name="connsiteX36" fmla="*/ 1287904 w 5421466"/>
                <a:gd name="connsiteY36" fmla="*/ 4102624 h 7017706"/>
                <a:gd name="connsiteX37" fmla="*/ 2042048 w 5421466"/>
                <a:gd name="connsiteY37" fmla="*/ 4715366 h 7017706"/>
                <a:gd name="connsiteX38" fmla="*/ 2984729 w 5421466"/>
                <a:gd name="connsiteY38" fmla="*/ 5026451 h 7017706"/>
                <a:gd name="connsiteX39" fmla="*/ 2315426 w 5421466"/>
                <a:gd name="connsiteY39" fmla="*/ 5092438 h 7017706"/>
                <a:gd name="connsiteX40" fmla="*/ 1495294 w 5421466"/>
                <a:gd name="connsiteY40" fmla="*/ 4922756 h 7017706"/>
                <a:gd name="connsiteX41" fmla="*/ 760003 w 5421466"/>
                <a:gd name="connsiteY41" fmla="*/ 4187465 h 7017706"/>
                <a:gd name="connsiteX42" fmla="*/ 260382 w 5421466"/>
                <a:gd name="connsiteY42" fmla="*/ 3291919 h 7017706"/>
                <a:gd name="connsiteX43" fmla="*/ 5859 w 5421466"/>
                <a:gd name="connsiteY43" fmla="*/ 2924273 h 7017706"/>
                <a:gd name="connsiteX44" fmla="*/ 109554 w 5421466"/>
                <a:gd name="connsiteY44" fmla="*/ 3518162 h 7017706"/>
                <a:gd name="connsiteX45" fmla="*/ 420638 w 5421466"/>
                <a:gd name="connsiteY45" fmla="*/ 4922756 h 7017706"/>
                <a:gd name="connsiteX46" fmla="*/ 910832 w 5421466"/>
                <a:gd name="connsiteY46" fmla="*/ 5544925 h 7017706"/>
                <a:gd name="connsiteX47" fmla="*/ 1523574 w 5421466"/>
                <a:gd name="connsiteY47" fmla="*/ 5761741 h 7017706"/>
                <a:gd name="connsiteX48" fmla="*/ 2287145 w 5421466"/>
                <a:gd name="connsiteY48" fmla="*/ 5724034 h 7017706"/>
                <a:gd name="connsiteX49" fmla="*/ 3720020 w 5421466"/>
                <a:gd name="connsiteY49" fmla="*/ 5516644 h 7017706"/>
                <a:gd name="connsiteX50" fmla="*/ 3701166 w 5421466"/>
                <a:gd name="connsiteY50" fmla="*/ 5563778 h 7017706"/>
                <a:gd name="connsiteX51" fmla="*/ 3503203 w 5421466"/>
                <a:gd name="connsiteY51" fmla="*/ 6129387 h 7017706"/>
                <a:gd name="connsiteX52" fmla="*/ 3456069 w 5421466"/>
                <a:gd name="connsiteY52" fmla="*/ 6091679 h 7017706"/>
                <a:gd name="connsiteX0" fmla="*/ 3418362 w 5421466"/>
                <a:gd name="connsiteY0" fmla="*/ 6148240 h 7017706"/>
                <a:gd name="connsiteX1" fmla="*/ 4455310 w 5421466"/>
                <a:gd name="connsiteY1" fmla="*/ 6044545 h 7017706"/>
                <a:gd name="connsiteX2" fmla="*/ 4455310 w 5421466"/>
                <a:gd name="connsiteY2" fmla="*/ 6035119 h 7017706"/>
                <a:gd name="connsiteX3" fmla="*/ 4172506 w 5421466"/>
                <a:gd name="connsiteY3" fmla="*/ 5431803 h 7017706"/>
                <a:gd name="connsiteX4" fmla="*/ 4181933 w 5421466"/>
                <a:gd name="connsiteY4" fmla="*/ 5337535 h 7017706"/>
                <a:gd name="connsiteX5" fmla="*/ 4596712 w 5421466"/>
                <a:gd name="connsiteY5" fmla="*/ 4932183 h 7017706"/>
                <a:gd name="connsiteX6" fmla="*/ 5058626 w 5421466"/>
                <a:gd name="connsiteY6" fmla="*/ 3800966 h 7017706"/>
                <a:gd name="connsiteX7" fmla="*/ 5416844 w 5421466"/>
                <a:gd name="connsiteY7" fmla="*/ 2735737 h 7017706"/>
                <a:gd name="connsiteX8" fmla="*/ 5209455 w 5421466"/>
                <a:gd name="connsiteY8" fmla="*/ 2801725 h 7017706"/>
                <a:gd name="connsiteX9" fmla="*/ 4493017 w 5421466"/>
                <a:gd name="connsiteY9" fmla="*/ 3169370 h 7017706"/>
                <a:gd name="connsiteX10" fmla="*/ 3691739 w 5421466"/>
                <a:gd name="connsiteY10" fmla="*/ 4074343 h 7017706"/>
                <a:gd name="connsiteX11" fmla="*/ 3757727 w 5421466"/>
                <a:gd name="connsiteY11" fmla="*/ 3546442 h 7017706"/>
                <a:gd name="connsiteX12" fmla="*/ 4087665 w 5421466"/>
                <a:gd name="connsiteY12" fmla="*/ 2009873 h 7017706"/>
                <a:gd name="connsiteX13" fmla="*/ 4285628 w 5421466"/>
                <a:gd name="connsiteY13" fmla="*/ 1302863 h 7017706"/>
                <a:gd name="connsiteX14" fmla="*/ 4313908 w 5421466"/>
                <a:gd name="connsiteY14" fmla="*/ 963498 h 7017706"/>
                <a:gd name="connsiteX15" fmla="*/ 4049958 w 5421466"/>
                <a:gd name="connsiteY15" fmla="*/ 1199168 h 7017706"/>
                <a:gd name="connsiteX16" fmla="*/ 3569191 w 5421466"/>
                <a:gd name="connsiteY16" fmla="*/ 1840191 h 7017706"/>
                <a:gd name="connsiteX17" fmla="*/ 3408935 w 5421466"/>
                <a:gd name="connsiteY17" fmla="*/ 2349238 h 7017706"/>
                <a:gd name="connsiteX18" fmla="*/ 3324094 w 5421466"/>
                <a:gd name="connsiteY18" fmla="*/ 3518162 h 7017706"/>
                <a:gd name="connsiteX19" fmla="*/ 3267533 w 5421466"/>
                <a:gd name="connsiteY19" fmla="*/ 4093197 h 7017706"/>
                <a:gd name="connsiteX20" fmla="*/ 3267533 w 5421466"/>
                <a:gd name="connsiteY20" fmla="*/ 3885807 h 7017706"/>
                <a:gd name="connsiteX21" fmla="*/ 3069570 w 5421466"/>
                <a:gd name="connsiteY21" fmla="*/ 3188224 h 7017706"/>
                <a:gd name="connsiteX22" fmla="*/ 2428547 w 5421466"/>
                <a:gd name="connsiteY22" fmla="*/ 1604521 h 7017706"/>
                <a:gd name="connsiteX23" fmla="*/ 2042048 w 5421466"/>
                <a:gd name="connsiteY23" fmla="*/ 680694 h 7017706"/>
                <a:gd name="connsiteX24" fmla="*/ 1976061 w 5421466"/>
                <a:gd name="connsiteY24" fmla="*/ 237634 h 7017706"/>
                <a:gd name="connsiteX25" fmla="*/ 1853512 w 5421466"/>
                <a:gd name="connsiteY25" fmla="*/ 1964 h 7017706"/>
                <a:gd name="connsiteX26" fmla="*/ 1674403 w 5421466"/>
                <a:gd name="connsiteY26" fmla="*/ 360183 h 7017706"/>
                <a:gd name="connsiteX27" fmla="*/ 1504721 w 5421466"/>
                <a:gd name="connsiteY27" fmla="*/ 1415985 h 7017706"/>
                <a:gd name="connsiteX28" fmla="*/ 1919500 w 5421466"/>
                <a:gd name="connsiteY28" fmla="*/ 2745164 h 7017706"/>
                <a:gd name="connsiteX29" fmla="*/ 2503962 w 5421466"/>
                <a:gd name="connsiteY29" fmla="*/ 3885807 h 7017706"/>
                <a:gd name="connsiteX30" fmla="*/ 2343706 w 5421466"/>
                <a:gd name="connsiteY30" fmla="*/ 3734978 h 7017706"/>
                <a:gd name="connsiteX31" fmla="*/ 1259624 w 5421466"/>
                <a:gd name="connsiteY31" fmla="*/ 2566055 h 7017706"/>
                <a:gd name="connsiteX32" fmla="*/ 760003 w 5421466"/>
                <a:gd name="connsiteY32" fmla="*/ 2019300 h 7017706"/>
                <a:gd name="connsiteX33" fmla="*/ 213248 w 5421466"/>
                <a:gd name="connsiteY33" fmla="*/ 1510253 h 7017706"/>
                <a:gd name="connsiteX34" fmla="*/ 213248 w 5421466"/>
                <a:gd name="connsiteY34" fmla="*/ 1642228 h 7017706"/>
                <a:gd name="connsiteX35" fmla="*/ 694015 w 5421466"/>
                <a:gd name="connsiteY35" fmla="*/ 2980834 h 7017706"/>
                <a:gd name="connsiteX36" fmla="*/ 1287904 w 5421466"/>
                <a:gd name="connsiteY36" fmla="*/ 4102624 h 7017706"/>
                <a:gd name="connsiteX37" fmla="*/ 2042048 w 5421466"/>
                <a:gd name="connsiteY37" fmla="*/ 4715366 h 7017706"/>
                <a:gd name="connsiteX38" fmla="*/ 2984729 w 5421466"/>
                <a:gd name="connsiteY38" fmla="*/ 5026451 h 7017706"/>
                <a:gd name="connsiteX39" fmla="*/ 2315426 w 5421466"/>
                <a:gd name="connsiteY39" fmla="*/ 5092438 h 7017706"/>
                <a:gd name="connsiteX40" fmla="*/ 1495294 w 5421466"/>
                <a:gd name="connsiteY40" fmla="*/ 4922756 h 7017706"/>
                <a:gd name="connsiteX41" fmla="*/ 760003 w 5421466"/>
                <a:gd name="connsiteY41" fmla="*/ 4187465 h 7017706"/>
                <a:gd name="connsiteX42" fmla="*/ 260382 w 5421466"/>
                <a:gd name="connsiteY42" fmla="*/ 3291919 h 7017706"/>
                <a:gd name="connsiteX43" fmla="*/ 5859 w 5421466"/>
                <a:gd name="connsiteY43" fmla="*/ 2924273 h 7017706"/>
                <a:gd name="connsiteX44" fmla="*/ 109554 w 5421466"/>
                <a:gd name="connsiteY44" fmla="*/ 3518162 h 7017706"/>
                <a:gd name="connsiteX45" fmla="*/ 420638 w 5421466"/>
                <a:gd name="connsiteY45" fmla="*/ 4922756 h 7017706"/>
                <a:gd name="connsiteX46" fmla="*/ 910832 w 5421466"/>
                <a:gd name="connsiteY46" fmla="*/ 5544925 h 7017706"/>
                <a:gd name="connsiteX47" fmla="*/ 1523574 w 5421466"/>
                <a:gd name="connsiteY47" fmla="*/ 5761741 h 7017706"/>
                <a:gd name="connsiteX48" fmla="*/ 2287145 w 5421466"/>
                <a:gd name="connsiteY48" fmla="*/ 5724034 h 7017706"/>
                <a:gd name="connsiteX49" fmla="*/ 3720020 w 5421466"/>
                <a:gd name="connsiteY49" fmla="*/ 5516644 h 7017706"/>
                <a:gd name="connsiteX50" fmla="*/ 3701166 w 5421466"/>
                <a:gd name="connsiteY50" fmla="*/ 5563778 h 7017706"/>
                <a:gd name="connsiteX51" fmla="*/ 3503203 w 5421466"/>
                <a:gd name="connsiteY51" fmla="*/ 6129387 h 7017706"/>
                <a:gd name="connsiteX52" fmla="*/ 3456069 w 5421466"/>
                <a:gd name="connsiteY52" fmla="*/ 6091679 h 7017706"/>
                <a:gd name="connsiteX0" fmla="*/ 3418362 w 5421466"/>
                <a:gd name="connsiteY0" fmla="*/ 6148240 h 7017706"/>
                <a:gd name="connsiteX1" fmla="*/ 4455310 w 5421466"/>
                <a:gd name="connsiteY1" fmla="*/ 6044545 h 7017706"/>
                <a:gd name="connsiteX2" fmla="*/ 4455310 w 5421466"/>
                <a:gd name="connsiteY2" fmla="*/ 6035119 h 7017706"/>
                <a:gd name="connsiteX3" fmla="*/ 4172506 w 5421466"/>
                <a:gd name="connsiteY3" fmla="*/ 5431803 h 7017706"/>
                <a:gd name="connsiteX4" fmla="*/ 4181933 w 5421466"/>
                <a:gd name="connsiteY4" fmla="*/ 5337535 h 7017706"/>
                <a:gd name="connsiteX5" fmla="*/ 4596712 w 5421466"/>
                <a:gd name="connsiteY5" fmla="*/ 4932183 h 7017706"/>
                <a:gd name="connsiteX6" fmla="*/ 5058626 w 5421466"/>
                <a:gd name="connsiteY6" fmla="*/ 3800966 h 7017706"/>
                <a:gd name="connsiteX7" fmla="*/ 5416844 w 5421466"/>
                <a:gd name="connsiteY7" fmla="*/ 2735737 h 7017706"/>
                <a:gd name="connsiteX8" fmla="*/ 5209455 w 5421466"/>
                <a:gd name="connsiteY8" fmla="*/ 2801725 h 7017706"/>
                <a:gd name="connsiteX9" fmla="*/ 4493017 w 5421466"/>
                <a:gd name="connsiteY9" fmla="*/ 3169370 h 7017706"/>
                <a:gd name="connsiteX10" fmla="*/ 3691739 w 5421466"/>
                <a:gd name="connsiteY10" fmla="*/ 4074343 h 7017706"/>
                <a:gd name="connsiteX11" fmla="*/ 3757727 w 5421466"/>
                <a:gd name="connsiteY11" fmla="*/ 3546442 h 7017706"/>
                <a:gd name="connsiteX12" fmla="*/ 4087665 w 5421466"/>
                <a:gd name="connsiteY12" fmla="*/ 2009873 h 7017706"/>
                <a:gd name="connsiteX13" fmla="*/ 4285628 w 5421466"/>
                <a:gd name="connsiteY13" fmla="*/ 1302863 h 7017706"/>
                <a:gd name="connsiteX14" fmla="*/ 4313908 w 5421466"/>
                <a:gd name="connsiteY14" fmla="*/ 963498 h 7017706"/>
                <a:gd name="connsiteX15" fmla="*/ 4049958 w 5421466"/>
                <a:gd name="connsiteY15" fmla="*/ 1199168 h 7017706"/>
                <a:gd name="connsiteX16" fmla="*/ 3569191 w 5421466"/>
                <a:gd name="connsiteY16" fmla="*/ 1840191 h 7017706"/>
                <a:gd name="connsiteX17" fmla="*/ 3408935 w 5421466"/>
                <a:gd name="connsiteY17" fmla="*/ 2349238 h 7017706"/>
                <a:gd name="connsiteX18" fmla="*/ 3324094 w 5421466"/>
                <a:gd name="connsiteY18" fmla="*/ 3518162 h 7017706"/>
                <a:gd name="connsiteX19" fmla="*/ 3267533 w 5421466"/>
                <a:gd name="connsiteY19" fmla="*/ 4093197 h 7017706"/>
                <a:gd name="connsiteX20" fmla="*/ 3267533 w 5421466"/>
                <a:gd name="connsiteY20" fmla="*/ 3885807 h 7017706"/>
                <a:gd name="connsiteX21" fmla="*/ 3069570 w 5421466"/>
                <a:gd name="connsiteY21" fmla="*/ 3188224 h 7017706"/>
                <a:gd name="connsiteX22" fmla="*/ 2428547 w 5421466"/>
                <a:gd name="connsiteY22" fmla="*/ 1604521 h 7017706"/>
                <a:gd name="connsiteX23" fmla="*/ 2042048 w 5421466"/>
                <a:gd name="connsiteY23" fmla="*/ 680694 h 7017706"/>
                <a:gd name="connsiteX24" fmla="*/ 1976061 w 5421466"/>
                <a:gd name="connsiteY24" fmla="*/ 237634 h 7017706"/>
                <a:gd name="connsiteX25" fmla="*/ 1853512 w 5421466"/>
                <a:gd name="connsiteY25" fmla="*/ 1964 h 7017706"/>
                <a:gd name="connsiteX26" fmla="*/ 1674403 w 5421466"/>
                <a:gd name="connsiteY26" fmla="*/ 360183 h 7017706"/>
                <a:gd name="connsiteX27" fmla="*/ 1504721 w 5421466"/>
                <a:gd name="connsiteY27" fmla="*/ 1415985 h 7017706"/>
                <a:gd name="connsiteX28" fmla="*/ 1919500 w 5421466"/>
                <a:gd name="connsiteY28" fmla="*/ 2745164 h 7017706"/>
                <a:gd name="connsiteX29" fmla="*/ 2503962 w 5421466"/>
                <a:gd name="connsiteY29" fmla="*/ 3885807 h 7017706"/>
                <a:gd name="connsiteX30" fmla="*/ 2343706 w 5421466"/>
                <a:gd name="connsiteY30" fmla="*/ 3734978 h 7017706"/>
                <a:gd name="connsiteX31" fmla="*/ 1259624 w 5421466"/>
                <a:gd name="connsiteY31" fmla="*/ 2566055 h 7017706"/>
                <a:gd name="connsiteX32" fmla="*/ 760003 w 5421466"/>
                <a:gd name="connsiteY32" fmla="*/ 2019300 h 7017706"/>
                <a:gd name="connsiteX33" fmla="*/ 213248 w 5421466"/>
                <a:gd name="connsiteY33" fmla="*/ 1510253 h 7017706"/>
                <a:gd name="connsiteX34" fmla="*/ 213248 w 5421466"/>
                <a:gd name="connsiteY34" fmla="*/ 1642228 h 7017706"/>
                <a:gd name="connsiteX35" fmla="*/ 694015 w 5421466"/>
                <a:gd name="connsiteY35" fmla="*/ 2980834 h 7017706"/>
                <a:gd name="connsiteX36" fmla="*/ 1287904 w 5421466"/>
                <a:gd name="connsiteY36" fmla="*/ 4102624 h 7017706"/>
                <a:gd name="connsiteX37" fmla="*/ 2042048 w 5421466"/>
                <a:gd name="connsiteY37" fmla="*/ 4715366 h 7017706"/>
                <a:gd name="connsiteX38" fmla="*/ 2984729 w 5421466"/>
                <a:gd name="connsiteY38" fmla="*/ 5026451 h 7017706"/>
                <a:gd name="connsiteX39" fmla="*/ 2315426 w 5421466"/>
                <a:gd name="connsiteY39" fmla="*/ 5092438 h 7017706"/>
                <a:gd name="connsiteX40" fmla="*/ 1495294 w 5421466"/>
                <a:gd name="connsiteY40" fmla="*/ 4922756 h 7017706"/>
                <a:gd name="connsiteX41" fmla="*/ 760003 w 5421466"/>
                <a:gd name="connsiteY41" fmla="*/ 4187465 h 7017706"/>
                <a:gd name="connsiteX42" fmla="*/ 260382 w 5421466"/>
                <a:gd name="connsiteY42" fmla="*/ 3291919 h 7017706"/>
                <a:gd name="connsiteX43" fmla="*/ 5859 w 5421466"/>
                <a:gd name="connsiteY43" fmla="*/ 2924273 h 7017706"/>
                <a:gd name="connsiteX44" fmla="*/ 109554 w 5421466"/>
                <a:gd name="connsiteY44" fmla="*/ 3518162 h 7017706"/>
                <a:gd name="connsiteX45" fmla="*/ 420638 w 5421466"/>
                <a:gd name="connsiteY45" fmla="*/ 4922756 h 7017706"/>
                <a:gd name="connsiteX46" fmla="*/ 910832 w 5421466"/>
                <a:gd name="connsiteY46" fmla="*/ 5544925 h 7017706"/>
                <a:gd name="connsiteX47" fmla="*/ 1523574 w 5421466"/>
                <a:gd name="connsiteY47" fmla="*/ 5761741 h 7017706"/>
                <a:gd name="connsiteX48" fmla="*/ 2287145 w 5421466"/>
                <a:gd name="connsiteY48" fmla="*/ 5724034 h 7017706"/>
                <a:gd name="connsiteX49" fmla="*/ 3609909 w 5421466"/>
                <a:gd name="connsiteY49" fmla="*/ 5516644 h 7017706"/>
                <a:gd name="connsiteX50" fmla="*/ 3701166 w 5421466"/>
                <a:gd name="connsiteY50" fmla="*/ 5563778 h 7017706"/>
                <a:gd name="connsiteX51" fmla="*/ 3503203 w 5421466"/>
                <a:gd name="connsiteY51" fmla="*/ 6129387 h 7017706"/>
                <a:gd name="connsiteX52" fmla="*/ 3456069 w 5421466"/>
                <a:gd name="connsiteY52" fmla="*/ 6091679 h 7017706"/>
                <a:gd name="connsiteX0" fmla="*/ 3418362 w 5421466"/>
                <a:gd name="connsiteY0" fmla="*/ 6148240 h 6148240"/>
                <a:gd name="connsiteX1" fmla="*/ 4455310 w 5421466"/>
                <a:gd name="connsiteY1" fmla="*/ 6044545 h 6148240"/>
                <a:gd name="connsiteX2" fmla="*/ 4455310 w 5421466"/>
                <a:gd name="connsiteY2" fmla="*/ 6035119 h 6148240"/>
                <a:gd name="connsiteX3" fmla="*/ 4172506 w 5421466"/>
                <a:gd name="connsiteY3" fmla="*/ 5431803 h 6148240"/>
                <a:gd name="connsiteX4" fmla="*/ 4181933 w 5421466"/>
                <a:gd name="connsiteY4" fmla="*/ 5337535 h 6148240"/>
                <a:gd name="connsiteX5" fmla="*/ 4596712 w 5421466"/>
                <a:gd name="connsiteY5" fmla="*/ 4932183 h 6148240"/>
                <a:gd name="connsiteX6" fmla="*/ 5058626 w 5421466"/>
                <a:gd name="connsiteY6" fmla="*/ 3800966 h 6148240"/>
                <a:gd name="connsiteX7" fmla="*/ 5416844 w 5421466"/>
                <a:gd name="connsiteY7" fmla="*/ 2735737 h 6148240"/>
                <a:gd name="connsiteX8" fmla="*/ 5209455 w 5421466"/>
                <a:gd name="connsiteY8" fmla="*/ 2801725 h 6148240"/>
                <a:gd name="connsiteX9" fmla="*/ 4493017 w 5421466"/>
                <a:gd name="connsiteY9" fmla="*/ 3169370 h 6148240"/>
                <a:gd name="connsiteX10" fmla="*/ 3691739 w 5421466"/>
                <a:gd name="connsiteY10" fmla="*/ 4074343 h 6148240"/>
                <a:gd name="connsiteX11" fmla="*/ 3757727 w 5421466"/>
                <a:gd name="connsiteY11" fmla="*/ 3546442 h 6148240"/>
                <a:gd name="connsiteX12" fmla="*/ 4087665 w 5421466"/>
                <a:gd name="connsiteY12" fmla="*/ 2009873 h 6148240"/>
                <a:gd name="connsiteX13" fmla="*/ 4285628 w 5421466"/>
                <a:gd name="connsiteY13" fmla="*/ 1302863 h 6148240"/>
                <a:gd name="connsiteX14" fmla="*/ 4313908 w 5421466"/>
                <a:gd name="connsiteY14" fmla="*/ 963498 h 6148240"/>
                <a:gd name="connsiteX15" fmla="*/ 4049958 w 5421466"/>
                <a:gd name="connsiteY15" fmla="*/ 1199168 h 6148240"/>
                <a:gd name="connsiteX16" fmla="*/ 3569191 w 5421466"/>
                <a:gd name="connsiteY16" fmla="*/ 1840191 h 6148240"/>
                <a:gd name="connsiteX17" fmla="*/ 3408935 w 5421466"/>
                <a:gd name="connsiteY17" fmla="*/ 2349238 h 6148240"/>
                <a:gd name="connsiteX18" fmla="*/ 3324094 w 5421466"/>
                <a:gd name="connsiteY18" fmla="*/ 3518162 h 6148240"/>
                <a:gd name="connsiteX19" fmla="*/ 3267533 w 5421466"/>
                <a:gd name="connsiteY19" fmla="*/ 4093197 h 6148240"/>
                <a:gd name="connsiteX20" fmla="*/ 3267533 w 5421466"/>
                <a:gd name="connsiteY20" fmla="*/ 3885807 h 6148240"/>
                <a:gd name="connsiteX21" fmla="*/ 3069570 w 5421466"/>
                <a:gd name="connsiteY21" fmla="*/ 3188224 h 6148240"/>
                <a:gd name="connsiteX22" fmla="*/ 2428547 w 5421466"/>
                <a:gd name="connsiteY22" fmla="*/ 1604521 h 6148240"/>
                <a:gd name="connsiteX23" fmla="*/ 2042048 w 5421466"/>
                <a:gd name="connsiteY23" fmla="*/ 680694 h 6148240"/>
                <a:gd name="connsiteX24" fmla="*/ 1976061 w 5421466"/>
                <a:gd name="connsiteY24" fmla="*/ 237634 h 6148240"/>
                <a:gd name="connsiteX25" fmla="*/ 1853512 w 5421466"/>
                <a:gd name="connsiteY25" fmla="*/ 1964 h 6148240"/>
                <a:gd name="connsiteX26" fmla="*/ 1674403 w 5421466"/>
                <a:gd name="connsiteY26" fmla="*/ 360183 h 6148240"/>
                <a:gd name="connsiteX27" fmla="*/ 1504721 w 5421466"/>
                <a:gd name="connsiteY27" fmla="*/ 1415985 h 6148240"/>
                <a:gd name="connsiteX28" fmla="*/ 1919500 w 5421466"/>
                <a:gd name="connsiteY28" fmla="*/ 2745164 h 6148240"/>
                <a:gd name="connsiteX29" fmla="*/ 2503962 w 5421466"/>
                <a:gd name="connsiteY29" fmla="*/ 3885807 h 6148240"/>
                <a:gd name="connsiteX30" fmla="*/ 2343706 w 5421466"/>
                <a:gd name="connsiteY30" fmla="*/ 3734978 h 6148240"/>
                <a:gd name="connsiteX31" fmla="*/ 1259624 w 5421466"/>
                <a:gd name="connsiteY31" fmla="*/ 2566055 h 6148240"/>
                <a:gd name="connsiteX32" fmla="*/ 760003 w 5421466"/>
                <a:gd name="connsiteY32" fmla="*/ 2019300 h 6148240"/>
                <a:gd name="connsiteX33" fmla="*/ 213248 w 5421466"/>
                <a:gd name="connsiteY33" fmla="*/ 1510253 h 6148240"/>
                <a:gd name="connsiteX34" fmla="*/ 213248 w 5421466"/>
                <a:gd name="connsiteY34" fmla="*/ 1642228 h 6148240"/>
                <a:gd name="connsiteX35" fmla="*/ 694015 w 5421466"/>
                <a:gd name="connsiteY35" fmla="*/ 2980834 h 6148240"/>
                <a:gd name="connsiteX36" fmla="*/ 1287904 w 5421466"/>
                <a:gd name="connsiteY36" fmla="*/ 4102624 h 6148240"/>
                <a:gd name="connsiteX37" fmla="*/ 2042048 w 5421466"/>
                <a:gd name="connsiteY37" fmla="*/ 4715366 h 6148240"/>
                <a:gd name="connsiteX38" fmla="*/ 2984729 w 5421466"/>
                <a:gd name="connsiteY38" fmla="*/ 5026451 h 6148240"/>
                <a:gd name="connsiteX39" fmla="*/ 2315426 w 5421466"/>
                <a:gd name="connsiteY39" fmla="*/ 5092438 h 6148240"/>
                <a:gd name="connsiteX40" fmla="*/ 1495294 w 5421466"/>
                <a:gd name="connsiteY40" fmla="*/ 4922756 h 6148240"/>
                <a:gd name="connsiteX41" fmla="*/ 760003 w 5421466"/>
                <a:gd name="connsiteY41" fmla="*/ 4187465 h 6148240"/>
                <a:gd name="connsiteX42" fmla="*/ 260382 w 5421466"/>
                <a:gd name="connsiteY42" fmla="*/ 3291919 h 6148240"/>
                <a:gd name="connsiteX43" fmla="*/ 5859 w 5421466"/>
                <a:gd name="connsiteY43" fmla="*/ 2924273 h 6148240"/>
                <a:gd name="connsiteX44" fmla="*/ 109554 w 5421466"/>
                <a:gd name="connsiteY44" fmla="*/ 3518162 h 6148240"/>
                <a:gd name="connsiteX45" fmla="*/ 420638 w 5421466"/>
                <a:gd name="connsiteY45" fmla="*/ 4922756 h 6148240"/>
                <a:gd name="connsiteX46" fmla="*/ 910832 w 5421466"/>
                <a:gd name="connsiteY46" fmla="*/ 5544925 h 6148240"/>
                <a:gd name="connsiteX47" fmla="*/ 1523574 w 5421466"/>
                <a:gd name="connsiteY47" fmla="*/ 5761741 h 6148240"/>
                <a:gd name="connsiteX48" fmla="*/ 2287145 w 5421466"/>
                <a:gd name="connsiteY48" fmla="*/ 5724034 h 6148240"/>
                <a:gd name="connsiteX49" fmla="*/ 3609909 w 5421466"/>
                <a:gd name="connsiteY49" fmla="*/ 5516644 h 6148240"/>
                <a:gd name="connsiteX50" fmla="*/ 3701166 w 5421466"/>
                <a:gd name="connsiteY50" fmla="*/ 5563778 h 6148240"/>
                <a:gd name="connsiteX51" fmla="*/ 3503203 w 5421466"/>
                <a:gd name="connsiteY51" fmla="*/ 6129387 h 6148240"/>
                <a:gd name="connsiteX0" fmla="*/ 4455310 w 5421466"/>
                <a:gd name="connsiteY0" fmla="*/ 6044545 h 6129387"/>
                <a:gd name="connsiteX1" fmla="*/ 4455310 w 5421466"/>
                <a:gd name="connsiteY1" fmla="*/ 6035119 h 6129387"/>
                <a:gd name="connsiteX2" fmla="*/ 4172506 w 5421466"/>
                <a:gd name="connsiteY2" fmla="*/ 5431803 h 6129387"/>
                <a:gd name="connsiteX3" fmla="*/ 4181933 w 5421466"/>
                <a:gd name="connsiteY3" fmla="*/ 5337535 h 6129387"/>
                <a:gd name="connsiteX4" fmla="*/ 4596712 w 5421466"/>
                <a:gd name="connsiteY4" fmla="*/ 4932183 h 6129387"/>
                <a:gd name="connsiteX5" fmla="*/ 5058626 w 5421466"/>
                <a:gd name="connsiteY5" fmla="*/ 3800966 h 6129387"/>
                <a:gd name="connsiteX6" fmla="*/ 5416844 w 5421466"/>
                <a:gd name="connsiteY6" fmla="*/ 2735737 h 6129387"/>
                <a:gd name="connsiteX7" fmla="*/ 5209455 w 5421466"/>
                <a:gd name="connsiteY7" fmla="*/ 2801725 h 6129387"/>
                <a:gd name="connsiteX8" fmla="*/ 4493017 w 5421466"/>
                <a:gd name="connsiteY8" fmla="*/ 3169370 h 6129387"/>
                <a:gd name="connsiteX9" fmla="*/ 3691739 w 5421466"/>
                <a:gd name="connsiteY9" fmla="*/ 4074343 h 6129387"/>
                <a:gd name="connsiteX10" fmla="*/ 3757727 w 5421466"/>
                <a:gd name="connsiteY10" fmla="*/ 3546442 h 6129387"/>
                <a:gd name="connsiteX11" fmla="*/ 4087665 w 5421466"/>
                <a:gd name="connsiteY11" fmla="*/ 2009873 h 6129387"/>
                <a:gd name="connsiteX12" fmla="*/ 4285628 w 5421466"/>
                <a:gd name="connsiteY12" fmla="*/ 1302863 h 6129387"/>
                <a:gd name="connsiteX13" fmla="*/ 4313908 w 5421466"/>
                <a:gd name="connsiteY13" fmla="*/ 963498 h 6129387"/>
                <a:gd name="connsiteX14" fmla="*/ 4049958 w 5421466"/>
                <a:gd name="connsiteY14" fmla="*/ 1199168 h 6129387"/>
                <a:gd name="connsiteX15" fmla="*/ 3569191 w 5421466"/>
                <a:gd name="connsiteY15" fmla="*/ 1840191 h 6129387"/>
                <a:gd name="connsiteX16" fmla="*/ 3408935 w 5421466"/>
                <a:gd name="connsiteY16" fmla="*/ 2349238 h 6129387"/>
                <a:gd name="connsiteX17" fmla="*/ 3324094 w 5421466"/>
                <a:gd name="connsiteY17" fmla="*/ 3518162 h 6129387"/>
                <a:gd name="connsiteX18" fmla="*/ 3267533 w 5421466"/>
                <a:gd name="connsiteY18" fmla="*/ 4093197 h 6129387"/>
                <a:gd name="connsiteX19" fmla="*/ 3267533 w 5421466"/>
                <a:gd name="connsiteY19" fmla="*/ 3885807 h 6129387"/>
                <a:gd name="connsiteX20" fmla="*/ 3069570 w 5421466"/>
                <a:gd name="connsiteY20" fmla="*/ 3188224 h 6129387"/>
                <a:gd name="connsiteX21" fmla="*/ 2428547 w 5421466"/>
                <a:gd name="connsiteY21" fmla="*/ 1604521 h 6129387"/>
                <a:gd name="connsiteX22" fmla="*/ 2042048 w 5421466"/>
                <a:gd name="connsiteY22" fmla="*/ 680694 h 6129387"/>
                <a:gd name="connsiteX23" fmla="*/ 1976061 w 5421466"/>
                <a:gd name="connsiteY23" fmla="*/ 237634 h 6129387"/>
                <a:gd name="connsiteX24" fmla="*/ 1853512 w 5421466"/>
                <a:gd name="connsiteY24" fmla="*/ 1964 h 6129387"/>
                <a:gd name="connsiteX25" fmla="*/ 1674403 w 5421466"/>
                <a:gd name="connsiteY25" fmla="*/ 360183 h 6129387"/>
                <a:gd name="connsiteX26" fmla="*/ 1504721 w 5421466"/>
                <a:gd name="connsiteY26" fmla="*/ 1415985 h 6129387"/>
                <a:gd name="connsiteX27" fmla="*/ 1919500 w 5421466"/>
                <a:gd name="connsiteY27" fmla="*/ 2745164 h 6129387"/>
                <a:gd name="connsiteX28" fmla="*/ 2503962 w 5421466"/>
                <a:gd name="connsiteY28" fmla="*/ 3885807 h 6129387"/>
                <a:gd name="connsiteX29" fmla="*/ 2343706 w 5421466"/>
                <a:gd name="connsiteY29" fmla="*/ 3734978 h 6129387"/>
                <a:gd name="connsiteX30" fmla="*/ 1259624 w 5421466"/>
                <a:gd name="connsiteY30" fmla="*/ 2566055 h 6129387"/>
                <a:gd name="connsiteX31" fmla="*/ 760003 w 5421466"/>
                <a:gd name="connsiteY31" fmla="*/ 2019300 h 6129387"/>
                <a:gd name="connsiteX32" fmla="*/ 213248 w 5421466"/>
                <a:gd name="connsiteY32" fmla="*/ 1510253 h 6129387"/>
                <a:gd name="connsiteX33" fmla="*/ 213248 w 5421466"/>
                <a:gd name="connsiteY33" fmla="*/ 1642228 h 6129387"/>
                <a:gd name="connsiteX34" fmla="*/ 694015 w 5421466"/>
                <a:gd name="connsiteY34" fmla="*/ 2980834 h 6129387"/>
                <a:gd name="connsiteX35" fmla="*/ 1287904 w 5421466"/>
                <a:gd name="connsiteY35" fmla="*/ 4102624 h 6129387"/>
                <a:gd name="connsiteX36" fmla="*/ 2042048 w 5421466"/>
                <a:gd name="connsiteY36" fmla="*/ 4715366 h 6129387"/>
                <a:gd name="connsiteX37" fmla="*/ 2984729 w 5421466"/>
                <a:gd name="connsiteY37" fmla="*/ 5026451 h 6129387"/>
                <a:gd name="connsiteX38" fmla="*/ 2315426 w 5421466"/>
                <a:gd name="connsiteY38" fmla="*/ 5092438 h 6129387"/>
                <a:gd name="connsiteX39" fmla="*/ 1495294 w 5421466"/>
                <a:gd name="connsiteY39" fmla="*/ 4922756 h 6129387"/>
                <a:gd name="connsiteX40" fmla="*/ 760003 w 5421466"/>
                <a:gd name="connsiteY40" fmla="*/ 4187465 h 6129387"/>
                <a:gd name="connsiteX41" fmla="*/ 260382 w 5421466"/>
                <a:gd name="connsiteY41" fmla="*/ 3291919 h 6129387"/>
                <a:gd name="connsiteX42" fmla="*/ 5859 w 5421466"/>
                <a:gd name="connsiteY42" fmla="*/ 2924273 h 6129387"/>
                <a:gd name="connsiteX43" fmla="*/ 109554 w 5421466"/>
                <a:gd name="connsiteY43" fmla="*/ 3518162 h 6129387"/>
                <a:gd name="connsiteX44" fmla="*/ 420638 w 5421466"/>
                <a:gd name="connsiteY44" fmla="*/ 4922756 h 6129387"/>
                <a:gd name="connsiteX45" fmla="*/ 910832 w 5421466"/>
                <a:gd name="connsiteY45" fmla="*/ 5544925 h 6129387"/>
                <a:gd name="connsiteX46" fmla="*/ 1523574 w 5421466"/>
                <a:gd name="connsiteY46" fmla="*/ 5761741 h 6129387"/>
                <a:gd name="connsiteX47" fmla="*/ 2287145 w 5421466"/>
                <a:gd name="connsiteY47" fmla="*/ 5724034 h 6129387"/>
                <a:gd name="connsiteX48" fmla="*/ 3609909 w 5421466"/>
                <a:gd name="connsiteY48" fmla="*/ 5516644 h 6129387"/>
                <a:gd name="connsiteX49" fmla="*/ 3701166 w 5421466"/>
                <a:gd name="connsiteY49" fmla="*/ 5563778 h 6129387"/>
                <a:gd name="connsiteX50" fmla="*/ 3503203 w 5421466"/>
                <a:gd name="connsiteY50" fmla="*/ 6129387 h 6129387"/>
                <a:gd name="connsiteX0" fmla="*/ 4455310 w 5421466"/>
                <a:gd name="connsiteY0" fmla="*/ 6044545 h 6129387"/>
                <a:gd name="connsiteX1" fmla="*/ 4172506 w 5421466"/>
                <a:gd name="connsiteY1" fmla="*/ 5431803 h 6129387"/>
                <a:gd name="connsiteX2" fmla="*/ 4181933 w 5421466"/>
                <a:gd name="connsiteY2" fmla="*/ 5337535 h 6129387"/>
                <a:gd name="connsiteX3" fmla="*/ 4596712 w 5421466"/>
                <a:gd name="connsiteY3" fmla="*/ 4932183 h 6129387"/>
                <a:gd name="connsiteX4" fmla="*/ 5058626 w 5421466"/>
                <a:gd name="connsiteY4" fmla="*/ 3800966 h 6129387"/>
                <a:gd name="connsiteX5" fmla="*/ 5416844 w 5421466"/>
                <a:gd name="connsiteY5" fmla="*/ 2735737 h 6129387"/>
                <a:gd name="connsiteX6" fmla="*/ 5209455 w 5421466"/>
                <a:gd name="connsiteY6" fmla="*/ 2801725 h 6129387"/>
                <a:gd name="connsiteX7" fmla="*/ 4493017 w 5421466"/>
                <a:gd name="connsiteY7" fmla="*/ 3169370 h 6129387"/>
                <a:gd name="connsiteX8" fmla="*/ 3691739 w 5421466"/>
                <a:gd name="connsiteY8" fmla="*/ 4074343 h 6129387"/>
                <a:gd name="connsiteX9" fmla="*/ 3757727 w 5421466"/>
                <a:gd name="connsiteY9" fmla="*/ 3546442 h 6129387"/>
                <a:gd name="connsiteX10" fmla="*/ 4087665 w 5421466"/>
                <a:gd name="connsiteY10" fmla="*/ 2009873 h 6129387"/>
                <a:gd name="connsiteX11" fmla="*/ 4285628 w 5421466"/>
                <a:gd name="connsiteY11" fmla="*/ 1302863 h 6129387"/>
                <a:gd name="connsiteX12" fmla="*/ 4313908 w 5421466"/>
                <a:gd name="connsiteY12" fmla="*/ 963498 h 6129387"/>
                <a:gd name="connsiteX13" fmla="*/ 4049958 w 5421466"/>
                <a:gd name="connsiteY13" fmla="*/ 1199168 h 6129387"/>
                <a:gd name="connsiteX14" fmla="*/ 3569191 w 5421466"/>
                <a:gd name="connsiteY14" fmla="*/ 1840191 h 6129387"/>
                <a:gd name="connsiteX15" fmla="*/ 3408935 w 5421466"/>
                <a:gd name="connsiteY15" fmla="*/ 2349238 h 6129387"/>
                <a:gd name="connsiteX16" fmla="*/ 3324094 w 5421466"/>
                <a:gd name="connsiteY16" fmla="*/ 3518162 h 6129387"/>
                <a:gd name="connsiteX17" fmla="*/ 3267533 w 5421466"/>
                <a:gd name="connsiteY17" fmla="*/ 4093197 h 6129387"/>
                <a:gd name="connsiteX18" fmla="*/ 3267533 w 5421466"/>
                <a:gd name="connsiteY18" fmla="*/ 3885807 h 6129387"/>
                <a:gd name="connsiteX19" fmla="*/ 3069570 w 5421466"/>
                <a:gd name="connsiteY19" fmla="*/ 3188224 h 6129387"/>
                <a:gd name="connsiteX20" fmla="*/ 2428547 w 5421466"/>
                <a:gd name="connsiteY20" fmla="*/ 1604521 h 6129387"/>
                <a:gd name="connsiteX21" fmla="*/ 2042048 w 5421466"/>
                <a:gd name="connsiteY21" fmla="*/ 680694 h 6129387"/>
                <a:gd name="connsiteX22" fmla="*/ 1976061 w 5421466"/>
                <a:gd name="connsiteY22" fmla="*/ 237634 h 6129387"/>
                <a:gd name="connsiteX23" fmla="*/ 1853512 w 5421466"/>
                <a:gd name="connsiteY23" fmla="*/ 1964 h 6129387"/>
                <a:gd name="connsiteX24" fmla="*/ 1674403 w 5421466"/>
                <a:gd name="connsiteY24" fmla="*/ 360183 h 6129387"/>
                <a:gd name="connsiteX25" fmla="*/ 1504721 w 5421466"/>
                <a:gd name="connsiteY25" fmla="*/ 1415985 h 6129387"/>
                <a:gd name="connsiteX26" fmla="*/ 1919500 w 5421466"/>
                <a:gd name="connsiteY26" fmla="*/ 2745164 h 6129387"/>
                <a:gd name="connsiteX27" fmla="*/ 2503962 w 5421466"/>
                <a:gd name="connsiteY27" fmla="*/ 3885807 h 6129387"/>
                <a:gd name="connsiteX28" fmla="*/ 2343706 w 5421466"/>
                <a:gd name="connsiteY28" fmla="*/ 3734978 h 6129387"/>
                <a:gd name="connsiteX29" fmla="*/ 1259624 w 5421466"/>
                <a:gd name="connsiteY29" fmla="*/ 2566055 h 6129387"/>
                <a:gd name="connsiteX30" fmla="*/ 760003 w 5421466"/>
                <a:gd name="connsiteY30" fmla="*/ 2019300 h 6129387"/>
                <a:gd name="connsiteX31" fmla="*/ 213248 w 5421466"/>
                <a:gd name="connsiteY31" fmla="*/ 1510253 h 6129387"/>
                <a:gd name="connsiteX32" fmla="*/ 213248 w 5421466"/>
                <a:gd name="connsiteY32" fmla="*/ 1642228 h 6129387"/>
                <a:gd name="connsiteX33" fmla="*/ 694015 w 5421466"/>
                <a:gd name="connsiteY33" fmla="*/ 2980834 h 6129387"/>
                <a:gd name="connsiteX34" fmla="*/ 1287904 w 5421466"/>
                <a:gd name="connsiteY34" fmla="*/ 4102624 h 6129387"/>
                <a:gd name="connsiteX35" fmla="*/ 2042048 w 5421466"/>
                <a:gd name="connsiteY35" fmla="*/ 4715366 h 6129387"/>
                <a:gd name="connsiteX36" fmla="*/ 2984729 w 5421466"/>
                <a:gd name="connsiteY36" fmla="*/ 5026451 h 6129387"/>
                <a:gd name="connsiteX37" fmla="*/ 2315426 w 5421466"/>
                <a:gd name="connsiteY37" fmla="*/ 5092438 h 6129387"/>
                <a:gd name="connsiteX38" fmla="*/ 1495294 w 5421466"/>
                <a:gd name="connsiteY38" fmla="*/ 4922756 h 6129387"/>
                <a:gd name="connsiteX39" fmla="*/ 760003 w 5421466"/>
                <a:gd name="connsiteY39" fmla="*/ 4187465 h 6129387"/>
                <a:gd name="connsiteX40" fmla="*/ 260382 w 5421466"/>
                <a:gd name="connsiteY40" fmla="*/ 3291919 h 6129387"/>
                <a:gd name="connsiteX41" fmla="*/ 5859 w 5421466"/>
                <a:gd name="connsiteY41" fmla="*/ 2924273 h 6129387"/>
                <a:gd name="connsiteX42" fmla="*/ 109554 w 5421466"/>
                <a:gd name="connsiteY42" fmla="*/ 3518162 h 6129387"/>
                <a:gd name="connsiteX43" fmla="*/ 420638 w 5421466"/>
                <a:gd name="connsiteY43" fmla="*/ 4922756 h 6129387"/>
                <a:gd name="connsiteX44" fmla="*/ 910832 w 5421466"/>
                <a:gd name="connsiteY44" fmla="*/ 5544925 h 6129387"/>
                <a:gd name="connsiteX45" fmla="*/ 1523574 w 5421466"/>
                <a:gd name="connsiteY45" fmla="*/ 5761741 h 6129387"/>
                <a:gd name="connsiteX46" fmla="*/ 2287145 w 5421466"/>
                <a:gd name="connsiteY46" fmla="*/ 5724034 h 6129387"/>
                <a:gd name="connsiteX47" fmla="*/ 3609909 w 5421466"/>
                <a:gd name="connsiteY47" fmla="*/ 5516644 h 6129387"/>
                <a:gd name="connsiteX48" fmla="*/ 3701166 w 5421466"/>
                <a:gd name="connsiteY48" fmla="*/ 5563778 h 6129387"/>
                <a:gd name="connsiteX49" fmla="*/ 3503203 w 5421466"/>
                <a:gd name="connsiteY49" fmla="*/ 6129387 h 6129387"/>
                <a:gd name="connsiteX0" fmla="*/ 4455310 w 5421466"/>
                <a:gd name="connsiteY0" fmla="*/ 6044545 h 6129387"/>
                <a:gd name="connsiteX1" fmla="*/ 4172506 w 5421466"/>
                <a:gd name="connsiteY1" fmla="*/ 5431803 h 6129387"/>
                <a:gd name="connsiteX2" fmla="*/ 4246564 w 5421466"/>
                <a:gd name="connsiteY2" fmla="*/ 5287267 h 6129387"/>
                <a:gd name="connsiteX3" fmla="*/ 4596712 w 5421466"/>
                <a:gd name="connsiteY3" fmla="*/ 4932183 h 6129387"/>
                <a:gd name="connsiteX4" fmla="*/ 5058626 w 5421466"/>
                <a:gd name="connsiteY4" fmla="*/ 3800966 h 6129387"/>
                <a:gd name="connsiteX5" fmla="*/ 5416844 w 5421466"/>
                <a:gd name="connsiteY5" fmla="*/ 2735737 h 6129387"/>
                <a:gd name="connsiteX6" fmla="*/ 5209455 w 5421466"/>
                <a:gd name="connsiteY6" fmla="*/ 2801725 h 6129387"/>
                <a:gd name="connsiteX7" fmla="*/ 4493017 w 5421466"/>
                <a:gd name="connsiteY7" fmla="*/ 3169370 h 6129387"/>
                <a:gd name="connsiteX8" fmla="*/ 3691739 w 5421466"/>
                <a:gd name="connsiteY8" fmla="*/ 4074343 h 6129387"/>
                <a:gd name="connsiteX9" fmla="*/ 3757727 w 5421466"/>
                <a:gd name="connsiteY9" fmla="*/ 3546442 h 6129387"/>
                <a:gd name="connsiteX10" fmla="*/ 4087665 w 5421466"/>
                <a:gd name="connsiteY10" fmla="*/ 2009873 h 6129387"/>
                <a:gd name="connsiteX11" fmla="*/ 4285628 w 5421466"/>
                <a:gd name="connsiteY11" fmla="*/ 1302863 h 6129387"/>
                <a:gd name="connsiteX12" fmla="*/ 4313908 w 5421466"/>
                <a:gd name="connsiteY12" fmla="*/ 963498 h 6129387"/>
                <a:gd name="connsiteX13" fmla="*/ 4049958 w 5421466"/>
                <a:gd name="connsiteY13" fmla="*/ 1199168 h 6129387"/>
                <a:gd name="connsiteX14" fmla="*/ 3569191 w 5421466"/>
                <a:gd name="connsiteY14" fmla="*/ 1840191 h 6129387"/>
                <a:gd name="connsiteX15" fmla="*/ 3408935 w 5421466"/>
                <a:gd name="connsiteY15" fmla="*/ 2349238 h 6129387"/>
                <a:gd name="connsiteX16" fmla="*/ 3324094 w 5421466"/>
                <a:gd name="connsiteY16" fmla="*/ 3518162 h 6129387"/>
                <a:gd name="connsiteX17" fmla="*/ 3267533 w 5421466"/>
                <a:gd name="connsiteY17" fmla="*/ 4093197 h 6129387"/>
                <a:gd name="connsiteX18" fmla="*/ 3267533 w 5421466"/>
                <a:gd name="connsiteY18" fmla="*/ 3885807 h 6129387"/>
                <a:gd name="connsiteX19" fmla="*/ 3069570 w 5421466"/>
                <a:gd name="connsiteY19" fmla="*/ 3188224 h 6129387"/>
                <a:gd name="connsiteX20" fmla="*/ 2428547 w 5421466"/>
                <a:gd name="connsiteY20" fmla="*/ 1604521 h 6129387"/>
                <a:gd name="connsiteX21" fmla="*/ 2042048 w 5421466"/>
                <a:gd name="connsiteY21" fmla="*/ 680694 h 6129387"/>
                <a:gd name="connsiteX22" fmla="*/ 1976061 w 5421466"/>
                <a:gd name="connsiteY22" fmla="*/ 237634 h 6129387"/>
                <a:gd name="connsiteX23" fmla="*/ 1853512 w 5421466"/>
                <a:gd name="connsiteY23" fmla="*/ 1964 h 6129387"/>
                <a:gd name="connsiteX24" fmla="*/ 1674403 w 5421466"/>
                <a:gd name="connsiteY24" fmla="*/ 360183 h 6129387"/>
                <a:gd name="connsiteX25" fmla="*/ 1504721 w 5421466"/>
                <a:gd name="connsiteY25" fmla="*/ 1415985 h 6129387"/>
                <a:gd name="connsiteX26" fmla="*/ 1919500 w 5421466"/>
                <a:gd name="connsiteY26" fmla="*/ 2745164 h 6129387"/>
                <a:gd name="connsiteX27" fmla="*/ 2503962 w 5421466"/>
                <a:gd name="connsiteY27" fmla="*/ 3885807 h 6129387"/>
                <a:gd name="connsiteX28" fmla="*/ 2343706 w 5421466"/>
                <a:gd name="connsiteY28" fmla="*/ 3734978 h 6129387"/>
                <a:gd name="connsiteX29" fmla="*/ 1259624 w 5421466"/>
                <a:gd name="connsiteY29" fmla="*/ 2566055 h 6129387"/>
                <a:gd name="connsiteX30" fmla="*/ 760003 w 5421466"/>
                <a:gd name="connsiteY30" fmla="*/ 2019300 h 6129387"/>
                <a:gd name="connsiteX31" fmla="*/ 213248 w 5421466"/>
                <a:gd name="connsiteY31" fmla="*/ 1510253 h 6129387"/>
                <a:gd name="connsiteX32" fmla="*/ 213248 w 5421466"/>
                <a:gd name="connsiteY32" fmla="*/ 1642228 h 6129387"/>
                <a:gd name="connsiteX33" fmla="*/ 694015 w 5421466"/>
                <a:gd name="connsiteY33" fmla="*/ 2980834 h 6129387"/>
                <a:gd name="connsiteX34" fmla="*/ 1287904 w 5421466"/>
                <a:gd name="connsiteY34" fmla="*/ 4102624 h 6129387"/>
                <a:gd name="connsiteX35" fmla="*/ 2042048 w 5421466"/>
                <a:gd name="connsiteY35" fmla="*/ 4715366 h 6129387"/>
                <a:gd name="connsiteX36" fmla="*/ 2984729 w 5421466"/>
                <a:gd name="connsiteY36" fmla="*/ 5026451 h 6129387"/>
                <a:gd name="connsiteX37" fmla="*/ 2315426 w 5421466"/>
                <a:gd name="connsiteY37" fmla="*/ 5092438 h 6129387"/>
                <a:gd name="connsiteX38" fmla="*/ 1495294 w 5421466"/>
                <a:gd name="connsiteY38" fmla="*/ 4922756 h 6129387"/>
                <a:gd name="connsiteX39" fmla="*/ 760003 w 5421466"/>
                <a:gd name="connsiteY39" fmla="*/ 4187465 h 6129387"/>
                <a:gd name="connsiteX40" fmla="*/ 260382 w 5421466"/>
                <a:gd name="connsiteY40" fmla="*/ 3291919 h 6129387"/>
                <a:gd name="connsiteX41" fmla="*/ 5859 w 5421466"/>
                <a:gd name="connsiteY41" fmla="*/ 2924273 h 6129387"/>
                <a:gd name="connsiteX42" fmla="*/ 109554 w 5421466"/>
                <a:gd name="connsiteY42" fmla="*/ 3518162 h 6129387"/>
                <a:gd name="connsiteX43" fmla="*/ 420638 w 5421466"/>
                <a:gd name="connsiteY43" fmla="*/ 4922756 h 6129387"/>
                <a:gd name="connsiteX44" fmla="*/ 910832 w 5421466"/>
                <a:gd name="connsiteY44" fmla="*/ 5544925 h 6129387"/>
                <a:gd name="connsiteX45" fmla="*/ 1523574 w 5421466"/>
                <a:gd name="connsiteY45" fmla="*/ 5761741 h 6129387"/>
                <a:gd name="connsiteX46" fmla="*/ 2287145 w 5421466"/>
                <a:gd name="connsiteY46" fmla="*/ 5724034 h 6129387"/>
                <a:gd name="connsiteX47" fmla="*/ 3609909 w 5421466"/>
                <a:gd name="connsiteY47" fmla="*/ 5516644 h 6129387"/>
                <a:gd name="connsiteX48" fmla="*/ 3701166 w 5421466"/>
                <a:gd name="connsiteY48" fmla="*/ 5563778 h 6129387"/>
                <a:gd name="connsiteX49" fmla="*/ 3503203 w 5421466"/>
                <a:gd name="connsiteY49" fmla="*/ 6129387 h 6129387"/>
                <a:gd name="connsiteX0" fmla="*/ 4455310 w 5421466"/>
                <a:gd name="connsiteY0" fmla="*/ 6044545 h 6129387"/>
                <a:gd name="connsiteX1" fmla="*/ 4172506 w 5421466"/>
                <a:gd name="connsiteY1" fmla="*/ 5431803 h 6129387"/>
                <a:gd name="connsiteX2" fmla="*/ 4246564 w 5421466"/>
                <a:gd name="connsiteY2" fmla="*/ 5287267 h 6129387"/>
                <a:gd name="connsiteX3" fmla="*/ 4596712 w 5421466"/>
                <a:gd name="connsiteY3" fmla="*/ 4932183 h 6129387"/>
                <a:gd name="connsiteX4" fmla="*/ 5058626 w 5421466"/>
                <a:gd name="connsiteY4" fmla="*/ 3800966 h 6129387"/>
                <a:gd name="connsiteX5" fmla="*/ 5416844 w 5421466"/>
                <a:gd name="connsiteY5" fmla="*/ 2735737 h 6129387"/>
                <a:gd name="connsiteX6" fmla="*/ 5209455 w 5421466"/>
                <a:gd name="connsiteY6" fmla="*/ 2801725 h 6129387"/>
                <a:gd name="connsiteX7" fmla="*/ 4493017 w 5421466"/>
                <a:gd name="connsiteY7" fmla="*/ 3169370 h 6129387"/>
                <a:gd name="connsiteX8" fmla="*/ 3691739 w 5421466"/>
                <a:gd name="connsiteY8" fmla="*/ 4074343 h 6129387"/>
                <a:gd name="connsiteX9" fmla="*/ 3757727 w 5421466"/>
                <a:gd name="connsiteY9" fmla="*/ 3546442 h 6129387"/>
                <a:gd name="connsiteX10" fmla="*/ 4087665 w 5421466"/>
                <a:gd name="connsiteY10" fmla="*/ 2009873 h 6129387"/>
                <a:gd name="connsiteX11" fmla="*/ 4285628 w 5421466"/>
                <a:gd name="connsiteY11" fmla="*/ 1302863 h 6129387"/>
                <a:gd name="connsiteX12" fmla="*/ 4313908 w 5421466"/>
                <a:gd name="connsiteY12" fmla="*/ 963498 h 6129387"/>
                <a:gd name="connsiteX13" fmla="*/ 4049958 w 5421466"/>
                <a:gd name="connsiteY13" fmla="*/ 1199168 h 6129387"/>
                <a:gd name="connsiteX14" fmla="*/ 3569191 w 5421466"/>
                <a:gd name="connsiteY14" fmla="*/ 1840191 h 6129387"/>
                <a:gd name="connsiteX15" fmla="*/ 3408935 w 5421466"/>
                <a:gd name="connsiteY15" fmla="*/ 2349238 h 6129387"/>
                <a:gd name="connsiteX16" fmla="*/ 3324094 w 5421466"/>
                <a:gd name="connsiteY16" fmla="*/ 3518162 h 6129387"/>
                <a:gd name="connsiteX17" fmla="*/ 3267533 w 5421466"/>
                <a:gd name="connsiteY17" fmla="*/ 4093197 h 6129387"/>
                <a:gd name="connsiteX18" fmla="*/ 3224446 w 5421466"/>
                <a:gd name="connsiteY18" fmla="*/ 3852295 h 6129387"/>
                <a:gd name="connsiteX19" fmla="*/ 3069570 w 5421466"/>
                <a:gd name="connsiteY19" fmla="*/ 3188224 h 6129387"/>
                <a:gd name="connsiteX20" fmla="*/ 2428547 w 5421466"/>
                <a:gd name="connsiteY20" fmla="*/ 1604521 h 6129387"/>
                <a:gd name="connsiteX21" fmla="*/ 2042048 w 5421466"/>
                <a:gd name="connsiteY21" fmla="*/ 680694 h 6129387"/>
                <a:gd name="connsiteX22" fmla="*/ 1976061 w 5421466"/>
                <a:gd name="connsiteY22" fmla="*/ 237634 h 6129387"/>
                <a:gd name="connsiteX23" fmla="*/ 1853512 w 5421466"/>
                <a:gd name="connsiteY23" fmla="*/ 1964 h 6129387"/>
                <a:gd name="connsiteX24" fmla="*/ 1674403 w 5421466"/>
                <a:gd name="connsiteY24" fmla="*/ 360183 h 6129387"/>
                <a:gd name="connsiteX25" fmla="*/ 1504721 w 5421466"/>
                <a:gd name="connsiteY25" fmla="*/ 1415985 h 6129387"/>
                <a:gd name="connsiteX26" fmla="*/ 1919500 w 5421466"/>
                <a:gd name="connsiteY26" fmla="*/ 2745164 h 6129387"/>
                <a:gd name="connsiteX27" fmla="*/ 2503962 w 5421466"/>
                <a:gd name="connsiteY27" fmla="*/ 3885807 h 6129387"/>
                <a:gd name="connsiteX28" fmla="*/ 2343706 w 5421466"/>
                <a:gd name="connsiteY28" fmla="*/ 3734978 h 6129387"/>
                <a:gd name="connsiteX29" fmla="*/ 1259624 w 5421466"/>
                <a:gd name="connsiteY29" fmla="*/ 2566055 h 6129387"/>
                <a:gd name="connsiteX30" fmla="*/ 760003 w 5421466"/>
                <a:gd name="connsiteY30" fmla="*/ 2019300 h 6129387"/>
                <a:gd name="connsiteX31" fmla="*/ 213248 w 5421466"/>
                <a:gd name="connsiteY31" fmla="*/ 1510253 h 6129387"/>
                <a:gd name="connsiteX32" fmla="*/ 213248 w 5421466"/>
                <a:gd name="connsiteY32" fmla="*/ 1642228 h 6129387"/>
                <a:gd name="connsiteX33" fmla="*/ 694015 w 5421466"/>
                <a:gd name="connsiteY33" fmla="*/ 2980834 h 6129387"/>
                <a:gd name="connsiteX34" fmla="*/ 1287904 w 5421466"/>
                <a:gd name="connsiteY34" fmla="*/ 4102624 h 6129387"/>
                <a:gd name="connsiteX35" fmla="*/ 2042048 w 5421466"/>
                <a:gd name="connsiteY35" fmla="*/ 4715366 h 6129387"/>
                <a:gd name="connsiteX36" fmla="*/ 2984729 w 5421466"/>
                <a:gd name="connsiteY36" fmla="*/ 5026451 h 6129387"/>
                <a:gd name="connsiteX37" fmla="*/ 2315426 w 5421466"/>
                <a:gd name="connsiteY37" fmla="*/ 5092438 h 6129387"/>
                <a:gd name="connsiteX38" fmla="*/ 1495294 w 5421466"/>
                <a:gd name="connsiteY38" fmla="*/ 4922756 h 6129387"/>
                <a:gd name="connsiteX39" fmla="*/ 760003 w 5421466"/>
                <a:gd name="connsiteY39" fmla="*/ 4187465 h 6129387"/>
                <a:gd name="connsiteX40" fmla="*/ 260382 w 5421466"/>
                <a:gd name="connsiteY40" fmla="*/ 3291919 h 6129387"/>
                <a:gd name="connsiteX41" fmla="*/ 5859 w 5421466"/>
                <a:gd name="connsiteY41" fmla="*/ 2924273 h 6129387"/>
                <a:gd name="connsiteX42" fmla="*/ 109554 w 5421466"/>
                <a:gd name="connsiteY42" fmla="*/ 3518162 h 6129387"/>
                <a:gd name="connsiteX43" fmla="*/ 420638 w 5421466"/>
                <a:gd name="connsiteY43" fmla="*/ 4922756 h 6129387"/>
                <a:gd name="connsiteX44" fmla="*/ 910832 w 5421466"/>
                <a:gd name="connsiteY44" fmla="*/ 5544925 h 6129387"/>
                <a:gd name="connsiteX45" fmla="*/ 1523574 w 5421466"/>
                <a:gd name="connsiteY45" fmla="*/ 5761741 h 6129387"/>
                <a:gd name="connsiteX46" fmla="*/ 2287145 w 5421466"/>
                <a:gd name="connsiteY46" fmla="*/ 5724034 h 6129387"/>
                <a:gd name="connsiteX47" fmla="*/ 3609909 w 5421466"/>
                <a:gd name="connsiteY47" fmla="*/ 5516644 h 6129387"/>
                <a:gd name="connsiteX48" fmla="*/ 3701166 w 5421466"/>
                <a:gd name="connsiteY48" fmla="*/ 5563778 h 6129387"/>
                <a:gd name="connsiteX49" fmla="*/ 3503203 w 5421466"/>
                <a:gd name="connsiteY49" fmla="*/ 6129387 h 6129387"/>
                <a:gd name="connsiteX0" fmla="*/ 4455310 w 5421466"/>
                <a:gd name="connsiteY0" fmla="*/ 6044545 h 6129387"/>
                <a:gd name="connsiteX1" fmla="*/ 4172506 w 5421466"/>
                <a:gd name="connsiteY1" fmla="*/ 5431803 h 6129387"/>
                <a:gd name="connsiteX2" fmla="*/ 4246564 w 5421466"/>
                <a:gd name="connsiteY2" fmla="*/ 5287267 h 6129387"/>
                <a:gd name="connsiteX3" fmla="*/ 4596712 w 5421466"/>
                <a:gd name="connsiteY3" fmla="*/ 4932183 h 6129387"/>
                <a:gd name="connsiteX4" fmla="*/ 5058626 w 5421466"/>
                <a:gd name="connsiteY4" fmla="*/ 3800966 h 6129387"/>
                <a:gd name="connsiteX5" fmla="*/ 5416844 w 5421466"/>
                <a:gd name="connsiteY5" fmla="*/ 2735737 h 6129387"/>
                <a:gd name="connsiteX6" fmla="*/ 5209455 w 5421466"/>
                <a:gd name="connsiteY6" fmla="*/ 2801725 h 6129387"/>
                <a:gd name="connsiteX7" fmla="*/ 4493017 w 5421466"/>
                <a:gd name="connsiteY7" fmla="*/ 3169370 h 6129387"/>
                <a:gd name="connsiteX8" fmla="*/ 3691739 w 5421466"/>
                <a:gd name="connsiteY8" fmla="*/ 4074343 h 6129387"/>
                <a:gd name="connsiteX9" fmla="*/ 3757727 w 5421466"/>
                <a:gd name="connsiteY9" fmla="*/ 3546442 h 6129387"/>
                <a:gd name="connsiteX10" fmla="*/ 4087665 w 5421466"/>
                <a:gd name="connsiteY10" fmla="*/ 2009873 h 6129387"/>
                <a:gd name="connsiteX11" fmla="*/ 4285628 w 5421466"/>
                <a:gd name="connsiteY11" fmla="*/ 1302863 h 6129387"/>
                <a:gd name="connsiteX12" fmla="*/ 4313908 w 5421466"/>
                <a:gd name="connsiteY12" fmla="*/ 963498 h 6129387"/>
                <a:gd name="connsiteX13" fmla="*/ 4049958 w 5421466"/>
                <a:gd name="connsiteY13" fmla="*/ 1199168 h 6129387"/>
                <a:gd name="connsiteX14" fmla="*/ 3569191 w 5421466"/>
                <a:gd name="connsiteY14" fmla="*/ 1840191 h 6129387"/>
                <a:gd name="connsiteX15" fmla="*/ 3408935 w 5421466"/>
                <a:gd name="connsiteY15" fmla="*/ 2349238 h 6129387"/>
                <a:gd name="connsiteX16" fmla="*/ 3324094 w 5421466"/>
                <a:gd name="connsiteY16" fmla="*/ 3518162 h 6129387"/>
                <a:gd name="connsiteX17" fmla="*/ 3267533 w 5421466"/>
                <a:gd name="connsiteY17" fmla="*/ 4093197 h 6129387"/>
                <a:gd name="connsiteX18" fmla="*/ 3224446 w 5421466"/>
                <a:gd name="connsiteY18" fmla="*/ 3852295 h 6129387"/>
                <a:gd name="connsiteX19" fmla="*/ 3069570 w 5421466"/>
                <a:gd name="connsiteY19" fmla="*/ 3188224 h 6129387"/>
                <a:gd name="connsiteX20" fmla="*/ 2428547 w 5421466"/>
                <a:gd name="connsiteY20" fmla="*/ 1604521 h 6129387"/>
                <a:gd name="connsiteX21" fmla="*/ 2042048 w 5421466"/>
                <a:gd name="connsiteY21" fmla="*/ 680694 h 6129387"/>
                <a:gd name="connsiteX22" fmla="*/ 1976061 w 5421466"/>
                <a:gd name="connsiteY22" fmla="*/ 237634 h 6129387"/>
                <a:gd name="connsiteX23" fmla="*/ 1853512 w 5421466"/>
                <a:gd name="connsiteY23" fmla="*/ 1964 h 6129387"/>
                <a:gd name="connsiteX24" fmla="*/ 1674403 w 5421466"/>
                <a:gd name="connsiteY24" fmla="*/ 360183 h 6129387"/>
                <a:gd name="connsiteX25" fmla="*/ 1504721 w 5421466"/>
                <a:gd name="connsiteY25" fmla="*/ 1415985 h 6129387"/>
                <a:gd name="connsiteX26" fmla="*/ 1919500 w 5421466"/>
                <a:gd name="connsiteY26" fmla="*/ 2745164 h 6129387"/>
                <a:gd name="connsiteX27" fmla="*/ 2525505 w 5421466"/>
                <a:gd name="connsiteY27" fmla="*/ 3885807 h 6129387"/>
                <a:gd name="connsiteX28" fmla="*/ 2343706 w 5421466"/>
                <a:gd name="connsiteY28" fmla="*/ 3734978 h 6129387"/>
                <a:gd name="connsiteX29" fmla="*/ 1259624 w 5421466"/>
                <a:gd name="connsiteY29" fmla="*/ 2566055 h 6129387"/>
                <a:gd name="connsiteX30" fmla="*/ 760003 w 5421466"/>
                <a:gd name="connsiteY30" fmla="*/ 2019300 h 6129387"/>
                <a:gd name="connsiteX31" fmla="*/ 213248 w 5421466"/>
                <a:gd name="connsiteY31" fmla="*/ 1510253 h 6129387"/>
                <a:gd name="connsiteX32" fmla="*/ 213248 w 5421466"/>
                <a:gd name="connsiteY32" fmla="*/ 1642228 h 6129387"/>
                <a:gd name="connsiteX33" fmla="*/ 694015 w 5421466"/>
                <a:gd name="connsiteY33" fmla="*/ 2980834 h 6129387"/>
                <a:gd name="connsiteX34" fmla="*/ 1287904 w 5421466"/>
                <a:gd name="connsiteY34" fmla="*/ 4102624 h 6129387"/>
                <a:gd name="connsiteX35" fmla="*/ 2042048 w 5421466"/>
                <a:gd name="connsiteY35" fmla="*/ 4715366 h 6129387"/>
                <a:gd name="connsiteX36" fmla="*/ 2984729 w 5421466"/>
                <a:gd name="connsiteY36" fmla="*/ 5026451 h 6129387"/>
                <a:gd name="connsiteX37" fmla="*/ 2315426 w 5421466"/>
                <a:gd name="connsiteY37" fmla="*/ 5092438 h 6129387"/>
                <a:gd name="connsiteX38" fmla="*/ 1495294 w 5421466"/>
                <a:gd name="connsiteY38" fmla="*/ 4922756 h 6129387"/>
                <a:gd name="connsiteX39" fmla="*/ 760003 w 5421466"/>
                <a:gd name="connsiteY39" fmla="*/ 4187465 h 6129387"/>
                <a:gd name="connsiteX40" fmla="*/ 260382 w 5421466"/>
                <a:gd name="connsiteY40" fmla="*/ 3291919 h 6129387"/>
                <a:gd name="connsiteX41" fmla="*/ 5859 w 5421466"/>
                <a:gd name="connsiteY41" fmla="*/ 2924273 h 6129387"/>
                <a:gd name="connsiteX42" fmla="*/ 109554 w 5421466"/>
                <a:gd name="connsiteY42" fmla="*/ 3518162 h 6129387"/>
                <a:gd name="connsiteX43" fmla="*/ 420638 w 5421466"/>
                <a:gd name="connsiteY43" fmla="*/ 4922756 h 6129387"/>
                <a:gd name="connsiteX44" fmla="*/ 910832 w 5421466"/>
                <a:gd name="connsiteY44" fmla="*/ 5544925 h 6129387"/>
                <a:gd name="connsiteX45" fmla="*/ 1523574 w 5421466"/>
                <a:gd name="connsiteY45" fmla="*/ 5761741 h 6129387"/>
                <a:gd name="connsiteX46" fmla="*/ 2287145 w 5421466"/>
                <a:gd name="connsiteY46" fmla="*/ 5724034 h 6129387"/>
                <a:gd name="connsiteX47" fmla="*/ 3609909 w 5421466"/>
                <a:gd name="connsiteY47" fmla="*/ 5516644 h 6129387"/>
                <a:gd name="connsiteX48" fmla="*/ 3701166 w 5421466"/>
                <a:gd name="connsiteY48" fmla="*/ 5563778 h 6129387"/>
                <a:gd name="connsiteX49" fmla="*/ 3503203 w 5421466"/>
                <a:gd name="connsiteY49" fmla="*/ 6129387 h 6129387"/>
                <a:gd name="connsiteX0" fmla="*/ 4455310 w 5421466"/>
                <a:gd name="connsiteY0" fmla="*/ 6044545 h 6129387"/>
                <a:gd name="connsiteX1" fmla="*/ 4172506 w 5421466"/>
                <a:gd name="connsiteY1" fmla="*/ 5431803 h 6129387"/>
                <a:gd name="connsiteX2" fmla="*/ 4246564 w 5421466"/>
                <a:gd name="connsiteY2" fmla="*/ 5287267 h 6129387"/>
                <a:gd name="connsiteX3" fmla="*/ 4596712 w 5421466"/>
                <a:gd name="connsiteY3" fmla="*/ 4932183 h 6129387"/>
                <a:gd name="connsiteX4" fmla="*/ 5058626 w 5421466"/>
                <a:gd name="connsiteY4" fmla="*/ 3800966 h 6129387"/>
                <a:gd name="connsiteX5" fmla="*/ 5416844 w 5421466"/>
                <a:gd name="connsiteY5" fmla="*/ 2735737 h 6129387"/>
                <a:gd name="connsiteX6" fmla="*/ 5209455 w 5421466"/>
                <a:gd name="connsiteY6" fmla="*/ 2801725 h 6129387"/>
                <a:gd name="connsiteX7" fmla="*/ 4493017 w 5421466"/>
                <a:gd name="connsiteY7" fmla="*/ 3169370 h 6129387"/>
                <a:gd name="connsiteX8" fmla="*/ 3691739 w 5421466"/>
                <a:gd name="connsiteY8" fmla="*/ 4074343 h 6129387"/>
                <a:gd name="connsiteX9" fmla="*/ 3757727 w 5421466"/>
                <a:gd name="connsiteY9" fmla="*/ 3546442 h 6129387"/>
                <a:gd name="connsiteX10" fmla="*/ 4087665 w 5421466"/>
                <a:gd name="connsiteY10" fmla="*/ 2009873 h 6129387"/>
                <a:gd name="connsiteX11" fmla="*/ 4285628 w 5421466"/>
                <a:gd name="connsiteY11" fmla="*/ 1302863 h 6129387"/>
                <a:gd name="connsiteX12" fmla="*/ 4313908 w 5421466"/>
                <a:gd name="connsiteY12" fmla="*/ 963498 h 6129387"/>
                <a:gd name="connsiteX13" fmla="*/ 4049958 w 5421466"/>
                <a:gd name="connsiteY13" fmla="*/ 1199168 h 6129387"/>
                <a:gd name="connsiteX14" fmla="*/ 3569191 w 5421466"/>
                <a:gd name="connsiteY14" fmla="*/ 1840191 h 6129387"/>
                <a:gd name="connsiteX15" fmla="*/ 3408935 w 5421466"/>
                <a:gd name="connsiteY15" fmla="*/ 2349238 h 6129387"/>
                <a:gd name="connsiteX16" fmla="*/ 3324094 w 5421466"/>
                <a:gd name="connsiteY16" fmla="*/ 3518162 h 6129387"/>
                <a:gd name="connsiteX17" fmla="*/ 3267533 w 5421466"/>
                <a:gd name="connsiteY17" fmla="*/ 4093197 h 6129387"/>
                <a:gd name="connsiteX18" fmla="*/ 3224446 w 5421466"/>
                <a:gd name="connsiteY18" fmla="*/ 3852295 h 6129387"/>
                <a:gd name="connsiteX19" fmla="*/ 3069570 w 5421466"/>
                <a:gd name="connsiteY19" fmla="*/ 3188224 h 6129387"/>
                <a:gd name="connsiteX20" fmla="*/ 2428547 w 5421466"/>
                <a:gd name="connsiteY20" fmla="*/ 1604521 h 6129387"/>
                <a:gd name="connsiteX21" fmla="*/ 2042048 w 5421466"/>
                <a:gd name="connsiteY21" fmla="*/ 680694 h 6129387"/>
                <a:gd name="connsiteX22" fmla="*/ 1976061 w 5421466"/>
                <a:gd name="connsiteY22" fmla="*/ 237634 h 6129387"/>
                <a:gd name="connsiteX23" fmla="*/ 1853512 w 5421466"/>
                <a:gd name="connsiteY23" fmla="*/ 1964 h 6129387"/>
                <a:gd name="connsiteX24" fmla="*/ 1674403 w 5421466"/>
                <a:gd name="connsiteY24" fmla="*/ 360183 h 6129387"/>
                <a:gd name="connsiteX25" fmla="*/ 1504721 w 5421466"/>
                <a:gd name="connsiteY25" fmla="*/ 1415985 h 6129387"/>
                <a:gd name="connsiteX26" fmla="*/ 1919500 w 5421466"/>
                <a:gd name="connsiteY26" fmla="*/ 2745164 h 6129387"/>
                <a:gd name="connsiteX27" fmla="*/ 2525505 w 5421466"/>
                <a:gd name="connsiteY27" fmla="*/ 3885807 h 6129387"/>
                <a:gd name="connsiteX28" fmla="*/ 2343706 w 5421466"/>
                <a:gd name="connsiteY28" fmla="*/ 3734978 h 6129387"/>
                <a:gd name="connsiteX29" fmla="*/ 1259624 w 5421466"/>
                <a:gd name="connsiteY29" fmla="*/ 2566055 h 6129387"/>
                <a:gd name="connsiteX30" fmla="*/ 760003 w 5421466"/>
                <a:gd name="connsiteY30" fmla="*/ 2019300 h 6129387"/>
                <a:gd name="connsiteX31" fmla="*/ 213248 w 5421466"/>
                <a:gd name="connsiteY31" fmla="*/ 1510253 h 6129387"/>
                <a:gd name="connsiteX32" fmla="*/ 213248 w 5421466"/>
                <a:gd name="connsiteY32" fmla="*/ 1642228 h 6129387"/>
                <a:gd name="connsiteX33" fmla="*/ 694015 w 5421466"/>
                <a:gd name="connsiteY33" fmla="*/ 2980834 h 6129387"/>
                <a:gd name="connsiteX34" fmla="*/ 1287904 w 5421466"/>
                <a:gd name="connsiteY34" fmla="*/ 4102624 h 6129387"/>
                <a:gd name="connsiteX35" fmla="*/ 2042048 w 5421466"/>
                <a:gd name="connsiteY35" fmla="*/ 4715366 h 6129387"/>
                <a:gd name="connsiteX36" fmla="*/ 2884193 w 5421466"/>
                <a:gd name="connsiteY36" fmla="*/ 5019270 h 6129387"/>
                <a:gd name="connsiteX37" fmla="*/ 2315426 w 5421466"/>
                <a:gd name="connsiteY37" fmla="*/ 5092438 h 6129387"/>
                <a:gd name="connsiteX38" fmla="*/ 1495294 w 5421466"/>
                <a:gd name="connsiteY38" fmla="*/ 4922756 h 6129387"/>
                <a:gd name="connsiteX39" fmla="*/ 760003 w 5421466"/>
                <a:gd name="connsiteY39" fmla="*/ 4187465 h 6129387"/>
                <a:gd name="connsiteX40" fmla="*/ 260382 w 5421466"/>
                <a:gd name="connsiteY40" fmla="*/ 3291919 h 6129387"/>
                <a:gd name="connsiteX41" fmla="*/ 5859 w 5421466"/>
                <a:gd name="connsiteY41" fmla="*/ 2924273 h 6129387"/>
                <a:gd name="connsiteX42" fmla="*/ 109554 w 5421466"/>
                <a:gd name="connsiteY42" fmla="*/ 3518162 h 6129387"/>
                <a:gd name="connsiteX43" fmla="*/ 420638 w 5421466"/>
                <a:gd name="connsiteY43" fmla="*/ 4922756 h 6129387"/>
                <a:gd name="connsiteX44" fmla="*/ 910832 w 5421466"/>
                <a:gd name="connsiteY44" fmla="*/ 5544925 h 6129387"/>
                <a:gd name="connsiteX45" fmla="*/ 1523574 w 5421466"/>
                <a:gd name="connsiteY45" fmla="*/ 5761741 h 6129387"/>
                <a:gd name="connsiteX46" fmla="*/ 2287145 w 5421466"/>
                <a:gd name="connsiteY46" fmla="*/ 5724034 h 6129387"/>
                <a:gd name="connsiteX47" fmla="*/ 3609909 w 5421466"/>
                <a:gd name="connsiteY47" fmla="*/ 5516644 h 6129387"/>
                <a:gd name="connsiteX48" fmla="*/ 3701166 w 5421466"/>
                <a:gd name="connsiteY48" fmla="*/ 5563778 h 6129387"/>
                <a:gd name="connsiteX49" fmla="*/ 3503203 w 5421466"/>
                <a:gd name="connsiteY49" fmla="*/ 6129387 h 6129387"/>
                <a:gd name="connsiteX0" fmla="*/ 4455310 w 5421466"/>
                <a:gd name="connsiteY0" fmla="*/ 6044545 h 6129387"/>
                <a:gd name="connsiteX1" fmla="*/ 4172506 w 5421466"/>
                <a:gd name="connsiteY1" fmla="*/ 5431803 h 6129387"/>
                <a:gd name="connsiteX2" fmla="*/ 4246564 w 5421466"/>
                <a:gd name="connsiteY2" fmla="*/ 5287267 h 6129387"/>
                <a:gd name="connsiteX3" fmla="*/ 4596712 w 5421466"/>
                <a:gd name="connsiteY3" fmla="*/ 4932183 h 6129387"/>
                <a:gd name="connsiteX4" fmla="*/ 5058626 w 5421466"/>
                <a:gd name="connsiteY4" fmla="*/ 3800966 h 6129387"/>
                <a:gd name="connsiteX5" fmla="*/ 5416844 w 5421466"/>
                <a:gd name="connsiteY5" fmla="*/ 2735737 h 6129387"/>
                <a:gd name="connsiteX6" fmla="*/ 5209455 w 5421466"/>
                <a:gd name="connsiteY6" fmla="*/ 2801725 h 6129387"/>
                <a:gd name="connsiteX7" fmla="*/ 4493017 w 5421466"/>
                <a:gd name="connsiteY7" fmla="*/ 3169370 h 6129387"/>
                <a:gd name="connsiteX8" fmla="*/ 3691739 w 5421466"/>
                <a:gd name="connsiteY8" fmla="*/ 4074343 h 6129387"/>
                <a:gd name="connsiteX9" fmla="*/ 3757727 w 5421466"/>
                <a:gd name="connsiteY9" fmla="*/ 3546442 h 6129387"/>
                <a:gd name="connsiteX10" fmla="*/ 4087665 w 5421466"/>
                <a:gd name="connsiteY10" fmla="*/ 2009873 h 6129387"/>
                <a:gd name="connsiteX11" fmla="*/ 4285628 w 5421466"/>
                <a:gd name="connsiteY11" fmla="*/ 1302863 h 6129387"/>
                <a:gd name="connsiteX12" fmla="*/ 4313908 w 5421466"/>
                <a:gd name="connsiteY12" fmla="*/ 963498 h 6129387"/>
                <a:gd name="connsiteX13" fmla="*/ 4049958 w 5421466"/>
                <a:gd name="connsiteY13" fmla="*/ 1199168 h 6129387"/>
                <a:gd name="connsiteX14" fmla="*/ 3569191 w 5421466"/>
                <a:gd name="connsiteY14" fmla="*/ 1840191 h 6129387"/>
                <a:gd name="connsiteX15" fmla="*/ 3408935 w 5421466"/>
                <a:gd name="connsiteY15" fmla="*/ 2349238 h 6129387"/>
                <a:gd name="connsiteX16" fmla="*/ 3324094 w 5421466"/>
                <a:gd name="connsiteY16" fmla="*/ 3518162 h 6129387"/>
                <a:gd name="connsiteX17" fmla="*/ 3267533 w 5421466"/>
                <a:gd name="connsiteY17" fmla="*/ 4093197 h 6129387"/>
                <a:gd name="connsiteX18" fmla="*/ 3224446 w 5421466"/>
                <a:gd name="connsiteY18" fmla="*/ 3852295 h 6129387"/>
                <a:gd name="connsiteX19" fmla="*/ 3069570 w 5421466"/>
                <a:gd name="connsiteY19" fmla="*/ 3188224 h 6129387"/>
                <a:gd name="connsiteX20" fmla="*/ 2428547 w 5421466"/>
                <a:gd name="connsiteY20" fmla="*/ 1604521 h 6129387"/>
                <a:gd name="connsiteX21" fmla="*/ 2042048 w 5421466"/>
                <a:gd name="connsiteY21" fmla="*/ 680694 h 6129387"/>
                <a:gd name="connsiteX22" fmla="*/ 1976061 w 5421466"/>
                <a:gd name="connsiteY22" fmla="*/ 237634 h 6129387"/>
                <a:gd name="connsiteX23" fmla="*/ 1853512 w 5421466"/>
                <a:gd name="connsiteY23" fmla="*/ 1964 h 6129387"/>
                <a:gd name="connsiteX24" fmla="*/ 1674403 w 5421466"/>
                <a:gd name="connsiteY24" fmla="*/ 360183 h 6129387"/>
                <a:gd name="connsiteX25" fmla="*/ 1504721 w 5421466"/>
                <a:gd name="connsiteY25" fmla="*/ 1415985 h 6129387"/>
                <a:gd name="connsiteX26" fmla="*/ 1919500 w 5421466"/>
                <a:gd name="connsiteY26" fmla="*/ 2745164 h 6129387"/>
                <a:gd name="connsiteX27" fmla="*/ 2525505 w 5421466"/>
                <a:gd name="connsiteY27" fmla="*/ 3885807 h 6129387"/>
                <a:gd name="connsiteX28" fmla="*/ 2343706 w 5421466"/>
                <a:gd name="connsiteY28" fmla="*/ 3734978 h 6129387"/>
                <a:gd name="connsiteX29" fmla="*/ 1259624 w 5421466"/>
                <a:gd name="connsiteY29" fmla="*/ 2566055 h 6129387"/>
                <a:gd name="connsiteX30" fmla="*/ 760003 w 5421466"/>
                <a:gd name="connsiteY30" fmla="*/ 2019300 h 6129387"/>
                <a:gd name="connsiteX31" fmla="*/ 213248 w 5421466"/>
                <a:gd name="connsiteY31" fmla="*/ 1510253 h 6129387"/>
                <a:gd name="connsiteX32" fmla="*/ 213248 w 5421466"/>
                <a:gd name="connsiteY32" fmla="*/ 1642228 h 6129387"/>
                <a:gd name="connsiteX33" fmla="*/ 694015 w 5421466"/>
                <a:gd name="connsiteY33" fmla="*/ 2980834 h 6129387"/>
                <a:gd name="connsiteX34" fmla="*/ 1287904 w 5421466"/>
                <a:gd name="connsiteY34" fmla="*/ 4102624 h 6129387"/>
                <a:gd name="connsiteX35" fmla="*/ 2042048 w 5421466"/>
                <a:gd name="connsiteY35" fmla="*/ 4715366 h 6129387"/>
                <a:gd name="connsiteX36" fmla="*/ 2884193 w 5421466"/>
                <a:gd name="connsiteY36" fmla="*/ 5019270 h 6129387"/>
                <a:gd name="connsiteX37" fmla="*/ 2315426 w 5421466"/>
                <a:gd name="connsiteY37" fmla="*/ 5092438 h 6129387"/>
                <a:gd name="connsiteX38" fmla="*/ 1495294 w 5421466"/>
                <a:gd name="connsiteY38" fmla="*/ 4922756 h 6129387"/>
                <a:gd name="connsiteX39" fmla="*/ 760003 w 5421466"/>
                <a:gd name="connsiteY39" fmla="*/ 4187465 h 6129387"/>
                <a:gd name="connsiteX40" fmla="*/ 260382 w 5421466"/>
                <a:gd name="connsiteY40" fmla="*/ 3291919 h 6129387"/>
                <a:gd name="connsiteX41" fmla="*/ 5859 w 5421466"/>
                <a:gd name="connsiteY41" fmla="*/ 2924273 h 6129387"/>
                <a:gd name="connsiteX42" fmla="*/ 109554 w 5421466"/>
                <a:gd name="connsiteY42" fmla="*/ 3518162 h 6129387"/>
                <a:gd name="connsiteX43" fmla="*/ 420638 w 5421466"/>
                <a:gd name="connsiteY43" fmla="*/ 4922756 h 6129387"/>
                <a:gd name="connsiteX44" fmla="*/ 910832 w 5421466"/>
                <a:gd name="connsiteY44" fmla="*/ 5544925 h 6129387"/>
                <a:gd name="connsiteX45" fmla="*/ 1523574 w 5421466"/>
                <a:gd name="connsiteY45" fmla="*/ 5761741 h 6129387"/>
                <a:gd name="connsiteX46" fmla="*/ 2287145 w 5421466"/>
                <a:gd name="connsiteY46" fmla="*/ 5724034 h 6129387"/>
                <a:gd name="connsiteX47" fmla="*/ 3609909 w 5421466"/>
                <a:gd name="connsiteY47" fmla="*/ 5516644 h 6129387"/>
                <a:gd name="connsiteX48" fmla="*/ 3701166 w 5421466"/>
                <a:gd name="connsiteY48" fmla="*/ 5563778 h 6129387"/>
                <a:gd name="connsiteX49" fmla="*/ 3503203 w 5421466"/>
                <a:gd name="connsiteY49" fmla="*/ 6129387 h 6129387"/>
                <a:gd name="connsiteX0" fmla="*/ 4455310 w 5421466"/>
                <a:gd name="connsiteY0" fmla="*/ 6044545 h 6129387"/>
                <a:gd name="connsiteX1" fmla="*/ 4172506 w 5421466"/>
                <a:gd name="connsiteY1" fmla="*/ 5431803 h 6129387"/>
                <a:gd name="connsiteX2" fmla="*/ 4246564 w 5421466"/>
                <a:gd name="connsiteY2" fmla="*/ 5287267 h 6129387"/>
                <a:gd name="connsiteX3" fmla="*/ 4596712 w 5421466"/>
                <a:gd name="connsiteY3" fmla="*/ 4932183 h 6129387"/>
                <a:gd name="connsiteX4" fmla="*/ 5058626 w 5421466"/>
                <a:gd name="connsiteY4" fmla="*/ 3800966 h 6129387"/>
                <a:gd name="connsiteX5" fmla="*/ 5416844 w 5421466"/>
                <a:gd name="connsiteY5" fmla="*/ 2735737 h 6129387"/>
                <a:gd name="connsiteX6" fmla="*/ 5209455 w 5421466"/>
                <a:gd name="connsiteY6" fmla="*/ 2801725 h 6129387"/>
                <a:gd name="connsiteX7" fmla="*/ 4493017 w 5421466"/>
                <a:gd name="connsiteY7" fmla="*/ 3169370 h 6129387"/>
                <a:gd name="connsiteX8" fmla="*/ 3691739 w 5421466"/>
                <a:gd name="connsiteY8" fmla="*/ 4074343 h 6129387"/>
                <a:gd name="connsiteX9" fmla="*/ 3757727 w 5421466"/>
                <a:gd name="connsiteY9" fmla="*/ 3546442 h 6129387"/>
                <a:gd name="connsiteX10" fmla="*/ 4087665 w 5421466"/>
                <a:gd name="connsiteY10" fmla="*/ 2009873 h 6129387"/>
                <a:gd name="connsiteX11" fmla="*/ 4285628 w 5421466"/>
                <a:gd name="connsiteY11" fmla="*/ 1302863 h 6129387"/>
                <a:gd name="connsiteX12" fmla="*/ 4313908 w 5421466"/>
                <a:gd name="connsiteY12" fmla="*/ 963498 h 6129387"/>
                <a:gd name="connsiteX13" fmla="*/ 4049958 w 5421466"/>
                <a:gd name="connsiteY13" fmla="*/ 1199168 h 6129387"/>
                <a:gd name="connsiteX14" fmla="*/ 3569191 w 5421466"/>
                <a:gd name="connsiteY14" fmla="*/ 1840191 h 6129387"/>
                <a:gd name="connsiteX15" fmla="*/ 3408935 w 5421466"/>
                <a:gd name="connsiteY15" fmla="*/ 2349238 h 6129387"/>
                <a:gd name="connsiteX16" fmla="*/ 3324094 w 5421466"/>
                <a:gd name="connsiteY16" fmla="*/ 3518162 h 6129387"/>
                <a:gd name="connsiteX17" fmla="*/ 3267533 w 5421466"/>
                <a:gd name="connsiteY17" fmla="*/ 4093197 h 6129387"/>
                <a:gd name="connsiteX18" fmla="*/ 3224446 w 5421466"/>
                <a:gd name="connsiteY18" fmla="*/ 3852295 h 6129387"/>
                <a:gd name="connsiteX19" fmla="*/ 3069570 w 5421466"/>
                <a:gd name="connsiteY19" fmla="*/ 3188224 h 6129387"/>
                <a:gd name="connsiteX20" fmla="*/ 2428547 w 5421466"/>
                <a:gd name="connsiteY20" fmla="*/ 1604521 h 6129387"/>
                <a:gd name="connsiteX21" fmla="*/ 2042048 w 5421466"/>
                <a:gd name="connsiteY21" fmla="*/ 680694 h 6129387"/>
                <a:gd name="connsiteX22" fmla="*/ 1976061 w 5421466"/>
                <a:gd name="connsiteY22" fmla="*/ 237634 h 6129387"/>
                <a:gd name="connsiteX23" fmla="*/ 1853512 w 5421466"/>
                <a:gd name="connsiteY23" fmla="*/ 1964 h 6129387"/>
                <a:gd name="connsiteX24" fmla="*/ 1674403 w 5421466"/>
                <a:gd name="connsiteY24" fmla="*/ 360183 h 6129387"/>
                <a:gd name="connsiteX25" fmla="*/ 1504721 w 5421466"/>
                <a:gd name="connsiteY25" fmla="*/ 1415985 h 6129387"/>
                <a:gd name="connsiteX26" fmla="*/ 1919500 w 5421466"/>
                <a:gd name="connsiteY26" fmla="*/ 2745164 h 6129387"/>
                <a:gd name="connsiteX27" fmla="*/ 2525505 w 5421466"/>
                <a:gd name="connsiteY27" fmla="*/ 3885807 h 6129387"/>
                <a:gd name="connsiteX28" fmla="*/ 2343706 w 5421466"/>
                <a:gd name="connsiteY28" fmla="*/ 3734978 h 6129387"/>
                <a:gd name="connsiteX29" fmla="*/ 1259624 w 5421466"/>
                <a:gd name="connsiteY29" fmla="*/ 2566055 h 6129387"/>
                <a:gd name="connsiteX30" fmla="*/ 760003 w 5421466"/>
                <a:gd name="connsiteY30" fmla="*/ 2019300 h 6129387"/>
                <a:gd name="connsiteX31" fmla="*/ 213248 w 5421466"/>
                <a:gd name="connsiteY31" fmla="*/ 1510253 h 6129387"/>
                <a:gd name="connsiteX32" fmla="*/ 213248 w 5421466"/>
                <a:gd name="connsiteY32" fmla="*/ 1642228 h 6129387"/>
                <a:gd name="connsiteX33" fmla="*/ 694015 w 5421466"/>
                <a:gd name="connsiteY33" fmla="*/ 2980834 h 6129387"/>
                <a:gd name="connsiteX34" fmla="*/ 1287904 w 5421466"/>
                <a:gd name="connsiteY34" fmla="*/ 4102624 h 6129387"/>
                <a:gd name="connsiteX35" fmla="*/ 2042048 w 5421466"/>
                <a:gd name="connsiteY35" fmla="*/ 4715366 h 6129387"/>
                <a:gd name="connsiteX36" fmla="*/ 2771689 w 5421466"/>
                <a:gd name="connsiteY36" fmla="*/ 5012089 h 6129387"/>
                <a:gd name="connsiteX37" fmla="*/ 2315426 w 5421466"/>
                <a:gd name="connsiteY37" fmla="*/ 5092438 h 6129387"/>
                <a:gd name="connsiteX38" fmla="*/ 1495294 w 5421466"/>
                <a:gd name="connsiteY38" fmla="*/ 4922756 h 6129387"/>
                <a:gd name="connsiteX39" fmla="*/ 760003 w 5421466"/>
                <a:gd name="connsiteY39" fmla="*/ 4187465 h 6129387"/>
                <a:gd name="connsiteX40" fmla="*/ 260382 w 5421466"/>
                <a:gd name="connsiteY40" fmla="*/ 3291919 h 6129387"/>
                <a:gd name="connsiteX41" fmla="*/ 5859 w 5421466"/>
                <a:gd name="connsiteY41" fmla="*/ 2924273 h 6129387"/>
                <a:gd name="connsiteX42" fmla="*/ 109554 w 5421466"/>
                <a:gd name="connsiteY42" fmla="*/ 3518162 h 6129387"/>
                <a:gd name="connsiteX43" fmla="*/ 420638 w 5421466"/>
                <a:gd name="connsiteY43" fmla="*/ 4922756 h 6129387"/>
                <a:gd name="connsiteX44" fmla="*/ 910832 w 5421466"/>
                <a:gd name="connsiteY44" fmla="*/ 5544925 h 6129387"/>
                <a:gd name="connsiteX45" fmla="*/ 1523574 w 5421466"/>
                <a:gd name="connsiteY45" fmla="*/ 5761741 h 6129387"/>
                <a:gd name="connsiteX46" fmla="*/ 2287145 w 5421466"/>
                <a:gd name="connsiteY46" fmla="*/ 5724034 h 6129387"/>
                <a:gd name="connsiteX47" fmla="*/ 3609909 w 5421466"/>
                <a:gd name="connsiteY47" fmla="*/ 5516644 h 6129387"/>
                <a:gd name="connsiteX48" fmla="*/ 3701166 w 5421466"/>
                <a:gd name="connsiteY48" fmla="*/ 5563778 h 6129387"/>
                <a:gd name="connsiteX49" fmla="*/ 3503203 w 5421466"/>
                <a:gd name="connsiteY49" fmla="*/ 6129387 h 6129387"/>
                <a:gd name="connsiteX0" fmla="*/ 4455310 w 5421466"/>
                <a:gd name="connsiteY0" fmla="*/ 6044545 h 6129387"/>
                <a:gd name="connsiteX1" fmla="*/ 4172506 w 5421466"/>
                <a:gd name="connsiteY1" fmla="*/ 5431803 h 6129387"/>
                <a:gd name="connsiteX2" fmla="*/ 4246564 w 5421466"/>
                <a:gd name="connsiteY2" fmla="*/ 5287267 h 6129387"/>
                <a:gd name="connsiteX3" fmla="*/ 4596712 w 5421466"/>
                <a:gd name="connsiteY3" fmla="*/ 4932183 h 6129387"/>
                <a:gd name="connsiteX4" fmla="*/ 5058626 w 5421466"/>
                <a:gd name="connsiteY4" fmla="*/ 3800966 h 6129387"/>
                <a:gd name="connsiteX5" fmla="*/ 5416844 w 5421466"/>
                <a:gd name="connsiteY5" fmla="*/ 2735737 h 6129387"/>
                <a:gd name="connsiteX6" fmla="*/ 5209455 w 5421466"/>
                <a:gd name="connsiteY6" fmla="*/ 2801725 h 6129387"/>
                <a:gd name="connsiteX7" fmla="*/ 4493017 w 5421466"/>
                <a:gd name="connsiteY7" fmla="*/ 3169370 h 6129387"/>
                <a:gd name="connsiteX8" fmla="*/ 3691739 w 5421466"/>
                <a:gd name="connsiteY8" fmla="*/ 4074343 h 6129387"/>
                <a:gd name="connsiteX9" fmla="*/ 3757727 w 5421466"/>
                <a:gd name="connsiteY9" fmla="*/ 3546442 h 6129387"/>
                <a:gd name="connsiteX10" fmla="*/ 4087665 w 5421466"/>
                <a:gd name="connsiteY10" fmla="*/ 2009873 h 6129387"/>
                <a:gd name="connsiteX11" fmla="*/ 4285628 w 5421466"/>
                <a:gd name="connsiteY11" fmla="*/ 1302863 h 6129387"/>
                <a:gd name="connsiteX12" fmla="*/ 4313908 w 5421466"/>
                <a:gd name="connsiteY12" fmla="*/ 963498 h 6129387"/>
                <a:gd name="connsiteX13" fmla="*/ 4049958 w 5421466"/>
                <a:gd name="connsiteY13" fmla="*/ 1199168 h 6129387"/>
                <a:gd name="connsiteX14" fmla="*/ 3569191 w 5421466"/>
                <a:gd name="connsiteY14" fmla="*/ 1840191 h 6129387"/>
                <a:gd name="connsiteX15" fmla="*/ 3408935 w 5421466"/>
                <a:gd name="connsiteY15" fmla="*/ 2349238 h 6129387"/>
                <a:gd name="connsiteX16" fmla="*/ 3324094 w 5421466"/>
                <a:gd name="connsiteY16" fmla="*/ 3518162 h 6129387"/>
                <a:gd name="connsiteX17" fmla="*/ 3267533 w 5421466"/>
                <a:gd name="connsiteY17" fmla="*/ 4093197 h 6129387"/>
                <a:gd name="connsiteX18" fmla="*/ 3224446 w 5421466"/>
                <a:gd name="connsiteY18" fmla="*/ 3852295 h 6129387"/>
                <a:gd name="connsiteX19" fmla="*/ 3069570 w 5421466"/>
                <a:gd name="connsiteY19" fmla="*/ 3188224 h 6129387"/>
                <a:gd name="connsiteX20" fmla="*/ 2428547 w 5421466"/>
                <a:gd name="connsiteY20" fmla="*/ 1604521 h 6129387"/>
                <a:gd name="connsiteX21" fmla="*/ 2042048 w 5421466"/>
                <a:gd name="connsiteY21" fmla="*/ 680694 h 6129387"/>
                <a:gd name="connsiteX22" fmla="*/ 1976061 w 5421466"/>
                <a:gd name="connsiteY22" fmla="*/ 237634 h 6129387"/>
                <a:gd name="connsiteX23" fmla="*/ 1853512 w 5421466"/>
                <a:gd name="connsiteY23" fmla="*/ 1964 h 6129387"/>
                <a:gd name="connsiteX24" fmla="*/ 1674403 w 5421466"/>
                <a:gd name="connsiteY24" fmla="*/ 360183 h 6129387"/>
                <a:gd name="connsiteX25" fmla="*/ 1504721 w 5421466"/>
                <a:gd name="connsiteY25" fmla="*/ 1415985 h 6129387"/>
                <a:gd name="connsiteX26" fmla="*/ 1919500 w 5421466"/>
                <a:gd name="connsiteY26" fmla="*/ 2745164 h 6129387"/>
                <a:gd name="connsiteX27" fmla="*/ 2525505 w 5421466"/>
                <a:gd name="connsiteY27" fmla="*/ 3885807 h 6129387"/>
                <a:gd name="connsiteX28" fmla="*/ 2343706 w 5421466"/>
                <a:gd name="connsiteY28" fmla="*/ 3734978 h 6129387"/>
                <a:gd name="connsiteX29" fmla="*/ 1259624 w 5421466"/>
                <a:gd name="connsiteY29" fmla="*/ 2566055 h 6129387"/>
                <a:gd name="connsiteX30" fmla="*/ 760003 w 5421466"/>
                <a:gd name="connsiteY30" fmla="*/ 2019300 h 6129387"/>
                <a:gd name="connsiteX31" fmla="*/ 213248 w 5421466"/>
                <a:gd name="connsiteY31" fmla="*/ 1510253 h 6129387"/>
                <a:gd name="connsiteX32" fmla="*/ 213248 w 5421466"/>
                <a:gd name="connsiteY32" fmla="*/ 1642228 h 6129387"/>
                <a:gd name="connsiteX33" fmla="*/ 694015 w 5421466"/>
                <a:gd name="connsiteY33" fmla="*/ 2980834 h 6129387"/>
                <a:gd name="connsiteX34" fmla="*/ 1287904 w 5421466"/>
                <a:gd name="connsiteY34" fmla="*/ 4102624 h 6129387"/>
                <a:gd name="connsiteX35" fmla="*/ 2042048 w 5421466"/>
                <a:gd name="connsiteY35" fmla="*/ 4715366 h 6129387"/>
                <a:gd name="connsiteX36" fmla="*/ 2771689 w 5421466"/>
                <a:gd name="connsiteY36" fmla="*/ 5012089 h 6129387"/>
                <a:gd name="connsiteX37" fmla="*/ 2315426 w 5421466"/>
                <a:gd name="connsiteY37" fmla="*/ 5092438 h 6129387"/>
                <a:gd name="connsiteX38" fmla="*/ 1495294 w 5421466"/>
                <a:gd name="connsiteY38" fmla="*/ 4922756 h 6129387"/>
                <a:gd name="connsiteX39" fmla="*/ 760003 w 5421466"/>
                <a:gd name="connsiteY39" fmla="*/ 4187465 h 6129387"/>
                <a:gd name="connsiteX40" fmla="*/ 260382 w 5421466"/>
                <a:gd name="connsiteY40" fmla="*/ 3291919 h 6129387"/>
                <a:gd name="connsiteX41" fmla="*/ 5859 w 5421466"/>
                <a:gd name="connsiteY41" fmla="*/ 2924273 h 6129387"/>
                <a:gd name="connsiteX42" fmla="*/ 109554 w 5421466"/>
                <a:gd name="connsiteY42" fmla="*/ 3518162 h 6129387"/>
                <a:gd name="connsiteX43" fmla="*/ 420638 w 5421466"/>
                <a:gd name="connsiteY43" fmla="*/ 4922756 h 6129387"/>
                <a:gd name="connsiteX44" fmla="*/ 910832 w 5421466"/>
                <a:gd name="connsiteY44" fmla="*/ 5544925 h 6129387"/>
                <a:gd name="connsiteX45" fmla="*/ 1523574 w 5421466"/>
                <a:gd name="connsiteY45" fmla="*/ 5761741 h 6129387"/>
                <a:gd name="connsiteX46" fmla="*/ 2287145 w 5421466"/>
                <a:gd name="connsiteY46" fmla="*/ 5724034 h 6129387"/>
                <a:gd name="connsiteX47" fmla="*/ 3609909 w 5421466"/>
                <a:gd name="connsiteY47" fmla="*/ 5516644 h 6129387"/>
                <a:gd name="connsiteX48" fmla="*/ 3701166 w 5421466"/>
                <a:gd name="connsiteY48" fmla="*/ 5563778 h 6129387"/>
                <a:gd name="connsiteX49" fmla="*/ 3503203 w 5421466"/>
                <a:gd name="connsiteY49" fmla="*/ 6129387 h 6129387"/>
                <a:gd name="connsiteX0" fmla="*/ 4455310 w 5421466"/>
                <a:gd name="connsiteY0" fmla="*/ 6044545 h 6129387"/>
                <a:gd name="connsiteX1" fmla="*/ 4172506 w 5421466"/>
                <a:gd name="connsiteY1" fmla="*/ 5431803 h 6129387"/>
                <a:gd name="connsiteX2" fmla="*/ 4246564 w 5421466"/>
                <a:gd name="connsiteY2" fmla="*/ 5287267 h 6129387"/>
                <a:gd name="connsiteX3" fmla="*/ 4596712 w 5421466"/>
                <a:gd name="connsiteY3" fmla="*/ 4932183 h 6129387"/>
                <a:gd name="connsiteX4" fmla="*/ 5058626 w 5421466"/>
                <a:gd name="connsiteY4" fmla="*/ 3800966 h 6129387"/>
                <a:gd name="connsiteX5" fmla="*/ 5416844 w 5421466"/>
                <a:gd name="connsiteY5" fmla="*/ 2735737 h 6129387"/>
                <a:gd name="connsiteX6" fmla="*/ 5209455 w 5421466"/>
                <a:gd name="connsiteY6" fmla="*/ 2801725 h 6129387"/>
                <a:gd name="connsiteX7" fmla="*/ 4493017 w 5421466"/>
                <a:gd name="connsiteY7" fmla="*/ 3169370 h 6129387"/>
                <a:gd name="connsiteX8" fmla="*/ 3722857 w 5421466"/>
                <a:gd name="connsiteY8" fmla="*/ 4079130 h 6129387"/>
                <a:gd name="connsiteX9" fmla="*/ 3757727 w 5421466"/>
                <a:gd name="connsiteY9" fmla="*/ 3546442 h 6129387"/>
                <a:gd name="connsiteX10" fmla="*/ 4087665 w 5421466"/>
                <a:gd name="connsiteY10" fmla="*/ 2009873 h 6129387"/>
                <a:gd name="connsiteX11" fmla="*/ 4285628 w 5421466"/>
                <a:gd name="connsiteY11" fmla="*/ 1302863 h 6129387"/>
                <a:gd name="connsiteX12" fmla="*/ 4313908 w 5421466"/>
                <a:gd name="connsiteY12" fmla="*/ 963498 h 6129387"/>
                <a:gd name="connsiteX13" fmla="*/ 4049958 w 5421466"/>
                <a:gd name="connsiteY13" fmla="*/ 1199168 h 6129387"/>
                <a:gd name="connsiteX14" fmla="*/ 3569191 w 5421466"/>
                <a:gd name="connsiteY14" fmla="*/ 1840191 h 6129387"/>
                <a:gd name="connsiteX15" fmla="*/ 3408935 w 5421466"/>
                <a:gd name="connsiteY15" fmla="*/ 2349238 h 6129387"/>
                <a:gd name="connsiteX16" fmla="*/ 3324094 w 5421466"/>
                <a:gd name="connsiteY16" fmla="*/ 3518162 h 6129387"/>
                <a:gd name="connsiteX17" fmla="*/ 3267533 w 5421466"/>
                <a:gd name="connsiteY17" fmla="*/ 4093197 h 6129387"/>
                <a:gd name="connsiteX18" fmla="*/ 3224446 w 5421466"/>
                <a:gd name="connsiteY18" fmla="*/ 3852295 h 6129387"/>
                <a:gd name="connsiteX19" fmla="*/ 3069570 w 5421466"/>
                <a:gd name="connsiteY19" fmla="*/ 3188224 h 6129387"/>
                <a:gd name="connsiteX20" fmla="*/ 2428547 w 5421466"/>
                <a:gd name="connsiteY20" fmla="*/ 1604521 h 6129387"/>
                <a:gd name="connsiteX21" fmla="*/ 2042048 w 5421466"/>
                <a:gd name="connsiteY21" fmla="*/ 680694 h 6129387"/>
                <a:gd name="connsiteX22" fmla="*/ 1976061 w 5421466"/>
                <a:gd name="connsiteY22" fmla="*/ 237634 h 6129387"/>
                <a:gd name="connsiteX23" fmla="*/ 1853512 w 5421466"/>
                <a:gd name="connsiteY23" fmla="*/ 1964 h 6129387"/>
                <a:gd name="connsiteX24" fmla="*/ 1674403 w 5421466"/>
                <a:gd name="connsiteY24" fmla="*/ 360183 h 6129387"/>
                <a:gd name="connsiteX25" fmla="*/ 1504721 w 5421466"/>
                <a:gd name="connsiteY25" fmla="*/ 1415985 h 6129387"/>
                <a:gd name="connsiteX26" fmla="*/ 1919500 w 5421466"/>
                <a:gd name="connsiteY26" fmla="*/ 2745164 h 6129387"/>
                <a:gd name="connsiteX27" fmla="*/ 2525505 w 5421466"/>
                <a:gd name="connsiteY27" fmla="*/ 3885807 h 6129387"/>
                <a:gd name="connsiteX28" fmla="*/ 2343706 w 5421466"/>
                <a:gd name="connsiteY28" fmla="*/ 3734978 h 6129387"/>
                <a:gd name="connsiteX29" fmla="*/ 1259624 w 5421466"/>
                <a:gd name="connsiteY29" fmla="*/ 2566055 h 6129387"/>
                <a:gd name="connsiteX30" fmla="*/ 760003 w 5421466"/>
                <a:gd name="connsiteY30" fmla="*/ 2019300 h 6129387"/>
                <a:gd name="connsiteX31" fmla="*/ 213248 w 5421466"/>
                <a:gd name="connsiteY31" fmla="*/ 1510253 h 6129387"/>
                <a:gd name="connsiteX32" fmla="*/ 213248 w 5421466"/>
                <a:gd name="connsiteY32" fmla="*/ 1642228 h 6129387"/>
                <a:gd name="connsiteX33" fmla="*/ 694015 w 5421466"/>
                <a:gd name="connsiteY33" fmla="*/ 2980834 h 6129387"/>
                <a:gd name="connsiteX34" fmla="*/ 1287904 w 5421466"/>
                <a:gd name="connsiteY34" fmla="*/ 4102624 h 6129387"/>
                <a:gd name="connsiteX35" fmla="*/ 2042048 w 5421466"/>
                <a:gd name="connsiteY35" fmla="*/ 4715366 h 6129387"/>
                <a:gd name="connsiteX36" fmla="*/ 2771689 w 5421466"/>
                <a:gd name="connsiteY36" fmla="*/ 5012089 h 6129387"/>
                <a:gd name="connsiteX37" fmla="*/ 2315426 w 5421466"/>
                <a:gd name="connsiteY37" fmla="*/ 5092438 h 6129387"/>
                <a:gd name="connsiteX38" fmla="*/ 1495294 w 5421466"/>
                <a:gd name="connsiteY38" fmla="*/ 4922756 h 6129387"/>
                <a:gd name="connsiteX39" fmla="*/ 760003 w 5421466"/>
                <a:gd name="connsiteY39" fmla="*/ 4187465 h 6129387"/>
                <a:gd name="connsiteX40" fmla="*/ 260382 w 5421466"/>
                <a:gd name="connsiteY40" fmla="*/ 3291919 h 6129387"/>
                <a:gd name="connsiteX41" fmla="*/ 5859 w 5421466"/>
                <a:gd name="connsiteY41" fmla="*/ 2924273 h 6129387"/>
                <a:gd name="connsiteX42" fmla="*/ 109554 w 5421466"/>
                <a:gd name="connsiteY42" fmla="*/ 3518162 h 6129387"/>
                <a:gd name="connsiteX43" fmla="*/ 420638 w 5421466"/>
                <a:gd name="connsiteY43" fmla="*/ 4922756 h 6129387"/>
                <a:gd name="connsiteX44" fmla="*/ 910832 w 5421466"/>
                <a:gd name="connsiteY44" fmla="*/ 5544925 h 6129387"/>
                <a:gd name="connsiteX45" fmla="*/ 1523574 w 5421466"/>
                <a:gd name="connsiteY45" fmla="*/ 5761741 h 6129387"/>
                <a:gd name="connsiteX46" fmla="*/ 2287145 w 5421466"/>
                <a:gd name="connsiteY46" fmla="*/ 5724034 h 6129387"/>
                <a:gd name="connsiteX47" fmla="*/ 3609909 w 5421466"/>
                <a:gd name="connsiteY47" fmla="*/ 5516644 h 6129387"/>
                <a:gd name="connsiteX48" fmla="*/ 3701166 w 5421466"/>
                <a:gd name="connsiteY48" fmla="*/ 5563778 h 6129387"/>
                <a:gd name="connsiteX49" fmla="*/ 3503203 w 5421466"/>
                <a:gd name="connsiteY49" fmla="*/ 6129387 h 6129387"/>
                <a:gd name="connsiteX0" fmla="*/ 4455310 w 5421466"/>
                <a:gd name="connsiteY0" fmla="*/ 6044545 h 6129387"/>
                <a:gd name="connsiteX1" fmla="*/ 4204745 w 5421466"/>
                <a:gd name="connsiteY1" fmla="*/ 5516795 h 6129387"/>
                <a:gd name="connsiteX2" fmla="*/ 4246564 w 5421466"/>
                <a:gd name="connsiteY2" fmla="*/ 5287267 h 6129387"/>
                <a:gd name="connsiteX3" fmla="*/ 4596712 w 5421466"/>
                <a:gd name="connsiteY3" fmla="*/ 4932183 h 6129387"/>
                <a:gd name="connsiteX4" fmla="*/ 5058626 w 5421466"/>
                <a:gd name="connsiteY4" fmla="*/ 3800966 h 6129387"/>
                <a:gd name="connsiteX5" fmla="*/ 5416844 w 5421466"/>
                <a:gd name="connsiteY5" fmla="*/ 2735737 h 6129387"/>
                <a:gd name="connsiteX6" fmla="*/ 5209455 w 5421466"/>
                <a:gd name="connsiteY6" fmla="*/ 2801725 h 6129387"/>
                <a:gd name="connsiteX7" fmla="*/ 4493017 w 5421466"/>
                <a:gd name="connsiteY7" fmla="*/ 3169370 h 6129387"/>
                <a:gd name="connsiteX8" fmla="*/ 3722857 w 5421466"/>
                <a:gd name="connsiteY8" fmla="*/ 4079130 h 6129387"/>
                <a:gd name="connsiteX9" fmla="*/ 3757727 w 5421466"/>
                <a:gd name="connsiteY9" fmla="*/ 3546442 h 6129387"/>
                <a:gd name="connsiteX10" fmla="*/ 4087665 w 5421466"/>
                <a:gd name="connsiteY10" fmla="*/ 2009873 h 6129387"/>
                <a:gd name="connsiteX11" fmla="*/ 4285628 w 5421466"/>
                <a:gd name="connsiteY11" fmla="*/ 1302863 h 6129387"/>
                <a:gd name="connsiteX12" fmla="*/ 4313908 w 5421466"/>
                <a:gd name="connsiteY12" fmla="*/ 963498 h 6129387"/>
                <a:gd name="connsiteX13" fmla="*/ 4049958 w 5421466"/>
                <a:gd name="connsiteY13" fmla="*/ 1199168 h 6129387"/>
                <a:gd name="connsiteX14" fmla="*/ 3569191 w 5421466"/>
                <a:gd name="connsiteY14" fmla="*/ 1840191 h 6129387"/>
                <a:gd name="connsiteX15" fmla="*/ 3408935 w 5421466"/>
                <a:gd name="connsiteY15" fmla="*/ 2349238 h 6129387"/>
                <a:gd name="connsiteX16" fmla="*/ 3324094 w 5421466"/>
                <a:gd name="connsiteY16" fmla="*/ 3518162 h 6129387"/>
                <a:gd name="connsiteX17" fmla="*/ 3267533 w 5421466"/>
                <a:gd name="connsiteY17" fmla="*/ 4093197 h 6129387"/>
                <a:gd name="connsiteX18" fmla="*/ 3224446 w 5421466"/>
                <a:gd name="connsiteY18" fmla="*/ 3852295 h 6129387"/>
                <a:gd name="connsiteX19" fmla="*/ 3069570 w 5421466"/>
                <a:gd name="connsiteY19" fmla="*/ 3188224 h 6129387"/>
                <a:gd name="connsiteX20" fmla="*/ 2428547 w 5421466"/>
                <a:gd name="connsiteY20" fmla="*/ 1604521 h 6129387"/>
                <a:gd name="connsiteX21" fmla="*/ 2042048 w 5421466"/>
                <a:gd name="connsiteY21" fmla="*/ 680694 h 6129387"/>
                <a:gd name="connsiteX22" fmla="*/ 1976061 w 5421466"/>
                <a:gd name="connsiteY22" fmla="*/ 237634 h 6129387"/>
                <a:gd name="connsiteX23" fmla="*/ 1853512 w 5421466"/>
                <a:gd name="connsiteY23" fmla="*/ 1964 h 6129387"/>
                <a:gd name="connsiteX24" fmla="*/ 1674403 w 5421466"/>
                <a:gd name="connsiteY24" fmla="*/ 360183 h 6129387"/>
                <a:gd name="connsiteX25" fmla="*/ 1504721 w 5421466"/>
                <a:gd name="connsiteY25" fmla="*/ 1415985 h 6129387"/>
                <a:gd name="connsiteX26" fmla="*/ 1919500 w 5421466"/>
                <a:gd name="connsiteY26" fmla="*/ 2745164 h 6129387"/>
                <a:gd name="connsiteX27" fmla="*/ 2525505 w 5421466"/>
                <a:gd name="connsiteY27" fmla="*/ 3885807 h 6129387"/>
                <a:gd name="connsiteX28" fmla="*/ 2343706 w 5421466"/>
                <a:gd name="connsiteY28" fmla="*/ 3734978 h 6129387"/>
                <a:gd name="connsiteX29" fmla="*/ 1259624 w 5421466"/>
                <a:gd name="connsiteY29" fmla="*/ 2566055 h 6129387"/>
                <a:gd name="connsiteX30" fmla="*/ 760003 w 5421466"/>
                <a:gd name="connsiteY30" fmla="*/ 2019300 h 6129387"/>
                <a:gd name="connsiteX31" fmla="*/ 213248 w 5421466"/>
                <a:gd name="connsiteY31" fmla="*/ 1510253 h 6129387"/>
                <a:gd name="connsiteX32" fmla="*/ 213248 w 5421466"/>
                <a:gd name="connsiteY32" fmla="*/ 1642228 h 6129387"/>
                <a:gd name="connsiteX33" fmla="*/ 694015 w 5421466"/>
                <a:gd name="connsiteY33" fmla="*/ 2980834 h 6129387"/>
                <a:gd name="connsiteX34" fmla="*/ 1287904 w 5421466"/>
                <a:gd name="connsiteY34" fmla="*/ 4102624 h 6129387"/>
                <a:gd name="connsiteX35" fmla="*/ 2042048 w 5421466"/>
                <a:gd name="connsiteY35" fmla="*/ 4715366 h 6129387"/>
                <a:gd name="connsiteX36" fmla="*/ 2771689 w 5421466"/>
                <a:gd name="connsiteY36" fmla="*/ 5012089 h 6129387"/>
                <a:gd name="connsiteX37" fmla="*/ 2315426 w 5421466"/>
                <a:gd name="connsiteY37" fmla="*/ 5092438 h 6129387"/>
                <a:gd name="connsiteX38" fmla="*/ 1495294 w 5421466"/>
                <a:gd name="connsiteY38" fmla="*/ 4922756 h 6129387"/>
                <a:gd name="connsiteX39" fmla="*/ 760003 w 5421466"/>
                <a:gd name="connsiteY39" fmla="*/ 4187465 h 6129387"/>
                <a:gd name="connsiteX40" fmla="*/ 260382 w 5421466"/>
                <a:gd name="connsiteY40" fmla="*/ 3291919 h 6129387"/>
                <a:gd name="connsiteX41" fmla="*/ 5859 w 5421466"/>
                <a:gd name="connsiteY41" fmla="*/ 2924273 h 6129387"/>
                <a:gd name="connsiteX42" fmla="*/ 109554 w 5421466"/>
                <a:gd name="connsiteY42" fmla="*/ 3518162 h 6129387"/>
                <a:gd name="connsiteX43" fmla="*/ 420638 w 5421466"/>
                <a:gd name="connsiteY43" fmla="*/ 4922756 h 6129387"/>
                <a:gd name="connsiteX44" fmla="*/ 910832 w 5421466"/>
                <a:gd name="connsiteY44" fmla="*/ 5544925 h 6129387"/>
                <a:gd name="connsiteX45" fmla="*/ 1523574 w 5421466"/>
                <a:gd name="connsiteY45" fmla="*/ 5761741 h 6129387"/>
                <a:gd name="connsiteX46" fmla="*/ 2287145 w 5421466"/>
                <a:gd name="connsiteY46" fmla="*/ 5724034 h 6129387"/>
                <a:gd name="connsiteX47" fmla="*/ 3609909 w 5421466"/>
                <a:gd name="connsiteY47" fmla="*/ 5516644 h 6129387"/>
                <a:gd name="connsiteX48" fmla="*/ 3701166 w 5421466"/>
                <a:gd name="connsiteY48" fmla="*/ 5563778 h 6129387"/>
                <a:gd name="connsiteX49" fmla="*/ 3503203 w 5421466"/>
                <a:gd name="connsiteY49" fmla="*/ 6129387 h 6129387"/>
                <a:gd name="connsiteX0" fmla="*/ 4455310 w 5421466"/>
                <a:gd name="connsiteY0" fmla="*/ 6044545 h 6129387"/>
                <a:gd name="connsiteX1" fmla="*/ 4204745 w 5421466"/>
                <a:gd name="connsiteY1" fmla="*/ 5516795 h 6129387"/>
                <a:gd name="connsiteX2" fmla="*/ 4281733 w 5421466"/>
                <a:gd name="connsiteY2" fmla="*/ 5237444 h 6129387"/>
                <a:gd name="connsiteX3" fmla="*/ 4596712 w 5421466"/>
                <a:gd name="connsiteY3" fmla="*/ 4932183 h 6129387"/>
                <a:gd name="connsiteX4" fmla="*/ 5058626 w 5421466"/>
                <a:gd name="connsiteY4" fmla="*/ 3800966 h 6129387"/>
                <a:gd name="connsiteX5" fmla="*/ 5416844 w 5421466"/>
                <a:gd name="connsiteY5" fmla="*/ 2735737 h 6129387"/>
                <a:gd name="connsiteX6" fmla="*/ 5209455 w 5421466"/>
                <a:gd name="connsiteY6" fmla="*/ 2801725 h 6129387"/>
                <a:gd name="connsiteX7" fmla="*/ 4493017 w 5421466"/>
                <a:gd name="connsiteY7" fmla="*/ 3169370 h 6129387"/>
                <a:gd name="connsiteX8" fmla="*/ 3722857 w 5421466"/>
                <a:gd name="connsiteY8" fmla="*/ 4079130 h 6129387"/>
                <a:gd name="connsiteX9" fmla="*/ 3757727 w 5421466"/>
                <a:gd name="connsiteY9" fmla="*/ 3546442 h 6129387"/>
                <a:gd name="connsiteX10" fmla="*/ 4087665 w 5421466"/>
                <a:gd name="connsiteY10" fmla="*/ 2009873 h 6129387"/>
                <a:gd name="connsiteX11" fmla="*/ 4285628 w 5421466"/>
                <a:gd name="connsiteY11" fmla="*/ 1302863 h 6129387"/>
                <a:gd name="connsiteX12" fmla="*/ 4313908 w 5421466"/>
                <a:gd name="connsiteY12" fmla="*/ 963498 h 6129387"/>
                <a:gd name="connsiteX13" fmla="*/ 4049958 w 5421466"/>
                <a:gd name="connsiteY13" fmla="*/ 1199168 h 6129387"/>
                <a:gd name="connsiteX14" fmla="*/ 3569191 w 5421466"/>
                <a:gd name="connsiteY14" fmla="*/ 1840191 h 6129387"/>
                <a:gd name="connsiteX15" fmla="*/ 3408935 w 5421466"/>
                <a:gd name="connsiteY15" fmla="*/ 2349238 h 6129387"/>
                <a:gd name="connsiteX16" fmla="*/ 3324094 w 5421466"/>
                <a:gd name="connsiteY16" fmla="*/ 3518162 h 6129387"/>
                <a:gd name="connsiteX17" fmla="*/ 3267533 w 5421466"/>
                <a:gd name="connsiteY17" fmla="*/ 4093197 h 6129387"/>
                <a:gd name="connsiteX18" fmla="*/ 3224446 w 5421466"/>
                <a:gd name="connsiteY18" fmla="*/ 3852295 h 6129387"/>
                <a:gd name="connsiteX19" fmla="*/ 3069570 w 5421466"/>
                <a:gd name="connsiteY19" fmla="*/ 3188224 h 6129387"/>
                <a:gd name="connsiteX20" fmla="*/ 2428547 w 5421466"/>
                <a:gd name="connsiteY20" fmla="*/ 1604521 h 6129387"/>
                <a:gd name="connsiteX21" fmla="*/ 2042048 w 5421466"/>
                <a:gd name="connsiteY21" fmla="*/ 680694 h 6129387"/>
                <a:gd name="connsiteX22" fmla="*/ 1976061 w 5421466"/>
                <a:gd name="connsiteY22" fmla="*/ 237634 h 6129387"/>
                <a:gd name="connsiteX23" fmla="*/ 1853512 w 5421466"/>
                <a:gd name="connsiteY23" fmla="*/ 1964 h 6129387"/>
                <a:gd name="connsiteX24" fmla="*/ 1674403 w 5421466"/>
                <a:gd name="connsiteY24" fmla="*/ 360183 h 6129387"/>
                <a:gd name="connsiteX25" fmla="*/ 1504721 w 5421466"/>
                <a:gd name="connsiteY25" fmla="*/ 1415985 h 6129387"/>
                <a:gd name="connsiteX26" fmla="*/ 1919500 w 5421466"/>
                <a:gd name="connsiteY26" fmla="*/ 2745164 h 6129387"/>
                <a:gd name="connsiteX27" fmla="*/ 2525505 w 5421466"/>
                <a:gd name="connsiteY27" fmla="*/ 3885807 h 6129387"/>
                <a:gd name="connsiteX28" fmla="*/ 2343706 w 5421466"/>
                <a:gd name="connsiteY28" fmla="*/ 3734978 h 6129387"/>
                <a:gd name="connsiteX29" fmla="*/ 1259624 w 5421466"/>
                <a:gd name="connsiteY29" fmla="*/ 2566055 h 6129387"/>
                <a:gd name="connsiteX30" fmla="*/ 760003 w 5421466"/>
                <a:gd name="connsiteY30" fmla="*/ 2019300 h 6129387"/>
                <a:gd name="connsiteX31" fmla="*/ 213248 w 5421466"/>
                <a:gd name="connsiteY31" fmla="*/ 1510253 h 6129387"/>
                <a:gd name="connsiteX32" fmla="*/ 213248 w 5421466"/>
                <a:gd name="connsiteY32" fmla="*/ 1642228 h 6129387"/>
                <a:gd name="connsiteX33" fmla="*/ 694015 w 5421466"/>
                <a:gd name="connsiteY33" fmla="*/ 2980834 h 6129387"/>
                <a:gd name="connsiteX34" fmla="*/ 1287904 w 5421466"/>
                <a:gd name="connsiteY34" fmla="*/ 4102624 h 6129387"/>
                <a:gd name="connsiteX35" fmla="*/ 2042048 w 5421466"/>
                <a:gd name="connsiteY35" fmla="*/ 4715366 h 6129387"/>
                <a:gd name="connsiteX36" fmla="*/ 2771689 w 5421466"/>
                <a:gd name="connsiteY36" fmla="*/ 5012089 h 6129387"/>
                <a:gd name="connsiteX37" fmla="*/ 2315426 w 5421466"/>
                <a:gd name="connsiteY37" fmla="*/ 5092438 h 6129387"/>
                <a:gd name="connsiteX38" fmla="*/ 1495294 w 5421466"/>
                <a:gd name="connsiteY38" fmla="*/ 4922756 h 6129387"/>
                <a:gd name="connsiteX39" fmla="*/ 760003 w 5421466"/>
                <a:gd name="connsiteY39" fmla="*/ 4187465 h 6129387"/>
                <a:gd name="connsiteX40" fmla="*/ 260382 w 5421466"/>
                <a:gd name="connsiteY40" fmla="*/ 3291919 h 6129387"/>
                <a:gd name="connsiteX41" fmla="*/ 5859 w 5421466"/>
                <a:gd name="connsiteY41" fmla="*/ 2924273 h 6129387"/>
                <a:gd name="connsiteX42" fmla="*/ 109554 w 5421466"/>
                <a:gd name="connsiteY42" fmla="*/ 3518162 h 6129387"/>
                <a:gd name="connsiteX43" fmla="*/ 420638 w 5421466"/>
                <a:gd name="connsiteY43" fmla="*/ 4922756 h 6129387"/>
                <a:gd name="connsiteX44" fmla="*/ 910832 w 5421466"/>
                <a:gd name="connsiteY44" fmla="*/ 5544925 h 6129387"/>
                <a:gd name="connsiteX45" fmla="*/ 1523574 w 5421466"/>
                <a:gd name="connsiteY45" fmla="*/ 5761741 h 6129387"/>
                <a:gd name="connsiteX46" fmla="*/ 2287145 w 5421466"/>
                <a:gd name="connsiteY46" fmla="*/ 5724034 h 6129387"/>
                <a:gd name="connsiteX47" fmla="*/ 3609909 w 5421466"/>
                <a:gd name="connsiteY47" fmla="*/ 5516644 h 6129387"/>
                <a:gd name="connsiteX48" fmla="*/ 3701166 w 5421466"/>
                <a:gd name="connsiteY48" fmla="*/ 5563778 h 6129387"/>
                <a:gd name="connsiteX49" fmla="*/ 3503203 w 5421466"/>
                <a:gd name="connsiteY49" fmla="*/ 6129387 h 6129387"/>
                <a:gd name="connsiteX0" fmla="*/ 4455310 w 5421466"/>
                <a:gd name="connsiteY0" fmla="*/ 6044545 h 6129387"/>
                <a:gd name="connsiteX1" fmla="*/ 4204745 w 5421466"/>
                <a:gd name="connsiteY1" fmla="*/ 5516795 h 6129387"/>
                <a:gd name="connsiteX2" fmla="*/ 4281733 w 5421466"/>
                <a:gd name="connsiteY2" fmla="*/ 5237444 h 6129387"/>
                <a:gd name="connsiteX3" fmla="*/ 4631881 w 5421466"/>
                <a:gd name="connsiteY3" fmla="*/ 4847191 h 6129387"/>
                <a:gd name="connsiteX4" fmla="*/ 5058626 w 5421466"/>
                <a:gd name="connsiteY4" fmla="*/ 3800966 h 6129387"/>
                <a:gd name="connsiteX5" fmla="*/ 5416844 w 5421466"/>
                <a:gd name="connsiteY5" fmla="*/ 2735737 h 6129387"/>
                <a:gd name="connsiteX6" fmla="*/ 5209455 w 5421466"/>
                <a:gd name="connsiteY6" fmla="*/ 2801725 h 6129387"/>
                <a:gd name="connsiteX7" fmla="*/ 4493017 w 5421466"/>
                <a:gd name="connsiteY7" fmla="*/ 3169370 h 6129387"/>
                <a:gd name="connsiteX8" fmla="*/ 3722857 w 5421466"/>
                <a:gd name="connsiteY8" fmla="*/ 4079130 h 6129387"/>
                <a:gd name="connsiteX9" fmla="*/ 3757727 w 5421466"/>
                <a:gd name="connsiteY9" fmla="*/ 3546442 h 6129387"/>
                <a:gd name="connsiteX10" fmla="*/ 4087665 w 5421466"/>
                <a:gd name="connsiteY10" fmla="*/ 2009873 h 6129387"/>
                <a:gd name="connsiteX11" fmla="*/ 4285628 w 5421466"/>
                <a:gd name="connsiteY11" fmla="*/ 1302863 h 6129387"/>
                <a:gd name="connsiteX12" fmla="*/ 4313908 w 5421466"/>
                <a:gd name="connsiteY12" fmla="*/ 963498 h 6129387"/>
                <a:gd name="connsiteX13" fmla="*/ 4049958 w 5421466"/>
                <a:gd name="connsiteY13" fmla="*/ 1199168 h 6129387"/>
                <a:gd name="connsiteX14" fmla="*/ 3569191 w 5421466"/>
                <a:gd name="connsiteY14" fmla="*/ 1840191 h 6129387"/>
                <a:gd name="connsiteX15" fmla="*/ 3408935 w 5421466"/>
                <a:gd name="connsiteY15" fmla="*/ 2349238 h 6129387"/>
                <a:gd name="connsiteX16" fmla="*/ 3324094 w 5421466"/>
                <a:gd name="connsiteY16" fmla="*/ 3518162 h 6129387"/>
                <a:gd name="connsiteX17" fmla="*/ 3267533 w 5421466"/>
                <a:gd name="connsiteY17" fmla="*/ 4093197 h 6129387"/>
                <a:gd name="connsiteX18" fmla="*/ 3224446 w 5421466"/>
                <a:gd name="connsiteY18" fmla="*/ 3852295 h 6129387"/>
                <a:gd name="connsiteX19" fmla="*/ 3069570 w 5421466"/>
                <a:gd name="connsiteY19" fmla="*/ 3188224 h 6129387"/>
                <a:gd name="connsiteX20" fmla="*/ 2428547 w 5421466"/>
                <a:gd name="connsiteY20" fmla="*/ 1604521 h 6129387"/>
                <a:gd name="connsiteX21" fmla="*/ 2042048 w 5421466"/>
                <a:gd name="connsiteY21" fmla="*/ 680694 h 6129387"/>
                <a:gd name="connsiteX22" fmla="*/ 1976061 w 5421466"/>
                <a:gd name="connsiteY22" fmla="*/ 237634 h 6129387"/>
                <a:gd name="connsiteX23" fmla="*/ 1853512 w 5421466"/>
                <a:gd name="connsiteY23" fmla="*/ 1964 h 6129387"/>
                <a:gd name="connsiteX24" fmla="*/ 1674403 w 5421466"/>
                <a:gd name="connsiteY24" fmla="*/ 360183 h 6129387"/>
                <a:gd name="connsiteX25" fmla="*/ 1504721 w 5421466"/>
                <a:gd name="connsiteY25" fmla="*/ 1415985 h 6129387"/>
                <a:gd name="connsiteX26" fmla="*/ 1919500 w 5421466"/>
                <a:gd name="connsiteY26" fmla="*/ 2745164 h 6129387"/>
                <a:gd name="connsiteX27" fmla="*/ 2525505 w 5421466"/>
                <a:gd name="connsiteY27" fmla="*/ 3885807 h 6129387"/>
                <a:gd name="connsiteX28" fmla="*/ 2343706 w 5421466"/>
                <a:gd name="connsiteY28" fmla="*/ 3734978 h 6129387"/>
                <a:gd name="connsiteX29" fmla="*/ 1259624 w 5421466"/>
                <a:gd name="connsiteY29" fmla="*/ 2566055 h 6129387"/>
                <a:gd name="connsiteX30" fmla="*/ 760003 w 5421466"/>
                <a:gd name="connsiteY30" fmla="*/ 2019300 h 6129387"/>
                <a:gd name="connsiteX31" fmla="*/ 213248 w 5421466"/>
                <a:gd name="connsiteY31" fmla="*/ 1510253 h 6129387"/>
                <a:gd name="connsiteX32" fmla="*/ 213248 w 5421466"/>
                <a:gd name="connsiteY32" fmla="*/ 1642228 h 6129387"/>
                <a:gd name="connsiteX33" fmla="*/ 694015 w 5421466"/>
                <a:gd name="connsiteY33" fmla="*/ 2980834 h 6129387"/>
                <a:gd name="connsiteX34" fmla="*/ 1287904 w 5421466"/>
                <a:gd name="connsiteY34" fmla="*/ 4102624 h 6129387"/>
                <a:gd name="connsiteX35" fmla="*/ 2042048 w 5421466"/>
                <a:gd name="connsiteY35" fmla="*/ 4715366 h 6129387"/>
                <a:gd name="connsiteX36" fmla="*/ 2771689 w 5421466"/>
                <a:gd name="connsiteY36" fmla="*/ 5012089 h 6129387"/>
                <a:gd name="connsiteX37" fmla="*/ 2315426 w 5421466"/>
                <a:gd name="connsiteY37" fmla="*/ 5092438 h 6129387"/>
                <a:gd name="connsiteX38" fmla="*/ 1495294 w 5421466"/>
                <a:gd name="connsiteY38" fmla="*/ 4922756 h 6129387"/>
                <a:gd name="connsiteX39" fmla="*/ 760003 w 5421466"/>
                <a:gd name="connsiteY39" fmla="*/ 4187465 h 6129387"/>
                <a:gd name="connsiteX40" fmla="*/ 260382 w 5421466"/>
                <a:gd name="connsiteY40" fmla="*/ 3291919 h 6129387"/>
                <a:gd name="connsiteX41" fmla="*/ 5859 w 5421466"/>
                <a:gd name="connsiteY41" fmla="*/ 2924273 h 6129387"/>
                <a:gd name="connsiteX42" fmla="*/ 109554 w 5421466"/>
                <a:gd name="connsiteY42" fmla="*/ 3518162 h 6129387"/>
                <a:gd name="connsiteX43" fmla="*/ 420638 w 5421466"/>
                <a:gd name="connsiteY43" fmla="*/ 4922756 h 6129387"/>
                <a:gd name="connsiteX44" fmla="*/ 910832 w 5421466"/>
                <a:gd name="connsiteY44" fmla="*/ 5544925 h 6129387"/>
                <a:gd name="connsiteX45" fmla="*/ 1523574 w 5421466"/>
                <a:gd name="connsiteY45" fmla="*/ 5761741 h 6129387"/>
                <a:gd name="connsiteX46" fmla="*/ 2287145 w 5421466"/>
                <a:gd name="connsiteY46" fmla="*/ 5724034 h 6129387"/>
                <a:gd name="connsiteX47" fmla="*/ 3609909 w 5421466"/>
                <a:gd name="connsiteY47" fmla="*/ 5516644 h 6129387"/>
                <a:gd name="connsiteX48" fmla="*/ 3701166 w 5421466"/>
                <a:gd name="connsiteY48" fmla="*/ 5563778 h 6129387"/>
                <a:gd name="connsiteX49" fmla="*/ 3503203 w 5421466"/>
                <a:gd name="connsiteY49" fmla="*/ 6129387 h 6129387"/>
                <a:gd name="connsiteX0" fmla="*/ 4455310 w 5421466"/>
                <a:gd name="connsiteY0" fmla="*/ 6044545 h 6129387"/>
                <a:gd name="connsiteX1" fmla="*/ 4204745 w 5421466"/>
                <a:gd name="connsiteY1" fmla="*/ 5516795 h 6129387"/>
                <a:gd name="connsiteX2" fmla="*/ 4281733 w 5421466"/>
                <a:gd name="connsiteY2" fmla="*/ 5237444 h 6129387"/>
                <a:gd name="connsiteX3" fmla="*/ 4631881 w 5421466"/>
                <a:gd name="connsiteY3" fmla="*/ 4847191 h 6129387"/>
                <a:gd name="connsiteX4" fmla="*/ 5058626 w 5421466"/>
                <a:gd name="connsiteY4" fmla="*/ 3800966 h 6129387"/>
                <a:gd name="connsiteX5" fmla="*/ 5416844 w 5421466"/>
                <a:gd name="connsiteY5" fmla="*/ 2735737 h 6129387"/>
                <a:gd name="connsiteX6" fmla="*/ 5209455 w 5421466"/>
                <a:gd name="connsiteY6" fmla="*/ 2801725 h 6129387"/>
                <a:gd name="connsiteX7" fmla="*/ 4493017 w 5421466"/>
                <a:gd name="connsiteY7" fmla="*/ 3169370 h 6129387"/>
                <a:gd name="connsiteX8" fmla="*/ 3722857 w 5421466"/>
                <a:gd name="connsiteY8" fmla="*/ 4079130 h 6129387"/>
                <a:gd name="connsiteX9" fmla="*/ 3757727 w 5421466"/>
                <a:gd name="connsiteY9" fmla="*/ 3546442 h 6129387"/>
                <a:gd name="connsiteX10" fmla="*/ 4087665 w 5421466"/>
                <a:gd name="connsiteY10" fmla="*/ 2009873 h 6129387"/>
                <a:gd name="connsiteX11" fmla="*/ 4285628 w 5421466"/>
                <a:gd name="connsiteY11" fmla="*/ 1302863 h 6129387"/>
                <a:gd name="connsiteX12" fmla="*/ 4313908 w 5421466"/>
                <a:gd name="connsiteY12" fmla="*/ 963498 h 6129387"/>
                <a:gd name="connsiteX13" fmla="*/ 4049958 w 5421466"/>
                <a:gd name="connsiteY13" fmla="*/ 1199168 h 6129387"/>
                <a:gd name="connsiteX14" fmla="*/ 3569191 w 5421466"/>
                <a:gd name="connsiteY14" fmla="*/ 1840191 h 6129387"/>
                <a:gd name="connsiteX15" fmla="*/ 3408935 w 5421466"/>
                <a:gd name="connsiteY15" fmla="*/ 2349238 h 6129387"/>
                <a:gd name="connsiteX16" fmla="*/ 3324094 w 5421466"/>
                <a:gd name="connsiteY16" fmla="*/ 3518162 h 6129387"/>
                <a:gd name="connsiteX17" fmla="*/ 3267533 w 5421466"/>
                <a:gd name="connsiteY17" fmla="*/ 4093197 h 6129387"/>
                <a:gd name="connsiteX18" fmla="*/ 3224446 w 5421466"/>
                <a:gd name="connsiteY18" fmla="*/ 3852295 h 6129387"/>
                <a:gd name="connsiteX19" fmla="*/ 3069570 w 5421466"/>
                <a:gd name="connsiteY19" fmla="*/ 3188224 h 6129387"/>
                <a:gd name="connsiteX20" fmla="*/ 2428547 w 5421466"/>
                <a:gd name="connsiteY20" fmla="*/ 1604521 h 6129387"/>
                <a:gd name="connsiteX21" fmla="*/ 2042048 w 5421466"/>
                <a:gd name="connsiteY21" fmla="*/ 680694 h 6129387"/>
                <a:gd name="connsiteX22" fmla="*/ 1976061 w 5421466"/>
                <a:gd name="connsiteY22" fmla="*/ 237634 h 6129387"/>
                <a:gd name="connsiteX23" fmla="*/ 1853512 w 5421466"/>
                <a:gd name="connsiteY23" fmla="*/ 1964 h 6129387"/>
                <a:gd name="connsiteX24" fmla="*/ 1674403 w 5421466"/>
                <a:gd name="connsiteY24" fmla="*/ 360183 h 6129387"/>
                <a:gd name="connsiteX25" fmla="*/ 1504721 w 5421466"/>
                <a:gd name="connsiteY25" fmla="*/ 1415985 h 6129387"/>
                <a:gd name="connsiteX26" fmla="*/ 1919500 w 5421466"/>
                <a:gd name="connsiteY26" fmla="*/ 2745164 h 6129387"/>
                <a:gd name="connsiteX27" fmla="*/ 2525505 w 5421466"/>
                <a:gd name="connsiteY27" fmla="*/ 3885807 h 6129387"/>
                <a:gd name="connsiteX28" fmla="*/ 2343706 w 5421466"/>
                <a:gd name="connsiteY28" fmla="*/ 3734978 h 6129387"/>
                <a:gd name="connsiteX29" fmla="*/ 1259624 w 5421466"/>
                <a:gd name="connsiteY29" fmla="*/ 2566055 h 6129387"/>
                <a:gd name="connsiteX30" fmla="*/ 760003 w 5421466"/>
                <a:gd name="connsiteY30" fmla="*/ 2019300 h 6129387"/>
                <a:gd name="connsiteX31" fmla="*/ 213248 w 5421466"/>
                <a:gd name="connsiteY31" fmla="*/ 1510253 h 6129387"/>
                <a:gd name="connsiteX32" fmla="*/ 213248 w 5421466"/>
                <a:gd name="connsiteY32" fmla="*/ 1642228 h 6129387"/>
                <a:gd name="connsiteX33" fmla="*/ 694015 w 5421466"/>
                <a:gd name="connsiteY33" fmla="*/ 2980834 h 6129387"/>
                <a:gd name="connsiteX34" fmla="*/ 1287904 w 5421466"/>
                <a:gd name="connsiteY34" fmla="*/ 4102624 h 6129387"/>
                <a:gd name="connsiteX35" fmla="*/ 2042048 w 5421466"/>
                <a:gd name="connsiteY35" fmla="*/ 4715366 h 6129387"/>
                <a:gd name="connsiteX36" fmla="*/ 2771689 w 5421466"/>
                <a:gd name="connsiteY36" fmla="*/ 5012089 h 6129387"/>
                <a:gd name="connsiteX37" fmla="*/ 2315426 w 5421466"/>
                <a:gd name="connsiteY37" fmla="*/ 5092438 h 6129387"/>
                <a:gd name="connsiteX38" fmla="*/ 1495294 w 5421466"/>
                <a:gd name="connsiteY38" fmla="*/ 4922756 h 6129387"/>
                <a:gd name="connsiteX39" fmla="*/ 760003 w 5421466"/>
                <a:gd name="connsiteY39" fmla="*/ 4187465 h 6129387"/>
                <a:gd name="connsiteX40" fmla="*/ 260382 w 5421466"/>
                <a:gd name="connsiteY40" fmla="*/ 3291919 h 6129387"/>
                <a:gd name="connsiteX41" fmla="*/ 5859 w 5421466"/>
                <a:gd name="connsiteY41" fmla="*/ 2924273 h 6129387"/>
                <a:gd name="connsiteX42" fmla="*/ 109554 w 5421466"/>
                <a:gd name="connsiteY42" fmla="*/ 3518162 h 6129387"/>
                <a:gd name="connsiteX43" fmla="*/ 420638 w 5421466"/>
                <a:gd name="connsiteY43" fmla="*/ 4922756 h 6129387"/>
                <a:gd name="connsiteX44" fmla="*/ 910832 w 5421466"/>
                <a:gd name="connsiteY44" fmla="*/ 5544925 h 6129387"/>
                <a:gd name="connsiteX45" fmla="*/ 1523574 w 5421466"/>
                <a:gd name="connsiteY45" fmla="*/ 5761741 h 6129387"/>
                <a:gd name="connsiteX46" fmla="*/ 2287145 w 5421466"/>
                <a:gd name="connsiteY46" fmla="*/ 5724034 h 6129387"/>
                <a:gd name="connsiteX47" fmla="*/ 3609909 w 5421466"/>
                <a:gd name="connsiteY47" fmla="*/ 5516644 h 6129387"/>
                <a:gd name="connsiteX48" fmla="*/ 3701166 w 5421466"/>
                <a:gd name="connsiteY48" fmla="*/ 5563778 h 6129387"/>
                <a:gd name="connsiteX49" fmla="*/ 3503203 w 5421466"/>
                <a:gd name="connsiteY49" fmla="*/ 6129387 h 6129387"/>
                <a:gd name="connsiteX0" fmla="*/ 4455310 w 5421466"/>
                <a:gd name="connsiteY0" fmla="*/ 6044545 h 6129387"/>
                <a:gd name="connsiteX1" fmla="*/ 4204745 w 5421466"/>
                <a:gd name="connsiteY1" fmla="*/ 5516795 h 6129387"/>
                <a:gd name="connsiteX2" fmla="*/ 4281733 w 5421466"/>
                <a:gd name="connsiteY2" fmla="*/ 5237444 h 6129387"/>
                <a:gd name="connsiteX3" fmla="*/ 4631881 w 5421466"/>
                <a:gd name="connsiteY3" fmla="*/ 4847191 h 6129387"/>
                <a:gd name="connsiteX4" fmla="*/ 5058626 w 5421466"/>
                <a:gd name="connsiteY4" fmla="*/ 3800966 h 6129387"/>
                <a:gd name="connsiteX5" fmla="*/ 5416844 w 5421466"/>
                <a:gd name="connsiteY5" fmla="*/ 2735737 h 6129387"/>
                <a:gd name="connsiteX6" fmla="*/ 5209455 w 5421466"/>
                <a:gd name="connsiteY6" fmla="*/ 2801725 h 6129387"/>
                <a:gd name="connsiteX7" fmla="*/ 4493017 w 5421466"/>
                <a:gd name="connsiteY7" fmla="*/ 3169370 h 6129387"/>
                <a:gd name="connsiteX8" fmla="*/ 3722857 w 5421466"/>
                <a:gd name="connsiteY8" fmla="*/ 4079130 h 6129387"/>
                <a:gd name="connsiteX9" fmla="*/ 3757727 w 5421466"/>
                <a:gd name="connsiteY9" fmla="*/ 3546442 h 6129387"/>
                <a:gd name="connsiteX10" fmla="*/ 4087665 w 5421466"/>
                <a:gd name="connsiteY10" fmla="*/ 2009873 h 6129387"/>
                <a:gd name="connsiteX11" fmla="*/ 4285628 w 5421466"/>
                <a:gd name="connsiteY11" fmla="*/ 1302863 h 6129387"/>
                <a:gd name="connsiteX12" fmla="*/ 4313908 w 5421466"/>
                <a:gd name="connsiteY12" fmla="*/ 963498 h 6129387"/>
                <a:gd name="connsiteX13" fmla="*/ 4049958 w 5421466"/>
                <a:gd name="connsiteY13" fmla="*/ 1199168 h 6129387"/>
                <a:gd name="connsiteX14" fmla="*/ 3569191 w 5421466"/>
                <a:gd name="connsiteY14" fmla="*/ 1840191 h 6129387"/>
                <a:gd name="connsiteX15" fmla="*/ 3408935 w 5421466"/>
                <a:gd name="connsiteY15" fmla="*/ 2349238 h 6129387"/>
                <a:gd name="connsiteX16" fmla="*/ 3324094 w 5421466"/>
                <a:gd name="connsiteY16" fmla="*/ 3518162 h 6129387"/>
                <a:gd name="connsiteX17" fmla="*/ 3267533 w 5421466"/>
                <a:gd name="connsiteY17" fmla="*/ 4093197 h 6129387"/>
                <a:gd name="connsiteX18" fmla="*/ 3224446 w 5421466"/>
                <a:gd name="connsiteY18" fmla="*/ 3852295 h 6129387"/>
                <a:gd name="connsiteX19" fmla="*/ 3069570 w 5421466"/>
                <a:gd name="connsiteY19" fmla="*/ 3188224 h 6129387"/>
                <a:gd name="connsiteX20" fmla="*/ 2428547 w 5421466"/>
                <a:gd name="connsiteY20" fmla="*/ 1604521 h 6129387"/>
                <a:gd name="connsiteX21" fmla="*/ 2042048 w 5421466"/>
                <a:gd name="connsiteY21" fmla="*/ 680694 h 6129387"/>
                <a:gd name="connsiteX22" fmla="*/ 1976061 w 5421466"/>
                <a:gd name="connsiteY22" fmla="*/ 237634 h 6129387"/>
                <a:gd name="connsiteX23" fmla="*/ 1853512 w 5421466"/>
                <a:gd name="connsiteY23" fmla="*/ 1964 h 6129387"/>
                <a:gd name="connsiteX24" fmla="*/ 1674403 w 5421466"/>
                <a:gd name="connsiteY24" fmla="*/ 360183 h 6129387"/>
                <a:gd name="connsiteX25" fmla="*/ 1504721 w 5421466"/>
                <a:gd name="connsiteY25" fmla="*/ 1415985 h 6129387"/>
                <a:gd name="connsiteX26" fmla="*/ 1919500 w 5421466"/>
                <a:gd name="connsiteY26" fmla="*/ 2745164 h 6129387"/>
                <a:gd name="connsiteX27" fmla="*/ 2525505 w 5421466"/>
                <a:gd name="connsiteY27" fmla="*/ 3885807 h 6129387"/>
                <a:gd name="connsiteX28" fmla="*/ 2343706 w 5421466"/>
                <a:gd name="connsiteY28" fmla="*/ 3734978 h 6129387"/>
                <a:gd name="connsiteX29" fmla="*/ 1259624 w 5421466"/>
                <a:gd name="connsiteY29" fmla="*/ 2566055 h 6129387"/>
                <a:gd name="connsiteX30" fmla="*/ 760003 w 5421466"/>
                <a:gd name="connsiteY30" fmla="*/ 2019300 h 6129387"/>
                <a:gd name="connsiteX31" fmla="*/ 213248 w 5421466"/>
                <a:gd name="connsiteY31" fmla="*/ 1510253 h 6129387"/>
                <a:gd name="connsiteX32" fmla="*/ 213248 w 5421466"/>
                <a:gd name="connsiteY32" fmla="*/ 1642228 h 6129387"/>
                <a:gd name="connsiteX33" fmla="*/ 694015 w 5421466"/>
                <a:gd name="connsiteY33" fmla="*/ 2980834 h 6129387"/>
                <a:gd name="connsiteX34" fmla="*/ 1287904 w 5421466"/>
                <a:gd name="connsiteY34" fmla="*/ 4102624 h 6129387"/>
                <a:gd name="connsiteX35" fmla="*/ 2042048 w 5421466"/>
                <a:gd name="connsiteY35" fmla="*/ 4715366 h 6129387"/>
                <a:gd name="connsiteX36" fmla="*/ 2771689 w 5421466"/>
                <a:gd name="connsiteY36" fmla="*/ 5012089 h 6129387"/>
                <a:gd name="connsiteX37" fmla="*/ 2315426 w 5421466"/>
                <a:gd name="connsiteY37" fmla="*/ 5092438 h 6129387"/>
                <a:gd name="connsiteX38" fmla="*/ 1495294 w 5421466"/>
                <a:gd name="connsiteY38" fmla="*/ 4922756 h 6129387"/>
                <a:gd name="connsiteX39" fmla="*/ 760003 w 5421466"/>
                <a:gd name="connsiteY39" fmla="*/ 4187465 h 6129387"/>
                <a:gd name="connsiteX40" fmla="*/ 260382 w 5421466"/>
                <a:gd name="connsiteY40" fmla="*/ 3291919 h 6129387"/>
                <a:gd name="connsiteX41" fmla="*/ 5859 w 5421466"/>
                <a:gd name="connsiteY41" fmla="*/ 2924273 h 6129387"/>
                <a:gd name="connsiteX42" fmla="*/ 109554 w 5421466"/>
                <a:gd name="connsiteY42" fmla="*/ 3518162 h 6129387"/>
                <a:gd name="connsiteX43" fmla="*/ 420638 w 5421466"/>
                <a:gd name="connsiteY43" fmla="*/ 4922756 h 6129387"/>
                <a:gd name="connsiteX44" fmla="*/ 910832 w 5421466"/>
                <a:gd name="connsiteY44" fmla="*/ 5544925 h 6129387"/>
                <a:gd name="connsiteX45" fmla="*/ 1523574 w 5421466"/>
                <a:gd name="connsiteY45" fmla="*/ 5761741 h 6129387"/>
                <a:gd name="connsiteX46" fmla="*/ 2287145 w 5421466"/>
                <a:gd name="connsiteY46" fmla="*/ 5724034 h 6129387"/>
                <a:gd name="connsiteX47" fmla="*/ 3609909 w 5421466"/>
                <a:gd name="connsiteY47" fmla="*/ 5516644 h 6129387"/>
                <a:gd name="connsiteX48" fmla="*/ 3727543 w 5421466"/>
                <a:gd name="connsiteY48" fmla="*/ 5581363 h 6129387"/>
                <a:gd name="connsiteX49" fmla="*/ 3503203 w 5421466"/>
                <a:gd name="connsiteY49" fmla="*/ 6129387 h 6129387"/>
                <a:gd name="connsiteX0" fmla="*/ 4455310 w 5421466"/>
                <a:gd name="connsiteY0" fmla="*/ 6044545 h 6129387"/>
                <a:gd name="connsiteX1" fmla="*/ 4204745 w 5421466"/>
                <a:gd name="connsiteY1" fmla="*/ 5516795 h 6129387"/>
                <a:gd name="connsiteX2" fmla="*/ 4281733 w 5421466"/>
                <a:gd name="connsiteY2" fmla="*/ 5237444 h 6129387"/>
                <a:gd name="connsiteX3" fmla="*/ 4631881 w 5421466"/>
                <a:gd name="connsiteY3" fmla="*/ 4847191 h 6129387"/>
                <a:gd name="connsiteX4" fmla="*/ 5058626 w 5421466"/>
                <a:gd name="connsiteY4" fmla="*/ 3800966 h 6129387"/>
                <a:gd name="connsiteX5" fmla="*/ 5416844 w 5421466"/>
                <a:gd name="connsiteY5" fmla="*/ 2735737 h 6129387"/>
                <a:gd name="connsiteX6" fmla="*/ 5209455 w 5421466"/>
                <a:gd name="connsiteY6" fmla="*/ 2801725 h 6129387"/>
                <a:gd name="connsiteX7" fmla="*/ 4493017 w 5421466"/>
                <a:gd name="connsiteY7" fmla="*/ 3169370 h 6129387"/>
                <a:gd name="connsiteX8" fmla="*/ 3722857 w 5421466"/>
                <a:gd name="connsiteY8" fmla="*/ 4079130 h 6129387"/>
                <a:gd name="connsiteX9" fmla="*/ 3757727 w 5421466"/>
                <a:gd name="connsiteY9" fmla="*/ 3546442 h 6129387"/>
                <a:gd name="connsiteX10" fmla="*/ 4087665 w 5421466"/>
                <a:gd name="connsiteY10" fmla="*/ 2009873 h 6129387"/>
                <a:gd name="connsiteX11" fmla="*/ 4285628 w 5421466"/>
                <a:gd name="connsiteY11" fmla="*/ 1302863 h 6129387"/>
                <a:gd name="connsiteX12" fmla="*/ 4313908 w 5421466"/>
                <a:gd name="connsiteY12" fmla="*/ 963498 h 6129387"/>
                <a:gd name="connsiteX13" fmla="*/ 4049958 w 5421466"/>
                <a:gd name="connsiteY13" fmla="*/ 1199168 h 6129387"/>
                <a:gd name="connsiteX14" fmla="*/ 3569191 w 5421466"/>
                <a:gd name="connsiteY14" fmla="*/ 1840191 h 6129387"/>
                <a:gd name="connsiteX15" fmla="*/ 3408935 w 5421466"/>
                <a:gd name="connsiteY15" fmla="*/ 2349238 h 6129387"/>
                <a:gd name="connsiteX16" fmla="*/ 3324094 w 5421466"/>
                <a:gd name="connsiteY16" fmla="*/ 3518162 h 6129387"/>
                <a:gd name="connsiteX17" fmla="*/ 3267533 w 5421466"/>
                <a:gd name="connsiteY17" fmla="*/ 4093197 h 6129387"/>
                <a:gd name="connsiteX18" fmla="*/ 3224446 w 5421466"/>
                <a:gd name="connsiteY18" fmla="*/ 3852295 h 6129387"/>
                <a:gd name="connsiteX19" fmla="*/ 3069570 w 5421466"/>
                <a:gd name="connsiteY19" fmla="*/ 3188224 h 6129387"/>
                <a:gd name="connsiteX20" fmla="*/ 2428547 w 5421466"/>
                <a:gd name="connsiteY20" fmla="*/ 1604521 h 6129387"/>
                <a:gd name="connsiteX21" fmla="*/ 2042048 w 5421466"/>
                <a:gd name="connsiteY21" fmla="*/ 680694 h 6129387"/>
                <a:gd name="connsiteX22" fmla="*/ 1976061 w 5421466"/>
                <a:gd name="connsiteY22" fmla="*/ 237634 h 6129387"/>
                <a:gd name="connsiteX23" fmla="*/ 1853512 w 5421466"/>
                <a:gd name="connsiteY23" fmla="*/ 1964 h 6129387"/>
                <a:gd name="connsiteX24" fmla="*/ 1674403 w 5421466"/>
                <a:gd name="connsiteY24" fmla="*/ 360183 h 6129387"/>
                <a:gd name="connsiteX25" fmla="*/ 1504721 w 5421466"/>
                <a:gd name="connsiteY25" fmla="*/ 1415985 h 6129387"/>
                <a:gd name="connsiteX26" fmla="*/ 1919500 w 5421466"/>
                <a:gd name="connsiteY26" fmla="*/ 2745164 h 6129387"/>
                <a:gd name="connsiteX27" fmla="*/ 2525505 w 5421466"/>
                <a:gd name="connsiteY27" fmla="*/ 3885807 h 6129387"/>
                <a:gd name="connsiteX28" fmla="*/ 2343706 w 5421466"/>
                <a:gd name="connsiteY28" fmla="*/ 3734978 h 6129387"/>
                <a:gd name="connsiteX29" fmla="*/ 1259624 w 5421466"/>
                <a:gd name="connsiteY29" fmla="*/ 2566055 h 6129387"/>
                <a:gd name="connsiteX30" fmla="*/ 760003 w 5421466"/>
                <a:gd name="connsiteY30" fmla="*/ 2019300 h 6129387"/>
                <a:gd name="connsiteX31" fmla="*/ 213248 w 5421466"/>
                <a:gd name="connsiteY31" fmla="*/ 1510253 h 6129387"/>
                <a:gd name="connsiteX32" fmla="*/ 213248 w 5421466"/>
                <a:gd name="connsiteY32" fmla="*/ 1642228 h 6129387"/>
                <a:gd name="connsiteX33" fmla="*/ 694015 w 5421466"/>
                <a:gd name="connsiteY33" fmla="*/ 2980834 h 6129387"/>
                <a:gd name="connsiteX34" fmla="*/ 1287904 w 5421466"/>
                <a:gd name="connsiteY34" fmla="*/ 4102624 h 6129387"/>
                <a:gd name="connsiteX35" fmla="*/ 2042048 w 5421466"/>
                <a:gd name="connsiteY35" fmla="*/ 4715366 h 6129387"/>
                <a:gd name="connsiteX36" fmla="*/ 2771689 w 5421466"/>
                <a:gd name="connsiteY36" fmla="*/ 5012089 h 6129387"/>
                <a:gd name="connsiteX37" fmla="*/ 2315426 w 5421466"/>
                <a:gd name="connsiteY37" fmla="*/ 5092438 h 6129387"/>
                <a:gd name="connsiteX38" fmla="*/ 1495294 w 5421466"/>
                <a:gd name="connsiteY38" fmla="*/ 4922756 h 6129387"/>
                <a:gd name="connsiteX39" fmla="*/ 760003 w 5421466"/>
                <a:gd name="connsiteY39" fmla="*/ 4187465 h 6129387"/>
                <a:gd name="connsiteX40" fmla="*/ 260382 w 5421466"/>
                <a:gd name="connsiteY40" fmla="*/ 3291919 h 6129387"/>
                <a:gd name="connsiteX41" fmla="*/ 5859 w 5421466"/>
                <a:gd name="connsiteY41" fmla="*/ 2924273 h 6129387"/>
                <a:gd name="connsiteX42" fmla="*/ 109554 w 5421466"/>
                <a:gd name="connsiteY42" fmla="*/ 3518162 h 6129387"/>
                <a:gd name="connsiteX43" fmla="*/ 420638 w 5421466"/>
                <a:gd name="connsiteY43" fmla="*/ 4922756 h 6129387"/>
                <a:gd name="connsiteX44" fmla="*/ 910832 w 5421466"/>
                <a:gd name="connsiteY44" fmla="*/ 5544925 h 6129387"/>
                <a:gd name="connsiteX45" fmla="*/ 1523574 w 5421466"/>
                <a:gd name="connsiteY45" fmla="*/ 5761741 h 6129387"/>
                <a:gd name="connsiteX46" fmla="*/ 2287145 w 5421466"/>
                <a:gd name="connsiteY46" fmla="*/ 5724034 h 6129387"/>
                <a:gd name="connsiteX47" fmla="*/ 3609909 w 5421466"/>
                <a:gd name="connsiteY47" fmla="*/ 5516644 h 6129387"/>
                <a:gd name="connsiteX48" fmla="*/ 3727543 w 5421466"/>
                <a:gd name="connsiteY48" fmla="*/ 5581363 h 6129387"/>
                <a:gd name="connsiteX49" fmla="*/ 3503203 w 5421466"/>
                <a:gd name="connsiteY49" fmla="*/ 6129387 h 6129387"/>
                <a:gd name="connsiteX0" fmla="*/ 4455310 w 5421466"/>
                <a:gd name="connsiteY0" fmla="*/ 6044545 h 6129387"/>
                <a:gd name="connsiteX1" fmla="*/ 4204745 w 5421466"/>
                <a:gd name="connsiteY1" fmla="*/ 5516795 h 6129387"/>
                <a:gd name="connsiteX2" fmla="*/ 4281733 w 5421466"/>
                <a:gd name="connsiteY2" fmla="*/ 5237444 h 6129387"/>
                <a:gd name="connsiteX3" fmla="*/ 4631881 w 5421466"/>
                <a:gd name="connsiteY3" fmla="*/ 4847191 h 6129387"/>
                <a:gd name="connsiteX4" fmla="*/ 5058626 w 5421466"/>
                <a:gd name="connsiteY4" fmla="*/ 3800966 h 6129387"/>
                <a:gd name="connsiteX5" fmla="*/ 5416844 w 5421466"/>
                <a:gd name="connsiteY5" fmla="*/ 2735737 h 6129387"/>
                <a:gd name="connsiteX6" fmla="*/ 5209455 w 5421466"/>
                <a:gd name="connsiteY6" fmla="*/ 2801725 h 6129387"/>
                <a:gd name="connsiteX7" fmla="*/ 4493017 w 5421466"/>
                <a:gd name="connsiteY7" fmla="*/ 3169370 h 6129387"/>
                <a:gd name="connsiteX8" fmla="*/ 3722857 w 5421466"/>
                <a:gd name="connsiteY8" fmla="*/ 4079130 h 6129387"/>
                <a:gd name="connsiteX9" fmla="*/ 3757727 w 5421466"/>
                <a:gd name="connsiteY9" fmla="*/ 3546442 h 6129387"/>
                <a:gd name="connsiteX10" fmla="*/ 4087665 w 5421466"/>
                <a:gd name="connsiteY10" fmla="*/ 2009873 h 6129387"/>
                <a:gd name="connsiteX11" fmla="*/ 4285628 w 5421466"/>
                <a:gd name="connsiteY11" fmla="*/ 1302863 h 6129387"/>
                <a:gd name="connsiteX12" fmla="*/ 4313908 w 5421466"/>
                <a:gd name="connsiteY12" fmla="*/ 963498 h 6129387"/>
                <a:gd name="connsiteX13" fmla="*/ 4049958 w 5421466"/>
                <a:gd name="connsiteY13" fmla="*/ 1199168 h 6129387"/>
                <a:gd name="connsiteX14" fmla="*/ 3569191 w 5421466"/>
                <a:gd name="connsiteY14" fmla="*/ 1840191 h 6129387"/>
                <a:gd name="connsiteX15" fmla="*/ 3408935 w 5421466"/>
                <a:gd name="connsiteY15" fmla="*/ 2349238 h 6129387"/>
                <a:gd name="connsiteX16" fmla="*/ 3324094 w 5421466"/>
                <a:gd name="connsiteY16" fmla="*/ 3518162 h 6129387"/>
                <a:gd name="connsiteX17" fmla="*/ 3267533 w 5421466"/>
                <a:gd name="connsiteY17" fmla="*/ 4093197 h 6129387"/>
                <a:gd name="connsiteX18" fmla="*/ 3224446 w 5421466"/>
                <a:gd name="connsiteY18" fmla="*/ 3852295 h 6129387"/>
                <a:gd name="connsiteX19" fmla="*/ 3069570 w 5421466"/>
                <a:gd name="connsiteY19" fmla="*/ 3188224 h 6129387"/>
                <a:gd name="connsiteX20" fmla="*/ 2428547 w 5421466"/>
                <a:gd name="connsiteY20" fmla="*/ 1604521 h 6129387"/>
                <a:gd name="connsiteX21" fmla="*/ 2042048 w 5421466"/>
                <a:gd name="connsiteY21" fmla="*/ 680694 h 6129387"/>
                <a:gd name="connsiteX22" fmla="*/ 1976061 w 5421466"/>
                <a:gd name="connsiteY22" fmla="*/ 237634 h 6129387"/>
                <a:gd name="connsiteX23" fmla="*/ 1853512 w 5421466"/>
                <a:gd name="connsiteY23" fmla="*/ 1964 h 6129387"/>
                <a:gd name="connsiteX24" fmla="*/ 1674403 w 5421466"/>
                <a:gd name="connsiteY24" fmla="*/ 360183 h 6129387"/>
                <a:gd name="connsiteX25" fmla="*/ 1504721 w 5421466"/>
                <a:gd name="connsiteY25" fmla="*/ 1415985 h 6129387"/>
                <a:gd name="connsiteX26" fmla="*/ 1919500 w 5421466"/>
                <a:gd name="connsiteY26" fmla="*/ 2745164 h 6129387"/>
                <a:gd name="connsiteX27" fmla="*/ 2525505 w 5421466"/>
                <a:gd name="connsiteY27" fmla="*/ 3885807 h 6129387"/>
                <a:gd name="connsiteX28" fmla="*/ 2343706 w 5421466"/>
                <a:gd name="connsiteY28" fmla="*/ 3734978 h 6129387"/>
                <a:gd name="connsiteX29" fmla="*/ 1259624 w 5421466"/>
                <a:gd name="connsiteY29" fmla="*/ 2566055 h 6129387"/>
                <a:gd name="connsiteX30" fmla="*/ 760003 w 5421466"/>
                <a:gd name="connsiteY30" fmla="*/ 2019300 h 6129387"/>
                <a:gd name="connsiteX31" fmla="*/ 213248 w 5421466"/>
                <a:gd name="connsiteY31" fmla="*/ 1510253 h 6129387"/>
                <a:gd name="connsiteX32" fmla="*/ 213248 w 5421466"/>
                <a:gd name="connsiteY32" fmla="*/ 1642228 h 6129387"/>
                <a:gd name="connsiteX33" fmla="*/ 694015 w 5421466"/>
                <a:gd name="connsiteY33" fmla="*/ 2980834 h 6129387"/>
                <a:gd name="connsiteX34" fmla="*/ 1287904 w 5421466"/>
                <a:gd name="connsiteY34" fmla="*/ 4102624 h 6129387"/>
                <a:gd name="connsiteX35" fmla="*/ 2042048 w 5421466"/>
                <a:gd name="connsiteY35" fmla="*/ 4715366 h 6129387"/>
                <a:gd name="connsiteX36" fmla="*/ 2771689 w 5421466"/>
                <a:gd name="connsiteY36" fmla="*/ 5012089 h 6129387"/>
                <a:gd name="connsiteX37" fmla="*/ 2315426 w 5421466"/>
                <a:gd name="connsiteY37" fmla="*/ 5092438 h 6129387"/>
                <a:gd name="connsiteX38" fmla="*/ 1495294 w 5421466"/>
                <a:gd name="connsiteY38" fmla="*/ 4922756 h 6129387"/>
                <a:gd name="connsiteX39" fmla="*/ 760003 w 5421466"/>
                <a:gd name="connsiteY39" fmla="*/ 4187465 h 6129387"/>
                <a:gd name="connsiteX40" fmla="*/ 260382 w 5421466"/>
                <a:gd name="connsiteY40" fmla="*/ 3291919 h 6129387"/>
                <a:gd name="connsiteX41" fmla="*/ 5859 w 5421466"/>
                <a:gd name="connsiteY41" fmla="*/ 2924273 h 6129387"/>
                <a:gd name="connsiteX42" fmla="*/ 109554 w 5421466"/>
                <a:gd name="connsiteY42" fmla="*/ 3518162 h 6129387"/>
                <a:gd name="connsiteX43" fmla="*/ 420638 w 5421466"/>
                <a:gd name="connsiteY43" fmla="*/ 4922756 h 6129387"/>
                <a:gd name="connsiteX44" fmla="*/ 910832 w 5421466"/>
                <a:gd name="connsiteY44" fmla="*/ 5544925 h 6129387"/>
                <a:gd name="connsiteX45" fmla="*/ 1523574 w 5421466"/>
                <a:gd name="connsiteY45" fmla="*/ 5761741 h 6129387"/>
                <a:gd name="connsiteX46" fmla="*/ 2287145 w 5421466"/>
                <a:gd name="connsiteY46" fmla="*/ 5724034 h 6129387"/>
                <a:gd name="connsiteX47" fmla="*/ 3609909 w 5421466"/>
                <a:gd name="connsiteY47" fmla="*/ 5516644 h 6129387"/>
                <a:gd name="connsiteX48" fmla="*/ 3727543 w 5421466"/>
                <a:gd name="connsiteY48" fmla="*/ 5581363 h 6129387"/>
                <a:gd name="connsiteX49" fmla="*/ 3503203 w 5421466"/>
                <a:gd name="connsiteY49" fmla="*/ 6129387 h 6129387"/>
                <a:gd name="connsiteX0" fmla="*/ 4469964 w 5421466"/>
                <a:gd name="connsiteY0" fmla="*/ 6067991 h 6129387"/>
                <a:gd name="connsiteX1" fmla="*/ 4204745 w 5421466"/>
                <a:gd name="connsiteY1" fmla="*/ 5516795 h 6129387"/>
                <a:gd name="connsiteX2" fmla="*/ 4281733 w 5421466"/>
                <a:gd name="connsiteY2" fmla="*/ 5237444 h 6129387"/>
                <a:gd name="connsiteX3" fmla="*/ 4631881 w 5421466"/>
                <a:gd name="connsiteY3" fmla="*/ 4847191 h 6129387"/>
                <a:gd name="connsiteX4" fmla="*/ 5058626 w 5421466"/>
                <a:gd name="connsiteY4" fmla="*/ 3800966 h 6129387"/>
                <a:gd name="connsiteX5" fmla="*/ 5416844 w 5421466"/>
                <a:gd name="connsiteY5" fmla="*/ 2735737 h 6129387"/>
                <a:gd name="connsiteX6" fmla="*/ 5209455 w 5421466"/>
                <a:gd name="connsiteY6" fmla="*/ 2801725 h 6129387"/>
                <a:gd name="connsiteX7" fmla="*/ 4493017 w 5421466"/>
                <a:gd name="connsiteY7" fmla="*/ 3169370 h 6129387"/>
                <a:gd name="connsiteX8" fmla="*/ 3722857 w 5421466"/>
                <a:gd name="connsiteY8" fmla="*/ 4079130 h 6129387"/>
                <a:gd name="connsiteX9" fmla="*/ 3757727 w 5421466"/>
                <a:gd name="connsiteY9" fmla="*/ 3546442 h 6129387"/>
                <a:gd name="connsiteX10" fmla="*/ 4087665 w 5421466"/>
                <a:gd name="connsiteY10" fmla="*/ 2009873 h 6129387"/>
                <a:gd name="connsiteX11" fmla="*/ 4285628 w 5421466"/>
                <a:gd name="connsiteY11" fmla="*/ 1302863 h 6129387"/>
                <a:gd name="connsiteX12" fmla="*/ 4313908 w 5421466"/>
                <a:gd name="connsiteY12" fmla="*/ 963498 h 6129387"/>
                <a:gd name="connsiteX13" fmla="*/ 4049958 w 5421466"/>
                <a:gd name="connsiteY13" fmla="*/ 1199168 h 6129387"/>
                <a:gd name="connsiteX14" fmla="*/ 3569191 w 5421466"/>
                <a:gd name="connsiteY14" fmla="*/ 1840191 h 6129387"/>
                <a:gd name="connsiteX15" fmla="*/ 3408935 w 5421466"/>
                <a:gd name="connsiteY15" fmla="*/ 2349238 h 6129387"/>
                <a:gd name="connsiteX16" fmla="*/ 3324094 w 5421466"/>
                <a:gd name="connsiteY16" fmla="*/ 3518162 h 6129387"/>
                <a:gd name="connsiteX17" fmla="*/ 3267533 w 5421466"/>
                <a:gd name="connsiteY17" fmla="*/ 4093197 h 6129387"/>
                <a:gd name="connsiteX18" fmla="*/ 3224446 w 5421466"/>
                <a:gd name="connsiteY18" fmla="*/ 3852295 h 6129387"/>
                <a:gd name="connsiteX19" fmla="*/ 3069570 w 5421466"/>
                <a:gd name="connsiteY19" fmla="*/ 3188224 h 6129387"/>
                <a:gd name="connsiteX20" fmla="*/ 2428547 w 5421466"/>
                <a:gd name="connsiteY20" fmla="*/ 1604521 h 6129387"/>
                <a:gd name="connsiteX21" fmla="*/ 2042048 w 5421466"/>
                <a:gd name="connsiteY21" fmla="*/ 680694 h 6129387"/>
                <a:gd name="connsiteX22" fmla="*/ 1976061 w 5421466"/>
                <a:gd name="connsiteY22" fmla="*/ 237634 h 6129387"/>
                <a:gd name="connsiteX23" fmla="*/ 1853512 w 5421466"/>
                <a:gd name="connsiteY23" fmla="*/ 1964 h 6129387"/>
                <a:gd name="connsiteX24" fmla="*/ 1674403 w 5421466"/>
                <a:gd name="connsiteY24" fmla="*/ 360183 h 6129387"/>
                <a:gd name="connsiteX25" fmla="*/ 1504721 w 5421466"/>
                <a:gd name="connsiteY25" fmla="*/ 1415985 h 6129387"/>
                <a:gd name="connsiteX26" fmla="*/ 1919500 w 5421466"/>
                <a:gd name="connsiteY26" fmla="*/ 2745164 h 6129387"/>
                <a:gd name="connsiteX27" fmla="*/ 2525505 w 5421466"/>
                <a:gd name="connsiteY27" fmla="*/ 3885807 h 6129387"/>
                <a:gd name="connsiteX28" fmla="*/ 2343706 w 5421466"/>
                <a:gd name="connsiteY28" fmla="*/ 3734978 h 6129387"/>
                <a:gd name="connsiteX29" fmla="*/ 1259624 w 5421466"/>
                <a:gd name="connsiteY29" fmla="*/ 2566055 h 6129387"/>
                <a:gd name="connsiteX30" fmla="*/ 760003 w 5421466"/>
                <a:gd name="connsiteY30" fmla="*/ 2019300 h 6129387"/>
                <a:gd name="connsiteX31" fmla="*/ 213248 w 5421466"/>
                <a:gd name="connsiteY31" fmla="*/ 1510253 h 6129387"/>
                <a:gd name="connsiteX32" fmla="*/ 213248 w 5421466"/>
                <a:gd name="connsiteY32" fmla="*/ 1642228 h 6129387"/>
                <a:gd name="connsiteX33" fmla="*/ 694015 w 5421466"/>
                <a:gd name="connsiteY33" fmla="*/ 2980834 h 6129387"/>
                <a:gd name="connsiteX34" fmla="*/ 1287904 w 5421466"/>
                <a:gd name="connsiteY34" fmla="*/ 4102624 h 6129387"/>
                <a:gd name="connsiteX35" fmla="*/ 2042048 w 5421466"/>
                <a:gd name="connsiteY35" fmla="*/ 4715366 h 6129387"/>
                <a:gd name="connsiteX36" fmla="*/ 2771689 w 5421466"/>
                <a:gd name="connsiteY36" fmla="*/ 5012089 h 6129387"/>
                <a:gd name="connsiteX37" fmla="*/ 2315426 w 5421466"/>
                <a:gd name="connsiteY37" fmla="*/ 5092438 h 6129387"/>
                <a:gd name="connsiteX38" fmla="*/ 1495294 w 5421466"/>
                <a:gd name="connsiteY38" fmla="*/ 4922756 h 6129387"/>
                <a:gd name="connsiteX39" fmla="*/ 760003 w 5421466"/>
                <a:gd name="connsiteY39" fmla="*/ 4187465 h 6129387"/>
                <a:gd name="connsiteX40" fmla="*/ 260382 w 5421466"/>
                <a:gd name="connsiteY40" fmla="*/ 3291919 h 6129387"/>
                <a:gd name="connsiteX41" fmla="*/ 5859 w 5421466"/>
                <a:gd name="connsiteY41" fmla="*/ 2924273 h 6129387"/>
                <a:gd name="connsiteX42" fmla="*/ 109554 w 5421466"/>
                <a:gd name="connsiteY42" fmla="*/ 3518162 h 6129387"/>
                <a:gd name="connsiteX43" fmla="*/ 420638 w 5421466"/>
                <a:gd name="connsiteY43" fmla="*/ 4922756 h 6129387"/>
                <a:gd name="connsiteX44" fmla="*/ 910832 w 5421466"/>
                <a:gd name="connsiteY44" fmla="*/ 5544925 h 6129387"/>
                <a:gd name="connsiteX45" fmla="*/ 1523574 w 5421466"/>
                <a:gd name="connsiteY45" fmla="*/ 5761741 h 6129387"/>
                <a:gd name="connsiteX46" fmla="*/ 2287145 w 5421466"/>
                <a:gd name="connsiteY46" fmla="*/ 5724034 h 6129387"/>
                <a:gd name="connsiteX47" fmla="*/ 3609909 w 5421466"/>
                <a:gd name="connsiteY47" fmla="*/ 5516644 h 6129387"/>
                <a:gd name="connsiteX48" fmla="*/ 3727543 w 5421466"/>
                <a:gd name="connsiteY48" fmla="*/ 5581363 h 6129387"/>
                <a:gd name="connsiteX49" fmla="*/ 3503203 w 5421466"/>
                <a:gd name="connsiteY49" fmla="*/ 6129387 h 6129387"/>
                <a:gd name="connsiteX0" fmla="*/ 4469964 w 5421466"/>
                <a:gd name="connsiteY0" fmla="*/ 6067991 h 6129387"/>
                <a:gd name="connsiteX1" fmla="*/ 4204745 w 5421466"/>
                <a:gd name="connsiteY1" fmla="*/ 5516795 h 6129387"/>
                <a:gd name="connsiteX2" fmla="*/ 4281733 w 5421466"/>
                <a:gd name="connsiteY2" fmla="*/ 5237444 h 6129387"/>
                <a:gd name="connsiteX3" fmla="*/ 4631881 w 5421466"/>
                <a:gd name="connsiteY3" fmla="*/ 4847191 h 6129387"/>
                <a:gd name="connsiteX4" fmla="*/ 5058626 w 5421466"/>
                <a:gd name="connsiteY4" fmla="*/ 3800966 h 6129387"/>
                <a:gd name="connsiteX5" fmla="*/ 5416844 w 5421466"/>
                <a:gd name="connsiteY5" fmla="*/ 2735737 h 6129387"/>
                <a:gd name="connsiteX6" fmla="*/ 5209455 w 5421466"/>
                <a:gd name="connsiteY6" fmla="*/ 2801725 h 6129387"/>
                <a:gd name="connsiteX7" fmla="*/ 4493017 w 5421466"/>
                <a:gd name="connsiteY7" fmla="*/ 3169370 h 6129387"/>
                <a:gd name="connsiteX8" fmla="*/ 3722857 w 5421466"/>
                <a:gd name="connsiteY8" fmla="*/ 4079130 h 6129387"/>
                <a:gd name="connsiteX9" fmla="*/ 3757727 w 5421466"/>
                <a:gd name="connsiteY9" fmla="*/ 3546442 h 6129387"/>
                <a:gd name="connsiteX10" fmla="*/ 4087665 w 5421466"/>
                <a:gd name="connsiteY10" fmla="*/ 2009873 h 6129387"/>
                <a:gd name="connsiteX11" fmla="*/ 4285628 w 5421466"/>
                <a:gd name="connsiteY11" fmla="*/ 1302863 h 6129387"/>
                <a:gd name="connsiteX12" fmla="*/ 4313908 w 5421466"/>
                <a:gd name="connsiteY12" fmla="*/ 963498 h 6129387"/>
                <a:gd name="connsiteX13" fmla="*/ 4049958 w 5421466"/>
                <a:gd name="connsiteY13" fmla="*/ 1199168 h 6129387"/>
                <a:gd name="connsiteX14" fmla="*/ 3569191 w 5421466"/>
                <a:gd name="connsiteY14" fmla="*/ 1840191 h 6129387"/>
                <a:gd name="connsiteX15" fmla="*/ 3408935 w 5421466"/>
                <a:gd name="connsiteY15" fmla="*/ 2349238 h 6129387"/>
                <a:gd name="connsiteX16" fmla="*/ 3324094 w 5421466"/>
                <a:gd name="connsiteY16" fmla="*/ 3518162 h 6129387"/>
                <a:gd name="connsiteX17" fmla="*/ 3267533 w 5421466"/>
                <a:gd name="connsiteY17" fmla="*/ 4093197 h 6129387"/>
                <a:gd name="connsiteX18" fmla="*/ 3224446 w 5421466"/>
                <a:gd name="connsiteY18" fmla="*/ 3852295 h 6129387"/>
                <a:gd name="connsiteX19" fmla="*/ 3069570 w 5421466"/>
                <a:gd name="connsiteY19" fmla="*/ 3188224 h 6129387"/>
                <a:gd name="connsiteX20" fmla="*/ 2428547 w 5421466"/>
                <a:gd name="connsiteY20" fmla="*/ 1604521 h 6129387"/>
                <a:gd name="connsiteX21" fmla="*/ 2042048 w 5421466"/>
                <a:gd name="connsiteY21" fmla="*/ 680694 h 6129387"/>
                <a:gd name="connsiteX22" fmla="*/ 1976061 w 5421466"/>
                <a:gd name="connsiteY22" fmla="*/ 237634 h 6129387"/>
                <a:gd name="connsiteX23" fmla="*/ 1853512 w 5421466"/>
                <a:gd name="connsiteY23" fmla="*/ 1964 h 6129387"/>
                <a:gd name="connsiteX24" fmla="*/ 1674403 w 5421466"/>
                <a:gd name="connsiteY24" fmla="*/ 360183 h 6129387"/>
                <a:gd name="connsiteX25" fmla="*/ 1504721 w 5421466"/>
                <a:gd name="connsiteY25" fmla="*/ 1415985 h 6129387"/>
                <a:gd name="connsiteX26" fmla="*/ 1919500 w 5421466"/>
                <a:gd name="connsiteY26" fmla="*/ 2745164 h 6129387"/>
                <a:gd name="connsiteX27" fmla="*/ 2525505 w 5421466"/>
                <a:gd name="connsiteY27" fmla="*/ 3885807 h 6129387"/>
                <a:gd name="connsiteX28" fmla="*/ 2343706 w 5421466"/>
                <a:gd name="connsiteY28" fmla="*/ 3734978 h 6129387"/>
                <a:gd name="connsiteX29" fmla="*/ 1259624 w 5421466"/>
                <a:gd name="connsiteY29" fmla="*/ 2566055 h 6129387"/>
                <a:gd name="connsiteX30" fmla="*/ 760003 w 5421466"/>
                <a:gd name="connsiteY30" fmla="*/ 2019300 h 6129387"/>
                <a:gd name="connsiteX31" fmla="*/ 213248 w 5421466"/>
                <a:gd name="connsiteY31" fmla="*/ 1510253 h 6129387"/>
                <a:gd name="connsiteX32" fmla="*/ 213248 w 5421466"/>
                <a:gd name="connsiteY32" fmla="*/ 1642228 h 6129387"/>
                <a:gd name="connsiteX33" fmla="*/ 694015 w 5421466"/>
                <a:gd name="connsiteY33" fmla="*/ 2980834 h 6129387"/>
                <a:gd name="connsiteX34" fmla="*/ 1287904 w 5421466"/>
                <a:gd name="connsiteY34" fmla="*/ 4102624 h 6129387"/>
                <a:gd name="connsiteX35" fmla="*/ 2042048 w 5421466"/>
                <a:gd name="connsiteY35" fmla="*/ 4715366 h 6129387"/>
                <a:gd name="connsiteX36" fmla="*/ 2771689 w 5421466"/>
                <a:gd name="connsiteY36" fmla="*/ 5012089 h 6129387"/>
                <a:gd name="connsiteX37" fmla="*/ 2315426 w 5421466"/>
                <a:gd name="connsiteY37" fmla="*/ 5092438 h 6129387"/>
                <a:gd name="connsiteX38" fmla="*/ 1495294 w 5421466"/>
                <a:gd name="connsiteY38" fmla="*/ 4922756 h 6129387"/>
                <a:gd name="connsiteX39" fmla="*/ 760003 w 5421466"/>
                <a:gd name="connsiteY39" fmla="*/ 4187465 h 6129387"/>
                <a:gd name="connsiteX40" fmla="*/ 260382 w 5421466"/>
                <a:gd name="connsiteY40" fmla="*/ 3291919 h 6129387"/>
                <a:gd name="connsiteX41" fmla="*/ 5859 w 5421466"/>
                <a:gd name="connsiteY41" fmla="*/ 2924273 h 6129387"/>
                <a:gd name="connsiteX42" fmla="*/ 109554 w 5421466"/>
                <a:gd name="connsiteY42" fmla="*/ 3518162 h 6129387"/>
                <a:gd name="connsiteX43" fmla="*/ 420638 w 5421466"/>
                <a:gd name="connsiteY43" fmla="*/ 4922756 h 6129387"/>
                <a:gd name="connsiteX44" fmla="*/ 910832 w 5421466"/>
                <a:gd name="connsiteY44" fmla="*/ 5544925 h 6129387"/>
                <a:gd name="connsiteX45" fmla="*/ 1523574 w 5421466"/>
                <a:gd name="connsiteY45" fmla="*/ 5761741 h 6129387"/>
                <a:gd name="connsiteX46" fmla="*/ 2287145 w 5421466"/>
                <a:gd name="connsiteY46" fmla="*/ 5724034 h 6129387"/>
                <a:gd name="connsiteX47" fmla="*/ 3609909 w 5421466"/>
                <a:gd name="connsiteY47" fmla="*/ 5516644 h 6129387"/>
                <a:gd name="connsiteX48" fmla="*/ 3727543 w 5421466"/>
                <a:gd name="connsiteY48" fmla="*/ 5581363 h 6129387"/>
                <a:gd name="connsiteX49" fmla="*/ 3503203 w 5421466"/>
                <a:gd name="connsiteY49" fmla="*/ 6129387 h 6129387"/>
                <a:gd name="connsiteX0" fmla="*/ 4469964 w 5421466"/>
                <a:gd name="connsiteY0" fmla="*/ 6067991 h 6199726"/>
                <a:gd name="connsiteX1" fmla="*/ 4204745 w 5421466"/>
                <a:gd name="connsiteY1" fmla="*/ 5516795 h 6199726"/>
                <a:gd name="connsiteX2" fmla="*/ 4281733 w 5421466"/>
                <a:gd name="connsiteY2" fmla="*/ 5237444 h 6199726"/>
                <a:gd name="connsiteX3" fmla="*/ 4631881 w 5421466"/>
                <a:gd name="connsiteY3" fmla="*/ 4847191 h 6199726"/>
                <a:gd name="connsiteX4" fmla="*/ 5058626 w 5421466"/>
                <a:gd name="connsiteY4" fmla="*/ 3800966 h 6199726"/>
                <a:gd name="connsiteX5" fmla="*/ 5416844 w 5421466"/>
                <a:gd name="connsiteY5" fmla="*/ 2735737 h 6199726"/>
                <a:gd name="connsiteX6" fmla="*/ 5209455 w 5421466"/>
                <a:gd name="connsiteY6" fmla="*/ 2801725 h 6199726"/>
                <a:gd name="connsiteX7" fmla="*/ 4493017 w 5421466"/>
                <a:gd name="connsiteY7" fmla="*/ 3169370 h 6199726"/>
                <a:gd name="connsiteX8" fmla="*/ 3722857 w 5421466"/>
                <a:gd name="connsiteY8" fmla="*/ 4079130 h 6199726"/>
                <a:gd name="connsiteX9" fmla="*/ 3757727 w 5421466"/>
                <a:gd name="connsiteY9" fmla="*/ 3546442 h 6199726"/>
                <a:gd name="connsiteX10" fmla="*/ 4087665 w 5421466"/>
                <a:gd name="connsiteY10" fmla="*/ 2009873 h 6199726"/>
                <a:gd name="connsiteX11" fmla="*/ 4285628 w 5421466"/>
                <a:gd name="connsiteY11" fmla="*/ 1302863 h 6199726"/>
                <a:gd name="connsiteX12" fmla="*/ 4313908 w 5421466"/>
                <a:gd name="connsiteY12" fmla="*/ 963498 h 6199726"/>
                <a:gd name="connsiteX13" fmla="*/ 4049958 w 5421466"/>
                <a:gd name="connsiteY13" fmla="*/ 1199168 h 6199726"/>
                <a:gd name="connsiteX14" fmla="*/ 3569191 w 5421466"/>
                <a:gd name="connsiteY14" fmla="*/ 1840191 h 6199726"/>
                <a:gd name="connsiteX15" fmla="*/ 3408935 w 5421466"/>
                <a:gd name="connsiteY15" fmla="*/ 2349238 h 6199726"/>
                <a:gd name="connsiteX16" fmla="*/ 3324094 w 5421466"/>
                <a:gd name="connsiteY16" fmla="*/ 3518162 h 6199726"/>
                <a:gd name="connsiteX17" fmla="*/ 3267533 w 5421466"/>
                <a:gd name="connsiteY17" fmla="*/ 4093197 h 6199726"/>
                <a:gd name="connsiteX18" fmla="*/ 3224446 w 5421466"/>
                <a:gd name="connsiteY18" fmla="*/ 3852295 h 6199726"/>
                <a:gd name="connsiteX19" fmla="*/ 3069570 w 5421466"/>
                <a:gd name="connsiteY19" fmla="*/ 3188224 h 6199726"/>
                <a:gd name="connsiteX20" fmla="*/ 2428547 w 5421466"/>
                <a:gd name="connsiteY20" fmla="*/ 1604521 h 6199726"/>
                <a:gd name="connsiteX21" fmla="*/ 2042048 w 5421466"/>
                <a:gd name="connsiteY21" fmla="*/ 680694 h 6199726"/>
                <a:gd name="connsiteX22" fmla="*/ 1976061 w 5421466"/>
                <a:gd name="connsiteY22" fmla="*/ 237634 h 6199726"/>
                <a:gd name="connsiteX23" fmla="*/ 1853512 w 5421466"/>
                <a:gd name="connsiteY23" fmla="*/ 1964 h 6199726"/>
                <a:gd name="connsiteX24" fmla="*/ 1674403 w 5421466"/>
                <a:gd name="connsiteY24" fmla="*/ 360183 h 6199726"/>
                <a:gd name="connsiteX25" fmla="*/ 1504721 w 5421466"/>
                <a:gd name="connsiteY25" fmla="*/ 1415985 h 6199726"/>
                <a:gd name="connsiteX26" fmla="*/ 1919500 w 5421466"/>
                <a:gd name="connsiteY26" fmla="*/ 2745164 h 6199726"/>
                <a:gd name="connsiteX27" fmla="*/ 2525505 w 5421466"/>
                <a:gd name="connsiteY27" fmla="*/ 3885807 h 6199726"/>
                <a:gd name="connsiteX28" fmla="*/ 2343706 w 5421466"/>
                <a:gd name="connsiteY28" fmla="*/ 3734978 h 6199726"/>
                <a:gd name="connsiteX29" fmla="*/ 1259624 w 5421466"/>
                <a:gd name="connsiteY29" fmla="*/ 2566055 h 6199726"/>
                <a:gd name="connsiteX30" fmla="*/ 760003 w 5421466"/>
                <a:gd name="connsiteY30" fmla="*/ 2019300 h 6199726"/>
                <a:gd name="connsiteX31" fmla="*/ 213248 w 5421466"/>
                <a:gd name="connsiteY31" fmla="*/ 1510253 h 6199726"/>
                <a:gd name="connsiteX32" fmla="*/ 213248 w 5421466"/>
                <a:gd name="connsiteY32" fmla="*/ 1642228 h 6199726"/>
                <a:gd name="connsiteX33" fmla="*/ 694015 w 5421466"/>
                <a:gd name="connsiteY33" fmla="*/ 2980834 h 6199726"/>
                <a:gd name="connsiteX34" fmla="*/ 1287904 w 5421466"/>
                <a:gd name="connsiteY34" fmla="*/ 4102624 h 6199726"/>
                <a:gd name="connsiteX35" fmla="*/ 2042048 w 5421466"/>
                <a:gd name="connsiteY35" fmla="*/ 4715366 h 6199726"/>
                <a:gd name="connsiteX36" fmla="*/ 2771689 w 5421466"/>
                <a:gd name="connsiteY36" fmla="*/ 5012089 h 6199726"/>
                <a:gd name="connsiteX37" fmla="*/ 2315426 w 5421466"/>
                <a:gd name="connsiteY37" fmla="*/ 5092438 h 6199726"/>
                <a:gd name="connsiteX38" fmla="*/ 1495294 w 5421466"/>
                <a:gd name="connsiteY38" fmla="*/ 4922756 h 6199726"/>
                <a:gd name="connsiteX39" fmla="*/ 760003 w 5421466"/>
                <a:gd name="connsiteY39" fmla="*/ 4187465 h 6199726"/>
                <a:gd name="connsiteX40" fmla="*/ 260382 w 5421466"/>
                <a:gd name="connsiteY40" fmla="*/ 3291919 h 6199726"/>
                <a:gd name="connsiteX41" fmla="*/ 5859 w 5421466"/>
                <a:gd name="connsiteY41" fmla="*/ 2924273 h 6199726"/>
                <a:gd name="connsiteX42" fmla="*/ 109554 w 5421466"/>
                <a:gd name="connsiteY42" fmla="*/ 3518162 h 6199726"/>
                <a:gd name="connsiteX43" fmla="*/ 420638 w 5421466"/>
                <a:gd name="connsiteY43" fmla="*/ 4922756 h 6199726"/>
                <a:gd name="connsiteX44" fmla="*/ 910832 w 5421466"/>
                <a:gd name="connsiteY44" fmla="*/ 5544925 h 6199726"/>
                <a:gd name="connsiteX45" fmla="*/ 1523574 w 5421466"/>
                <a:gd name="connsiteY45" fmla="*/ 5761741 h 6199726"/>
                <a:gd name="connsiteX46" fmla="*/ 2287145 w 5421466"/>
                <a:gd name="connsiteY46" fmla="*/ 5724034 h 6199726"/>
                <a:gd name="connsiteX47" fmla="*/ 3609909 w 5421466"/>
                <a:gd name="connsiteY47" fmla="*/ 5516644 h 6199726"/>
                <a:gd name="connsiteX48" fmla="*/ 3727543 w 5421466"/>
                <a:gd name="connsiteY48" fmla="*/ 5581363 h 6199726"/>
                <a:gd name="connsiteX49" fmla="*/ 3506134 w 5421466"/>
                <a:gd name="connsiteY49" fmla="*/ 6199726 h 6199726"/>
                <a:gd name="connsiteX0" fmla="*/ 4469964 w 5421466"/>
                <a:gd name="connsiteY0" fmla="*/ 6067991 h 6199726"/>
                <a:gd name="connsiteX1" fmla="*/ 4204745 w 5421466"/>
                <a:gd name="connsiteY1" fmla="*/ 5516795 h 6199726"/>
                <a:gd name="connsiteX2" fmla="*/ 4281733 w 5421466"/>
                <a:gd name="connsiteY2" fmla="*/ 5237444 h 6199726"/>
                <a:gd name="connsiteX3" fmla="*/ 4631881 w 5421466"/>
                <a:gd name="connsiteY3" fmla="*/ 4847191 h 6199726"/>
                <a:gd name="connsiteX4" fmla="*/ 5058626 w 5421466"/>
                <a:gd name="connsiteY4" fmla="*/ 3800966 h 6199726"/>
                <a:gd name="connsiteX5" fmla="*/ 5416844 w 5421466"/>
                <a:gd name="connsiteY5" fmla="*/ 2735737 h 6199726"/>
                <a:gd name="connsiteX6" fmla="*/ 5209455 w 5421466"/>
                <a:gd name="connsiteY6" fmla="*/ 2801725 h 6199726"/>
                <a:gd name="connsiteX7" fmla="*/ 4493017 w 5421466"/>
                <a:gd name="connsiteY7" fmla="*/ 3169370 h 6199726"/>
                <a:gd name="connsiteX8" fmla="*/ 3722857 w 5421466"/>
                <a:gd name="connsiteY8" fmla="*/ 4079130 h 6199726"/>
                <a:gd name="connsiteX9" fmla="*/ 3757727 w 5421466"/>
                <a:gd name="connsiteY9" fmla="*/ 3546442 h 6199726"/>
                <a:gd name="connsiteX10" fmla="*/ 4087665 w 5421466"/>
                <a:gd name="connsiteY10" fmla="*/ 2009873 h 6199726"/>
                <a:gd name="connsiteX11" fmla="*/ 4285628 w 5421466"/>
                <a:gd name="connsiteY11" fmla="*/ 1302863 h 6199726"/>
                <a:gd name="connsiteX12" fmla="*/ 4313908 w 5421466"/>
                <a:gd name="connsiteY12" fmla="*/ 963498 h 6199726"/>
                <a:gd name="connsiteX13" fmla="*/ 4049958 w 5421466"/>
                <a:gd name="connsiteY13" fmla="*/ 1199168 h 6199726"/>
                <a:gd name="connsiteX14" fmla="*/ 3569191 w 5421466"/>
                <a:gd name="connsiteY14" fmla="*/ 1840191 h 6199726"/>
                <a:gd name="connsiteX15" fmla="*/ 3408935 w 5421466"/>
                <a:gd name="connsiteY15" fmla="*/ 2349238 h 6199726"/>
                <a:gd name="connsiteX16" fmla="*/ 3324094 w 5421466"/>
                <a:gd name="connsiteY16" fmla="*/ 3518162 h 6199726"/>
                <a:gd name="connsiteX17" fmla="*/ 3267533 w 5421466"/>
                <a:gd name="connsiteY17" fmla="*/ 4093197 h 6199726"/>
                <a:gd name="connsiteX18" fmla="*/ 3224446 w 5421466"/>
                <a:gd name="connsiteY18" fmla="*/ 3852295 h 6199726"/>
                <a:gd name="connsiteX19" fmla="*/ 3069570 w 5421466"/>
                <a:gd name="connsiteY19" fmla="*/ 3188224 h 6199726"/>
                <a:gd name="connsiteX20" fmla="*/ 2428547 w 5421466"/>
                <a:gd name="connsiteY20" fmla="*/ 1604521 h 6199726"/>
                <a:gd name="connsiteX21" fmla="*/ 2042048 w 5421466"/>
                <a:gd name="connsiteY21" fmla="*/ 680694 h 6199726"/>
                <a:gd name="connsiteX22" fmla="*/ 1976061 w 5421466"/>
                <a:gd name="connsiteY22" fmla="*/ 237634 h 6199726"/>
                <a:gd name="connsiteX23" fmla="*/ 1853512 w 5421466"/>
                <a:gd name="connsiteY23" fmla="*/ 1964 h 6199726"/>
                <a:gd name="connsiteX24" fmla="*/ 1674403 w 5421466"/>
                <a:gd name="connsiteY24" fmla="*/ 360183 h 6199726"/>
                <a:gd name="connsiteX25" fmla="*/ 1504721 w 5421466"/>
                <a:gd name="connsiteY25" fmla="*/ 1415985 h 6199726"/>
                <a:gd name="connsiteX26" fmla="*/ 1919500 w 5421466"/>
                <a:gd name="connsiteY26" fmla="*/ 2745164 h 6199726"/>
                <a:gd name="connsiteX27" fmla="*/ 2525505 w 5421466"/>
                <a:gd name="connsiteY27" fmla="*/ 3885807 h 6199726"/>
                <a:gd name="connsiteX28" fmla="*/ 2343706 w 5421466"/>
                <a:gd name="connsiteY28" fmla="*/ 3734978 h 6199726"/>
                <a:gd name="connsiteX29" fmla="*/ 1259624 w 5421466"/>
                <a:gd name="connsiteY29" fmla="*/ 2566055 h 6199726"/>
                <a:gd name="connsiteX30" fmla="*/ 760003 w 5421466"/>
                <a:gd name="connsiteY30" fmla="*/ 2019300 h 6199726"/>
                <a:gd name="connsiteX31" fmla="*/ 213248 w 5421466"/>
                <a:gd name="connsiteY31" fmla="*/ 1510253 h 6199726"/>
                <a:gd name="connsiteX32" fmla="*/ 213248 w 5421466"/>
                <a:gd name="connsiteY32" fmla="*/ 1642228 h 6199726"/>
                <a:gd name="connsiteX33" fmla="*/ 694015 w 5421466"/>
                <a:gd name="connsiteY33" fmla="*/ 2980834 h 6199726"/>
                <a:gd name="connsiteX34" fmla="*/ 1287904 w 5421466"/>
                <a:gd name="connsiteY34" fmla="*/ 4102624 h 6199726"/>
                <a:gd name="connsiteX35" fmla="*/ 2042048 w 5421466"/>
                <a:gd name="connsiteY35" fmla="*/ 4715366 h 6199726"/>
                <a:gd name="connsiteX36" fmla="*/ 2771689 w 5421466"/>
                <a:gd name="connsiteY36" fmla="*/ 5012089 h 6199726"/>
                <a:gd name="connsiteX37" fmla="*/ 2315426 w 5421466"/>
                <a:gd name="connsiteY37" fmla="*/ 5092438 h 6199726"/>
                <a:gd name="connsiteX38" fmla="*/ 1495294 w 5421466"/>
                <a:gd name="connsiteY38" fmla="*/ 4922756 h 6199726"/>
                <a:gd name="connsiteX39" fmla="*/ 760003 w 5421466"/>
                <a:gd name="connsiteY39" fmla="*/ 4187465 h 6199726"/>
                <a:gd name="connsiteX40" fmla="*/ 260382 w 5421466"/>
                <a:gd name="connsiteY40" fmla="*/ 3291919 h 6199726"/>
                <a:gd name="connsiteX41" fmla="*/ 5859 w 5421466"/>
                <a:gd name="connsiteY41" fmla="*/ 2924273 h 6199726"/>
                <a:gd name="connsiteX42" fmla="*/ 109554 w 5421466"/>
                <a:gd name="connsiteY42" fmla="*/ 3518162 h 6199726"/>
                <a:gd name="connsiteX43" fmla="*/ 420638 w 5421466"/>
                <a:gd name="connsiteY43" fmla="*/ 4922756 h 6199726"/>
                <a:gd name="connsiteX44" fmla="*/ 910832 w 5421466"/>
                <a:gd name="connsiteY44" fmla="*/ 5544925 h 6199726"/>
                <a:gd name="connsiteX45" fmla="*/ 1523574 w 5421466"/>
                <a:gd name="connsiteY45" fmla="*/ 5761741 h 6199726"/>
                <a:gd name="connsiteX46" fmla="*/ 2287145 w 5421466"/>
                <a:gd name="connsiteY46" fmla="*/ 5724034 h 6199726"/>
                <a:gd name="connsiteX47" fmla="*/ 3609909 w 5421466"/>
                <a:gd name="connsiteY47" fmla="*/ 5516644 h 6199726"/>
                <a:gd name="connsiteX48" fmla="*/ 3727543 w 5421466"/>
                <a:gd name="connsiteY48" fmla="*/ 5581363 h 6199726"/>
                <a:gd name="connsiteX49" fmla="*/ 3506134 w 5421466"/>
                <a:gd name="connsiteY49" fmla="*/ 6199726 h 6199726"/>
                <a:gd name="connsiteX0" fmla="*/ 4469964 w 5421466"/>
                <a:gd name="connsiteY0" fmla="*/ 6067991 h 6199726"/>
                <a:gd name="connsiteX1" fmla="*/ 4204745 w 5421466"/>
                <a:gd name="connsiteY1" fmla="*/ 5516795 h 6199726"/>
                <a:gd name="connsiteX2" fmla="*/ 4281733 w 5421466"/>
                <a:gd name="connsiteY2" fmla="*/ 5237444 h 6199726"/>
                <a:gd name="connsiteX3" fmla="*/ 4631881 w 5421466"/>
                <a:gd name="connsiteY3" fmla="*/ 4847191 h 6199726"/>
                <a:gd name="connsiteX4" fmla="*/ 5058626 w 5421466"/>
                <a:gd name="connsiteY4" fmla="*/ 3800966 h 6199726"/>
                <a:gd name="connsiteX5" fmla="*/ 5416844 w 5421466"/>
                <a:gd name="connsiteY5" fmla="*/ 2735737 h 6199726"/>
                <a:gd name="connsiteX6" fmla="*/ 5209455 w 5421466"/>
                <a:gd name="connsiteY6" fmla="*/ 2801725 h 6199726"/>
                <a:gd name="connsiteX7" fmla="*/ 4493017 w 5421466"/>
                <a:gd name="connsiteY7" fmla="*/ 3169370 h 6199726"/>
                <a:gd name="connsiteX8" fmla="*/ 3722857 w 5421466"/>
                <a:gd name="connsiteY8" fmla="*/ 4079130 h 6199726"/>
                <a:gd name="connsiteX9" fmla="*/ 3757727 w 5421466"/>
                <a:gd name="connsiteY9" fmla="*/ 3546442 h 6199726"/>
                <a:gd name="connsiteX10" fmla="*/ 4087665 w 5421466"/>
                <a:gd name="connsiteY10" fmla="*/ 2009873 h 6199726"/>
                <a:gd name="connsiteX11" fmla="*/ 4285628 w 5421466"/>
                <a:gd name="connsiteY11" fmla="*/ 1302863 h 6199726"/>
                <a:gd name="connsiteX12" fmla="*/ 4313908 w 5421466"/>
                <a:gd name="connsiteY12" fmla="*/ 963498 h 6199726"/>
                <a:gd name="connsiteX13" fmla="*/ 4049958 w 5421466"/>
                <a:gd name="connsiteY13" fmla="*/ 1199168 h 6199726"/>
                <a:gd name="connsiteX14" fmla="*/ 3569191 w 5421466"/>
                <a:gd name="connsiteY14" fmla="*/ 1840191 h 6199726"/>
                <a:gd name="connsiteX15" fmla="*/ 3408935 w 5421466"/>
                <a:gd name="connsiteY15" fmla="*/ 2349238 h 6199726"/>
                <a:gd name="connsiteX16" fmla="*/ 3324094 w 5421466"/>
                <a:gd name="connsiteY16" fmla="*/ 3518162 h 6199726"/>
                <a:gd name="connsiteX17" fmla="*/ 3267533 w 5421466"/>
                <a:gd name="connsiteY17" fmla="*/ 4093197 h 6199726"/>
                <a:gd name="connsiteX18" fmla="*/ 3224446 w 5421466"/>
                <a:gd name="connsiteY18" fmla="*/ 3852295 h 6199726"/>
                <a:gd name="connsiteX19" fmla="*/ 3069570 w 5421466"/>
                <a:gd name="connsiteY19" fmla="*/ 3188224 h 6199726"/>
                <a:gd name="connsiteX20" fmla="*/ 2428547 w 5421466"/>
                <a:gd name="connsiteY20" fmla="*/ 1604521 h 6199726"/>
                <a:gd name="connsiteX21" fmla="*/ 2042048 w 5421466"/>
                <a:gd name="connsiteY21" fmla="*/ 680694 h 6199726"/>
                <a:gd name="connsiteX22" fmla="*/ 1976061 w 5421466"/>
                <a:gd name="connsiteY22" fmla="*/ 237634 h 6199726"/>
                <a:gd name="connsiteX23" fmla="*/ 1853512 w 5421466"/>
                <a:gd name="connsiteY23" fmla="*/ 1964 h 6199726"/>
                <a:gd name="connsiteX24" fmla="*/ 1674403 w 5421466"/>
                <a:gd name="connsiteY24" fmla="*/ 360183 h 6199726"/>
                <a:gd name="connsiteX25" fmla="*/ 1504721 w 5421466"/>
                <a:gd name="connsiteY25" fmla="*/ 1415985 h 6199726"/>
                <a:gd name="connsiteX26" fmla="*/ 1919500 w 5421466"/>
                <a:gd name="connsiteY26" fmla="*/ 2745164 h 6199726"/>
                <a:gd name="connsiteX27" fmla="*/ 2525505 w 5421466"/>
                <a:gd name="connsiteY27" fmla="*/ 3885807 h 6199726"/>
                <a:gd name="connsiteX28" fmla="*/ 2343706 w 5421466"/>
                <a:gd name="connsiteY28" fmla="*/ 3734978 h 6199726"/>
                <a:gd name="connsiteX29" fmla="*/ 1259624 w 5421466"/>
                <a:gd name="connsiteY29" fmla="*/ 2566055 h 6199726"/>
                <a:gd name="connsiteX30" fmla="*/ 760003 w 5421466"/>
                <a:gd name="connsiteY30" fmla="*/ 2019300 h 6199726"/>
                <a:gd name="connsiteX31" fmla="*/ 213248 w 5421466"/>
                <a:gd name="connsiteY31" fmla="*/ 1510253 h 6199726"/>
                <a:gd name="connsiteX32" fmla="*/ 213248 w 5421466"/>
                <a:gd name="connsiteY32" fmla="*/ 1642228 h 6199726"/>
                <a:gd name="connsiteX33" fmla="*/ 694015 w 5421466"/>
                <a:gd name="connsiteY33" fmla="*/ 2980834 h 6199726"/>
                <a:gd name="connsiteX34" fmla="*/ 1287904 w 5421466"/>
                <a:gd name="connsiteY34" fmla="*/ 4102624 h 6199726"/>
                <a:gd name="connsiteX35" fmla="*/ 2042048 w 5421466"/>
                <a:gd name="connsiteY35" fmla="*/ 4715366 h 6199726"/>
                <a:gd name="connsiteX36" fmla="*/ 2771689 w 5421466"/>
                <a:gd name="connsiteY36" fmla="*/ 5012089 h 6199726"/>
                <a:gd name="connsiteX37" fmla="*/ 2315426 w 5421466"/>
                <a:gd name="connsiteY37" fmla="*/ 5092438 h 6199726"/>
                <a:gd name="connsiteX38" fmla="*/ 1495294 w 5421466"/>
                <a:gd name="connsiteY38" fmla="*/ 4922756 h 6199726"/>
                <a:gd name="connsiteX39" fmla="*/ 760003 w 5421466"/>
                <a:gd name="connsiteY39" fmla="*/ 4187465 h 6199726"/>
                <a:gd name="connsiteX40" fmla="*/ 260382 w 5421466"/>
                <a:gd name="connsiteY40" fmla="*/ 3291919 h 6199726"/>
                <a:gd name="connsiteX41" fmla="*/ 5859 w 5421466"/>
                <a:gd name="connsiteY41" fmla="*/ 2924273 h 6199726"/>
                <a:gd name="connsiteX42" fmla="*/ 109554 w 5421466"/>
                <a:gd name="connsiteY42" fmla="*/ 3518162 h 6199726"/>
                <a:gd name="connsiteX43" fmla="*/ 420638 w 5421466"/>
                <a:gd name="connsiteY43" fmla="*/ 4922756 h 6199726"/>
                <a:gd name="connsiteX44" fmla="*/ 910832 w 5421466"/>
                <a:gd name="connsiteY44" fmla="*/ 5544925 h 6199726"/>
                <a:gd name="connsiteX45" fmla="*/ 1523574 w 5421466"/>
                <a:gd name="connsiteY45" fmla="*/ 5761741 h 6199726"/>
                <a:gd name="connsiteX46" fmla="*/ 2336968 w 5421466"/>
                <a:gd name="connsiteY46" fmla="*/ 5729895 h 6199726"/>
                <a:gd name="connsiteX47" fmla="*/ 3609909 w 5421466"/>
                <a:gd name="connsiteY47" fmla="*/ 5516644 h 6199726"/>
                <a:gd name="connsiteX48" fmla="*/ 3727543 w 5421466"/>
                <a:gd name="connsiteY48" fmla="*/ 5581363 h 6199726"/>
                <a:gd name="connsiteX49" fmla="*/ 3506134 w 5421466"/>
                <a:gd name="connsiteY49" fmla="*/ 6199726 h 6199726"/>
                <a:gd name="connsiteX0" fmla="*/ 4469964 w 5421466"/>
                <a:gd name="connsiteY0" fmla="*/ 6067991 h 6199726"/>
                <a:gd name="connsiteX1" fmla="*/ 4204745 w 5421466"/>
                <a:gd name="connsiteY1" fmla="*/ 5516795 h 6199726"/>
                <a:gd name="connsiteX2" fmla="*/ 4281733 w 5421466"/>
                <a:gd name="connsiteY2" fmla="*/ 5237444 h 6199726"/>
                <a:gd name="connsiteX3" fmla="*/ 4631881 w 5421466"/>
                <a:gd name="connsiteY3" fmla="*/ 4847191 h 6199726"/>
                <a:gd name="connsiteX4" fmla="*/ 5058626 w 5421466"/>
                <a:gd name="connsiteY4" fmla="*/ 3800966 h 6199726"/>
                <a:gd name="connsiteX5" fmla="*/ 5416844 w 5421466"/>
                <a:gd name="connsiteY5" fmla="*/ 2735737 h 6199726"/>
                <a:gd name="connsiteX6" fmla="*/ 5209455 w 5421466"/>
                <a:gd name="connsiteY6" fmla="*/ 2801725 h 6199726"/>
                <a:gd name="connsiteX7" fmla="*/ 4493017 w 5421466"/>
                <a:gd name="connsiteY7" fmla="*/ 3169370 h 6199726"/>
                <a:gd name="connsiteX8" fmla="*/ 3722857 w 5421466"/>
                <a:gd name="connsiteY8" fmla="*/ 4079130 h 6199726"/>
                <a:gd name="connsiteX9" fmla="*/ 3757727 w 5421466"/>
                <a:gd name="connsiteY9" fmla="*/ 3546442 h 6199726"/>
                <a:gd name="connsiteX10" fmla="*/ 4087665 w 5421466"/>
                <a:gd name="connsiteY10" fmla="*/ 2009873 h 6199726"/>
                <a:gd name="connsiteX11" fmla="*/ 4285628 w 5421466"/>
                <a:gd name="connsiteY11" fmla="*/ 1302863 h 6199726"/>
                <a:gd name="connsiteX12" fmla="*/ 4313908 w 5421466"/>
                <a:gd name="connsiteY12" fmla="*/ 963498 h 6199726"/>
                <a:gd name="connsiteX13" fmla="*/ 4049958 w 5421466"/>
                <a:gd name="connsiteY13" fmla="*/ 1199168 h 6199726"/>
                <a:gd name="connsiteX14" fmla="*/ 3569191 w 5421466"/>
                <a:gd name="connsiteY14" fmla="*/ 1840191 h 6199726"/>
                <a:gd name="connsiteX15" fmla="*/ 3408935 w 5421466"/>
                <a:gd name="connsiteY15" fmla="*/ 2349238 h 6199726"/>
                <a:gd name="connsiteX16" fmla="*/ 3324094 w 5421466"/>
                <a:gd name="connsiteY16" fmla="*/ 3518162 h 6199726"/>
                <a:gd name="connsiteX17" fmla="*/ 3267533 w 5421466"/>
                <a:gd name="connsiteY17" fmla="*/ 4093197 h 6199726"/>
                <a:gd name="connsiteX18" fmla="*/ 3224446 w 5421466"/>
                <a:gd name="connsiteY18" fmla="*/ 3852295 h 6199726"/>
                <a:gd name="connsiteX19" fmla="*/ 3069570 w 5421466"/>
                <a:gd name="connsiteY19" fmla="*/ 3188224 h 6199726"/>
                <a:gd name="connsiteX20" fmla="*/ 2428547 w 5421466"/>
                <a:gd name="connsiteY20" fmla="*/ 1604521 h 6199726"/>
                <a:gd name="connsiteX21" fmla="*/ 2042048 w 5421466"/>
                <a:gd name="connsiteY21" fmla="*/ 680694 h 6199726"/>
                <a:gd name="connsiteX22" fmla="*/ 1976061 w 5421466"/>
                <a:gd name="connsiteY22" fmla="*/ 237634 h 6199726"/>
                <a:gd name="connsiteX23" fmla="*/ 1853512 w 5421466"/>
                <a:gd name="connsiteY23" fmla="*/ 1964 h 6199726"/>
                <a:gd name="connsiteX24" fmla="*/ 1674403 w 5421466"/>
                <a:gd name="connsiteY24" fmla="*/ 360183 h 6199726"/>
                <a:gd name="connsiteX25" fmla="*/ 1504721 w 5421466"/>
                <a:gd name="connsiteY25" fmla="*/ 1415985 h 6199726"/>
                <a:gd name="connsiteX26" fmla="*/ 1919500 w 5421466"/>
                <a:gd name="connsiteY26" fmla="*/ 2745164 h 6199726"/>
                <a:gd name="connsiteX27" fmla="*/ 2525505 w 5421466"/>
                <a:gd name="connsiteY27" fmla="*/ 3885807 h 6199726"/>
                <a:gd name="connsiteX28" fmla="*/ 2343706 w 5421466"/>
                <a:gd name="connsiteY28" fmla="*/ 3734978 h 6199726"/>
                <a:gd name="connsiteX29" fmla="*/ 1259624 w 5421466"/>
                <a:gd name="connsiteY29" fmla="*/ 2566055 h 6199726"/>
                <a:gd name="connsiteX30" fmla="*/ 760003 w 5421466"/>
                <a:gd name="connsiteY30" fmla="*/ 2019300 h 6199726"/>
                <a:gd name="connsiteX31" fmla="*/ 213248 w 5421466"/>
                <a:gd name="connsiteY31" fmla="*/ 1510253 h 6199726"/>
                <a:gd name="connsiteX32" fmla="*/ 213248 w 5421466"/>
                <a:gd name="connsiteY32" fmla="*/ 1642228 h 6199726"/>
                <a:gd name="connsiteX33" fmla="*/ 694015 w 5421466"/>
                <a:gd name="connsiteY33" fmla="*/ 2980834 h 6199726"/>
                <a:gd name="connsiteX34" fmla="*/ 1287904 w 5421466"/>
                <a:gd name="connsiteY34" fmla="*/ 4102624 h 6199726"/>
                <a:gd name="connsiteX35" fmla="*/ 2042048 w 5421466"/>
                <a:gd name="connsiteY35" fmla="*/ 4715366 h 6199726"/>
                <a:gd name="connsiteX36" fmla="*/ 2771689 w 5421466"/>
                <a:gd name="connsiteY36" fmla="*/ 5012089 h 6199726"/>
                <a:gd name="connsiteX37" fmla="*/ 2315426 w 5421466"/>
                <a:gd name="connsiteY37" fmla="*/ 5092438 h 6199726"/>
                <a:gd name="connsiteX38" fmla="*/ 1495294 w 5421466"/>
                <a:gd name="connsiteY38" fmla="*/ 4922756 h 6199726"/>
                <a:gd name="connsiteX39" fmla="*/ 760003 w 5421466"/>
                <a:gd name="connsiteY39" fmla="*/ 4187465 h 6199726"/>
                <a:gd name="connsiteX40" fmla="*/ 260382 w 5421466"/>
                <a:gd name="connsiteY40" fmla="*/ 3291919 h 6199726"/>
                <a:gd name="connsiteX41" fmla="*/ 5859 w 5421466"/>
                <a:gd name="connsiteY41" fmla="*/ 2924273 h 6199726"/>
                <a:gd name="connsiteX42" fmla="*/ 109554 w 5421466"/>
                <a:gd name="connsiteY42" fmla="*/ 3518162 h 6199726"/>
                <a:gd name="connsiteX43" fmla="*/ 420638 w 5421466"/>
                <a:gd name="connsiteY43" fmla="*/ 4922756 h 6199726"/>
                <a:gd name="connsiteX44" fmla="*/ 910832 w 5421466"/>
                <a:gd name="connsiteY44" fmla="*/ 5544925 h 6199726"/>
                <a:gd name="connsiteX45" fmla="*/ 1523574 w 5421466"/>
                <a:gd name="connsiteY45" fmla="*/ 5761741 h 6199726"/>
                <a:gd name="connsiteX46" fmla="*/ 2336968 w 5421466"/>
                <a:gd name="connsiteY46" fmla="*/ 5729895 h 6199726"/>
                <a:gd name="connsiteX47" fmla="*/ 3483886 w 5421466"/>
                <a:gd name="connsiteY47" fmla="*/ 5540090 h 6199726"/>
                <a:gd name="connsiteX48" fmla="*/ 3727543 w 5421466"/>
                <a:gd name="connsiteY48" fmla="*/ 5581363 h 6199726"/>
                <a:gd name="connsiteX49" fmla="*/ 3506134 w 5421466"/>
                <a:gd name="connsiteY49" fmla="*/ 6199726 h 6199726"/>
                <a:gd name="connsiteX0" fmla="*/ 4469964 w 5421466"/>
                <a:gd name="connsiteY0" fmla="*/ 6067991 h 6199726"/>
                <a:gd name="connsiteX1" fmla="*/ 4204745 w 5421466"/>
                <a:gd name="connsiteY1" fmla="*/ 5516795 h 6199726"/>
                <a:gd name="connsiteX2" fmla="*/ 4281733 w 5421466"/>
                <a:gd name="connsiteY2" fmla="*/ 5237444 h 6199726"/>
                <a:gd name="connsiteX3" fmla="*/ 4631881 w 5421466"/>
                <a:gd name="connsiteY3" fmla="*/ 4847191 h 6199726"/>
                <a:gd name="connsiteX4" fmla="*/ 5058626 w 5421466"/>
                <a:gd name="connsiteY4" fmla="*/ 3800966 h 6199726"/>
                <a:gd name="connsiteX5" fmla="*/ 5416844 w 5421466"/>
                <a:gd name="connsiteY5" fmla="*/ 2735737 h 6199726"/>
                <a:gd name="connsiteX6" fmla="*/ 5209455 w 5421466"/>
                <a:gd name="connsiteY6" fmla="*/ 2801725 h 6199726"/>
                <a:gd name="connsiteX7" fmla="*/ 4493017 w 5421466"/>
                <a:gd name="connsiteY7" fmla="*/ 3169370 h 6199726"/>
                <a:gd name="connsiteX8" fmla="*/ 3722857 w 5421466"/>
                <a:gd name="connsiteY8" fmla="*/ 4079130 h 6199726"/>
                <a:gd name="connsiteX9" fmla="*/ 3757727 w 5421466"/>
                <a:gd name="connsiteY9" fmla="*/ 3546442 h 6199726"/>
                <a:gd name="connsiteX10" fmla="*/ 4087665 w 5421466"/>
                <a:gd name="connsiteY10" fmla="*/ 2009873 h 6199726"/>
                <a:gd name="connsiteX11" fmla="*/ 4285628 w 5421466"/>
                <a:gd name="connsiteY11" fmla="*/ 1302863 h 6199726"/>
                <a:gd name="connsiteX12" fmla="*/ 4313908 w 5421466"/>
                <a:gd name="connsiteY12" fmla="*/ 963498 h 6199726"/>
                <a:gd name="connsiteX13" fmla="*/ 4049958 w 5421466"/>
                <a:gd name="connsiteY13" fmla="*/ 1199168 h 6199726"/>
                <a:gd name="connsiteX14" fmla="*/ 3569191 w 5421466"/>
                <a:gd name="connsiteY14" fmla="*/ 1840191 h 6199726"/>
                <a:gd name="connsiteX15" fmla="*/ 3408935 w 5421466"/>
                <a:gd name="connsiteY15" fmla="*/ 2349238 h 6199726"/>
                <a:gd name="connsiteX16" fmla="*/ 3324094 w 5421466"/>
                <a:gd name="connsiteY16" fmla="*/ 3518162 h 6199726"/>
                <a:gd name="connsiteX17" fmla="*/ 3267533 w 5421466"/>
                <a:gd name="connsiteY17" fmla="*/ 4093197 h 6199726"/>
                <a:gd name="connsiteX18" fmla="*/ 3224446 w 5421466"/>
                <a:gd name="connsiteY18" fmla="*/ 3852295 h 6199726"/>
                <a:gd name="connsiteX19" fmla="*/ 3069570 w 5421466"/>
                <a:gd name="connsiteY19" fmla="*/ 3188224 h 6199726"/>
                <a:gd name="connsiteX20" fmla="*/ 2428547 w 5421466"/>
                <a:gd name="connsiteY20" fmla="*/ 1604521 h 6199726"/>
                <a:gd name="connsiteX21" fmla="*/ 2042048 w 5421466"/>
                <a:gd name="connsiteY21" fmla="*/ 680694 h 6199726"/>
                <a:gd name="connsiteX22" fmla="*/ 1976061 w 5421466"/>
                <a:gd name="connsiteY22" fmla="*/ 237634 h 6199726"/>
                <a:gd name="connsiteX23" fmla="*/ 1853512 w 5421466"/>
                <a:gd name="connsiteY23" fmla="*/ 1964 h 6199726"/>
                <a:gd name="connsiteX24" fmla="*/ 1674403 w 5421466"/>
                <a:gd name="connsiteY24" fmla="*/ 360183 h 6199726"/>
                <a:gd name="connsiteX25" fmla="*/ 1504721 w 5421466"/>
                <a:gd name="connsiteY25" fmla="*/ 1415985 h 6199726"/>
                <a:gd name="connsiteX26" fmla="*/ 1919500 w 5421466"/>
                <a:gd name="connsiteY26" fmla="*/ 2745164 h 6199726"/>
                <a:gd name="connsiteX27" fmla="*/ 2525505 w 5421466"/>
                <a:gd name="connsiteY27" fmla="*/ 3885807 h 6199726"/>
                <a:gd name="connsiteX28" fmla="*/ 2343706 w 5421466"/>
                <a:gd name="connsiteY28" fmla="*/ 3734978 h 6199726"/>
                <a:gd name="connsiteX29" fmla="*/ 1259624 w 5421466"/>
                <a:gd name="connsiteY29" fmla="*/ 2566055 h 6199726"/>
                <a:gd name="connsiteX30" fmla="*/ 760003 w 5421466"/>
                <a:gd name="connsiteY30" fmla="*/ 2019300 h 6199726"/>
                <a:gd name="connsiteX31" fmla="*/ 213248 w 5421466"/>
                <a:gd name="connsiteY31" fmla="*/ 1510253 h 6199726"/>
                <a:gd name="connsiteX32" fmla="*/ 213248 w 5421466"/>
                <a:gd name="connsiteY32" fmla="*/ 1642228 h 6199726"/>
                <a:gd name="connsiteX33" fmla="*/ 694015 w 5421466"/>
                <a:gd name="connsiteY33" fmla="*/ 2980834 h 6199726"/>
                <a:gd name="connsiteX34" fmla="*/ 1287904 w 5421466"/>
                <a:gd name="connsiteY34" fmla="*/ 4102624 h 6199726"/>
                <a:gd name="connsiteX35" fmla="*/ 2042048 w 5421466"/>
                <a:gd name="connsiteY35" fmla="*/ 4715366 h 6199726"/>
                <a:gd name="connsiteX36" fmla="*/ 2771689 w 5421466"/>
                <a:gd name="connsiteY36" fmla="*/ 5012089 h 6199726"/>
                <a:gd name="connsiteX37" fmla="*/ 2315426 w 5421466"/>
                <a:gd name="connsiteY37" fmla="*/ 5092438 h 6199726"/>
                <a:gd name="connsiteX38" fmla="*/ 1495294 w 5421466"/>
                <a:gd name="connsiteY38" fmla="*/ 4922756 h 6199726"/>
                <a:gd name="connsiteX39" fmla="*/ 760003 w 5421466"/>
                <a:gd name="connsiteY39" fmla="*/ 4187465 h 6199726"/>
                <a:gd name="connsiteX40" fmla="*/ 260382 w 5421466"/>
                <a:gd name="connsiteY40" fmla="*/ 3291919 h 6199726"/>
                <a:gd name="connsiteX41" fmla="*/ 5859 w 5421466"/>
                <a:gd name="connsiteY41" fmla="*/ 2924273 h 6199726"/>
                <a:gd name="connsiteX42" fmla="*/ 109554 w 5421466"/>
                <a:gd name="connsiteY42" fmla="*/ 3518162 h 6199726"/>
                <a:gd name="connsiteX43" fmla="*/ 420638 w 5421466"/>
                <a:gd name="connsiteY43" fmla="*/ 4922756 h 6199726"/>
                <a:gd name="connsiteX44" fmla="*/ 910832 w 5421466"/>
                <a:gd name="connsiteY44" fmla="*/ 5544925 h 6199726"/>
                <a:gd name="connsiteX45" fmla="*/ 1523574 w 5421466"/>
                <a:gd name="connsiteY45" fmla="*/ 5761741 h 6199726"/>
                <a:gd name="connsiteX46" fmla="*/ 2336968 w 5421466"/>
                <a:gd name="connsiteY46" fmla="*/ 5729895 h 6199726"/>
                <a:gd name="connsiteX47" fmla="*/ 3483886 w 5421466"/>
                <a:gd name="connsiteY47" fmla="*/ 5540090 h 6199726"/>
                <a:gd name="connsiteX48" fmla="*/ 3727543 w 5421466"/>
                <a:gd name="connsiteY48" fmla="*/ 5581363 h 6199726"/>
                <a:gd name="connsiteX49" fmla="*/ 3506134 w 5421466"/>
                <a:gd name="connsiteY49" fmla="*/ 6199726 h 6199726"/>
                <a:gd name="connsiteX0" fmla="*/ 4469964 w 5421466"/>
                <a:gd name="connsiteY0" fmla="*/ 6067991 h 6199726"/>
                <a:gd name="connsiteX1" fmla="*/ 4204745 w 5421466"/>
                <a:gd name="connsiteY1" fmla="*/ 5516795 h 6199726"/>
                <a:gd name="connsiteX2" fmla="*/ 4281733 w 5421466"/>
                <a:gd name="connsiteY2" fmla="*/ 5237444 h 6199726"/>
                <a:gd name="connsiteX3" fmla="*/ 4631881 w 5421466"/>
                <a:gd name="connsiteY3" fmla="*/ 4847191 h 6199726"/>
                <a:gd name="connsiteX4" fmla="*/ 5058626 w 5421466"/>
                <a:gd name="connsiteY4" fmla="*/ 3800966 h 6199726"/>
                <a:gd name="connsiteX5" fmla="*/ 5416844 w 5421466"/>
                <a:gd name="connsiteY5" fmla="*/ 2735737 h 6199726"/>
                <a:gd name="connsiteX6" fmla="*/ 5209455 w 5421466"/>
                <a:gd name="connsiteY6" fmla="*/ 2801725 h 6199726"/>
                <a:gd name="connsiteX7" fmla="*/ 4493017 w 5421466"/>
                <a:gd name="connsiteY7" fmla="*/ 3169370 h 6199726"/>
                <a:gd name="connsiteX8" fmla="*/ 3722857 w 5421466"/>
                <a:gd name="connsiteY8" fmla="*/ 4079130 h 6199726"/>
                <a:gd name="connsiteX9" fmla="*/ 3757727 w 5421466"/>
                <a:gd name="connsiteY9" fmla="*/ 3546442 h 6199726"/>
                <a:gd name="connsiteX10" fmla="*/ 4087665 w 5421466"/>
                <a:gd name="connsiteY10" fmla="*/ 2009873 h 6199726"/>
                <a:gd name="connsiteX11" fmla="*/ 4285628 w 5421466"/>
                <a:gd name="connsiteY11" fmla="*/ 1302863 h 6199726"/>
                <a:gd name="connsiteX12" fmla="*/ 4313908 w 5421466"/>
                <a:gd name="connsiteY12" fmla="*/ 963498 h 6199726"/>
                <a:gd name="connsiteX13" fmla="*/ 4049958 w 5421466"/>
                <a:gd name="connsiteY13" fmla="*/ 1199168 h 6199726"/>
                <a:gd name="connsiteX14" fmla="*/ 3569191 w 5421466"/>
                <a:gd name="connsiteY14" fmla="*/ 1840191 h 6199726"/>
                <a:gd name="connsiteX15" fmla="*/ 3408935 w 5421466"/>
                <a:gd name="connsiteY15" fmla="*/ 2349238 h 6199726"/>
                <a:gd name="connsiteX16" fmla="*/ 3324094 w 5421466"/>
                <a:gd name="connsiteY16" fmla="*/ 3518162 h 6199726"/>
                <a:gd name="connsiteX17" fmla="*/ 3267533 w 5421466"/>
                <a:gd name="connsiteY17" fmla="*/ 4093197 h 6199726"/>
                <a:gd name="connsiteX18" fmla="*/ 3224446 w 5421466"/>
                <a:gd name="connsiteY18" fmla="*/ 3852295 h 6199726"/>
                <a:gd name="connsiteX19" fmla="*/ 3069570 w 5421466"/>
                <a:gd name="connsiteY19" fmla="*/ 3188224 h 6199726"/>
                <a:gd name="connsiteX20" fmla="*/ 2428547 w 5421466"/>
                <a:gd name="connsiteY20" fmla="*/ 1604521 h 6199726"/>
                <a:gd name="connsiteX21" fmla="*/ 2042048 w 5421466"/>
                <a:gd name="connsiteY21" fmla="*/ 680694 h 6199726"/>
                <a:gd name="connsiteX22" fmla="*/ 1976061 w 5421466"/>
                <a:gd name="connsiteY22" fmla="*/ 237634 h 6199726"/>
                <a:gd name="connsiteX23" fmla="*/ 1853512 w 5421466"/>
                <a:gd name="connsiteY23" fmla="*/ 1964 h 6199726"/>
                <a:gd name="connsiteX24" fmla="*/ 1674403 w 5421466"/>
                <a:gd name="connsiteY24" fmla="*/ 360183 h 6199726"/>
                <a:gd name="connsiteX25" fmla="*/ 1504721 w 5421466"/>
                <a:gd name="connsiteY25" fmla="*/ 1415985 h 6199726"/>
                <a:gd name="connsiteX26" fmla="*/ 1919500 w 5421466"/>
                <a:gd name="connsiteY26" fmla="*/ 2745164 h 6199726"/>
                <a:gd name="connsiteX27" fmla="*/ 2525505 w 5421466"/>
                <a:gd name="connsiteY27" fmla="*/ 3885807 h 6199726"/>
                <a:gd name="connsiteX28" fmla="*/ 2343706 w 5421466"/>
                <a:gd name="connsiteY28" fmla="*/ 3734978 h 6199726"/>
                <a:gd name="connsiteX29" fmla="*/ 1259624 w 5421466"/>
                <a:gd name="connsiteY29" fmla="*/ 2566055 h 6199726"/>
                <a:gd name="connsiteX30" fmla="*/ 760003 w 5421466"/>
                <a:gd name="connsiteY30" fmla="*/ 2019300 h 6199726"/>
                <a:gd name="connsiteX31" fmla="*/ 213248 w 5421466"/>
                <a:gd name="connsiteY31" fmla="*/ 1510253 h 6199726"/>
                <a:gd name="connsiteX32" fmla="*/ 213248 w 5421466"/>
                <a:gd name="connsiteY32" fmla="*/ 1642228 h 6199726"/>
                <a:gd name="connsiteX33" fmla="*/ 694015 w 5421466"/>
                <a:gd name="connsiteY33" fmla="*/ 2980834 h 6199726"/>
                <a:gd name="connsiteX34" fmla="*/ 1287904 w 5421466"/>
                <a:gd name="connsiteY34" fmla="*/ 4102624 h 6199726"/>
                <a:gd name="connsiteX35" fmla="*/ 2042048 w 5421466"/>
                <a:gd name="connsiteY35" fmla="*/ 4715366 h 6199726"/>
                <a:gd name="connsiteX36" fmla="*/ 2771689 w 5421466"/>
                <a:gd name="connsiteY36" fmla="*/ 5012089 h 6199726"/>
                <a:gd name="connsiteX37" fmla="*/ 2315426 w 5421466"/>
                <a:gd name="connsiteY37" fmla="*/ 5092438 h 6199726"/>
                <a:gd name="connsiteX38" fmla="*/ 1495294 w 5421466"/>
                <a:gd name="connsiteY38" fmla="*/ 4922756 h 6199726"/>
                <a:gd name="connsiteX39" fmla="*/ 760003 w 5421466"/>
                <a:gd name="connsiteY39" fmla="*/ 4187465 h 6199726"/>
                <a:gd name="connsiteX40" fmla="*/ 260382 w 5421466"/>
                <a:gd name="connsiteY40" fmla="*/ 3291919 h 6199726"/>
                <a:gd name="connsiteX41" fmla="*/ 5859 w 5421466"/>
                <a:gd name="connsiteY41" fmla="*/ 2924273 h 6199726"/>
                <a:gd name="connsiteX42" fmla="*/ 109554 w 5421466"/>
                <a:gd name="connsiteY42" fmla="*/ 3518162 h 6199726"/>
                <a:gd name="connsiteX43" fmla="*/ 420638 w 5421466"/>
                <a:gd name="connsiteY43" fmla="*/ 4922756 h 6199726"/>
                <a:gd name="connsiteX44" fmla="*/ 910832 w 5421466"/>
                <a:gd name="connsiteY44" fmla="*/ 5544925 h 6199726"/>
                <a:gd name="connsiteX45" fmla="*/ 1523574 w 5421466"/>
                <a:gd name="connsiteY45" fmla="*/ 5761741 h 6199726"/>
                <a:gd name="connsiteX46" fmla="*/ 2336968 w 5421466"/>
                <a:gd name="connsiteY46" fmla="*/ 5729895 h 6199726"/>
                <a:gd name="connsiteX47" fmla="*/ 3483886 w 5421466"/>
                <a:gd name="connsiteY47" fmla="*/ 5540090 h 6199726"/>
                <a:gd name="connsiteX48" fmla="*/ 3704096 w 5421466"/>
                <a:gd name="connsiteY48" fmla="*/ 5581363 h 6199726"/>
                <a:gd name="connsiteX49" fmla="*/ 3506134 w 5421466"/>
                <a:gd name="connsiteY49" fmla="*/ 6199726 h 6199726"/>
                <a:gd name="connsiteX0" fmla="*/ 4469964 w 5421362"/>
                <a:gd name="connsiteY0" fmla="*/ 6067991 h 6199726"/>
                <a:gd name="connsiteX1" fmla="*/ 4204745 w 5421362"/>
                <a:gd name="connsiteY1" fmla="*/ 5516795 h 6199726"/>
                <a:gd name="connsiteX2" fmla="*/ 4281733 w 5421362"/>
                <a:gd name="connsiteY2" fmla="*/ 5237444 h 6199726"/>
                <a:gd name="connsiteX3" fmla="*/ 4631881 w 5421362"/>
                <a:gd name="connsiteY3" fmla="*/ 4847191 h 6199726"/>
                <a:gd name="connsiteX4" fmla="*/ 5058626 w 5421362"/>
                <a:gd name="connsiteY4" fmla="*/ 3800966 h 6199726"/>
                <a:gd name="connsiteX5" fmla="*/ 5416844 w 5421362"/>
                <a:gd name="connsiteY5" fmla="*/ 2735737 h 6199726"/>
                <a:gd name="connsiteX6" fmla="*/ 5209455 w 5421362"/>
                <a:gd name="connsiteY6" fmla="*/ 2801725 h 6199726"/>
                <a:gd name="connsiteX7" fmla="*/ 4508837 w 5421362"/>
                <a:gd name="connsiteY7" fmla="*/ 3248470 h 6199726"/>
                <a:gd name="connsiteX8" fmla="*/ 3722857 w 5421362"/>
                <a:gd name="connsiteY8" fmla="*/ 4079130 h 6199726"/>
                <a:gd name="connsiteX9" fmla="*/ 3757727 w 5421362"/>
                <a:gd name="connsiteY9" fmla="*/ 3546442 h 6199726"/>
                <a:gd name="connsiteX10" fmla="*/ 4087665 w 5421362"/>
                <a:gd name="connsiteY10" fmla="*/ 2009873 h 6199726"/>
                <a:gd name="connsiteX11" fmla="*/ 4285628 w 5421362"/>
                <a:gd name="connsiteY11" fmla="*/ 1302863 h 6199726"/>
                <a:gd name="connsiteX12" fmla="*/ 4313908 w 5421362"/>
                <a:gd name="connsiteY12" fmla="*/ 963498 h 6199726"/>
                <a:gd name="connsiteX13" fmla="*/ 4049958 w 5421362"/>
                <a:gd name="connsiteY13" fmla="*/ 1199168 h 6199726"/>
                <a:gd name="connsiteX14" fmla="*/ 3569191 w 5421362"/>
                <a:gd name="connsiteY14" fmla="*/ 1840191 h 6199726"/>
                <a:gd name="connsiteX15" fmla="*/ 3408935 w 5421362"/>
                <a:gd name="connsiteY15" fmla="*/ 2349238 h 6199726"/>
                <a:gd name="connsiteX16" fmla="*/ 3324094 w 5421362"/>
                <a:gd name="connsiteY16" fmla="*/ 3518162 h 6199726"/>
                <a:gd name="connsiteX17" fmla="*/ 3267533 w 5421362"/>
                <a:gd name="connsiteY17" fmla="*/ 4093197 h 6199726"/>
                <a:gd name="connsiteX18" fmla="*/ 3224446 w 5421362"/>
                <a:gd name="connsiteY18" fmla="*/ 3852295 h 6199726"/>
                <a:gd name="connsiteX19" fmla="*/ 3069570 w 5421362"/>
                <a:gd name="connsiteY19" fmla="*/ 3188224 h 6199726"/>
                <a:gd name="connsiteX20" fmla="*/ 2428547 w 5421362"/>
                <a:gd name="connsiteY20" fmla="*/ 1604521 h 6199726"/>
                <a:gd name="connsiteX21" fmla="*/ 2042048 w 5421362"/>
                <a:gd name="connsiteY21" fmla="*/ 680694 h 6199726"/>
                <a:gd name="connsiteX22" fmla="*/ 1976061 w 5421362"/>
                <a:gd name="connsiteY22" fmla="*/ 237634 h 6199726"/>
                <a:gd name="connsiteX23" fmla="*/ 1853512 w 5421362"/>
                <a:gd name="connsiteY23" fmla="*/ 1964 h 6199726"/>
                <a:gd name="connsiteX24" fmla="*/ 1674403 w 5421362"/>
                <a:gd name="connsiteY24" fmla="*/ 360183 h 6199726"/>
                <a:gd name="connsiteX25" fmla="*/ 1504721 w 5421362"/>
                <a:gd name="connsiteY25" fmla="*/ 1415985 h 6199726"/>
                <a:gd name="connsiteX26" fmla="*/ 1919500 w 5421362"/>
                <a:gd name="connsiteY26" fmla="*/ 2745164 h 6199726"/>
                <a:gd name="connsiteX27" fmla="*/ 2525505 w 5421362"/>
                <a:gd name="connsiteY27" fmla="*/ 3885807 h 6199726"/>
                <a:gd name="connsiteX28" fmla="*/ 2343706 w 5421362"/>
                <a:gd name="connsiteY28" fmla="*/ 3734978 h 6199726"/>
                <a:gd name="connsiteX29" fmla="*/ 1259624 w 5421362"/>
                <a:gd name="connsiteY29" fmla="*/ 2566055 h 6199726"/>
                <a:gd name="connsiteX30" fmla="*/ 760003 w 5421362"/>
                <a:gd name="connsiteY30" fmla="*/ 2019300 h 6199726"/>
                <a:gd name="connsiteX31" fmla="*/ 213248 w 5421362"/>
                <a:gd name="connsiteY31" fmla="*/ 1510253 h 6199726"/>
                <a:gd name="connsiteX32" fmla="*/ 213248 w 5421362"/>
                <a:gd name="connsiteY32" fmla="*/ 1642228 h 6199726"/>
                <a:gd name="connsiteX33" fmla="*/ 694015 w 5421362"/>
                <a:gd name="connsiteY33" fmla="*/ 2980834 h 6199726"/>
                <a:gd name="connsiteX34" fmla="*/ 1287904 w 5421362"/>
                <a:gd name="connsiteY34" fmla="*/ 4102624 h 6199726"/>
                <a:gd name="connsiteX35" fmla="*/ 2042048 w 5421362"/>
                <a:gd name="connsiteY35" fmla="*/ 4715366 h 6199726"/>
                <a:gd name="connsiteX36" fmla="*/ 2771689 w 5421362"/>
                <a:gd name="connsiteY36" fmla="*/ 5012089 h 6199726"/>
                <a:gd name="connsiteX37" fmla="*/ 2315426 w 5421362"/>
                <a:gd name="connsiteY37" fmla="*/ 5092438 h 6199726"/>
                <a:gd name="connsiteX38" fmla="*/ 1495294 w 5421362"/>
                <a:gd name="connsiteY38" fmla="*/ 4922756 h 6199726"/>
                <a:gd name="connsiteX39" fmla="*/ 760003 w 5421362"/>
                <a:gd name="connsiteY39" fmla="*/ 4187465 h 6199726"/>
                <a:gd name="connsiteX40" fmla="*/ 260382 w 5421362"/>
                <a:gd name="connsiteY40" fmla="*/ 3291919 h 6199726"/>
                <a:gd name="connsiteX41" fmla="*/ 5859 w 5421362"/>
                <a:gd name="connsiteY41" fmla="*/ 2924273 h 6199726"/>
                <a:gd name="connsiteX42" fmla="*/ 109554 w 5421362"/>
                <a:gd name="connsiteY42" fmla="*/ 3518162 h 6199726"/>
                <a:gd name="connsiteX43" fmla="*/ 420638 w 5421362"/>
                <a:gd name="connsiteY43" fmla="*/ 4922756 h 6199726"/>
                <a:gd name="connsiteX44" fmla="*/ 910832 w 5421362"/>
                <a:gd name="connsiteY44" fmla="*/ 5544925 h 6199726"/>
                <a:gd name="connsiteX45" fmla="*/ 1523574 w 5421362"/>
                <a:gd name="connsiteY45" fmla="*/ 5761741 h 6199726"/>
                <a:gd name="connsiteX46" fmla="*/ 2336968 w 5421362"/>
                <a:gd name="connsiteY46" fmla="*/ 5729895 h 6199726"/>
                <a:gd name="connsiteX47" fmla="*/ 3483886 w 5421362"/>
                <a:gd name="connsiteY47" fmla="*/ 5540090 h 6199726"/>
                <a:gd name="connsiteX48" fmla="*/ 3704096 w 5421362"/>
                <a:gd name="connsiteY48" fmla="*/ 5581363 h 6199726"/>
                <a:gd name="connsiteX49" fmla="*/ 3506134 w 5421362"/>
                <a:gd name="connsiteY49" fmla="*/ 6199726 h 6199726"/>
                <a:gd name="connsiteX0" fmla="*/ 4469964 w 5421094"/>
                <a:gd name="connsiteY0" fmla="*/ 6067991 h 6199726"/>
                <a:gd name="connsiteX1" fmla="*/ 4204745 w 5421094"/>
                <a:gd name="connsiteY1" fmla="*/ 5516795 h 6199726"/>
                <a:gd name="connsiteX2" fmla="*/ 4281733 w 5421094"/>
                <a:gd name="connsiteY2" fmla="*/ 5237444 h 6199726"/>
                <a:gd name="connsiteX3" fmla="*/ 4631881 w 5421094"/>
                <a:gd name="connsiteY3" fmla="*/ 4847191 h 6199726"/>
                <a:gd name="connsiteX4" fmla="*/ 5058626 w 5421094"/>
                <a:gd name="connsiteY4" fmla="*/ 3800966 h 6199726"/>
                <a:gd name="connsiteX5" fmla="*/ 5416844 w 5421094"/>
                <a:gd name="connsiteY5" fmla="*/ 2735737 h 6199726"/>
                <a:gd name="connsiteX6" fmla="*/ 5209455 w 5421094"/>
                <a:gd name="connsiteY6" fmla="*/ 2801725 h 6199726"/>
                <a:gd name="connsiteX7" fmla="*/ 4553133 w 5421094"/>
                <a:gd name="connsiteY7" fmla="*/ 3267454 h 6199726"/>
                <a:gd name="connsiteX8" fmla="*/ 3722857 w 5421094"/>
                <a:gd name="connsiteY8" fmla="*/ 4079130 h 6199726"/>
                <a:gd name="connsiteX9" fmla="*/ 3757727 w 5421094"/>
                <a:gd name="connsiteY9" fmla="*/ 3546442 h 6199726"/>
                <a:gd name="connsiteX10" fmla="*/ 4087665 w 5421094"/>
                <a:gd name="connsiteY10" fmla="*/ 2009873 h 6199726"/>
                <a:gd name="connsiteX11" fmla="*/ 4285628 w 5421094"/>
                <a:gd name="connsiteY11" fmla="*/ 1302863 h 6199726"/>
                <a:gd name="connsiteX12" fmla="*/ 4313908 w 5421094"/>
                <a:gd name="connsiteY12" fmla="*/ 963498 h 6199726"/>
                <a:gd name="connsiteX13" fmla="*/ 4049958 w 5421094"/>
                <a:gd name="connsiteY13" fmla="*/ 1199168 h 6199726"/>
                <a:gd name="connsiteX14" fmla="*/ 3569191 w 5421094"/>
                <a:gd name="connsiteY14" fmla="*/ 1840191 h 6199726"/>
                <a:gd name="connsiteX15" fmla="*/ 3408935 w 5421094"/>
                <a:gd name="connsiteY15" fmla="*/ 2349238 h 6199726"/>
                <a:gd name="connsiteX16" fmla="*/ 3324094 w 5421094"/>
                <a:gd name="connsiteY16" fmla="*/ 3518162 h 6199726"/>
                <a:gd name="connsiteX17" fmla="*/ 3267533 w 5421094"/>
                <a:gd name="connsiteY17" fmla="*/ 4093197 h 6199726"/>
                <a:gd name="connsiteX18" fmla="*/ 3224446 w 5421094"/>
                <a:gd name="connsiteY18" fmla="*/ 3852295 h 6199726"/>
                <a:gd name="connsiteX19" fmla="*/ 3069570 w 5421094"/>
                <a:gd name="connsiteY19" fmla="*/ 3188224 h 6199726"/>
                <a:gd name="connsiteX20" fmla="*/ 2428547 w 5421094"/>
                <a:gd name="connsiteY20" fmla="*/ 1604521 h 6199726"/>
                <a:gd name="connsiteX21" fmla="*/ 2042048 w 5421094"/>
                <a:gd name="connsiteY21" fmla="*/ 680694 h 6199726"/>
                <a:gd name="connsiteX22" fmla="*/ 1976061 w 5421094"/>
                <a:gd name="connsiteY22" fmla="*/ 237634 h 6199726"/>
                <a:gd name="connsiteX23" fmla="*/ 1853512 w 5421094"/>
                <a:gd name="connsiteY23" fmla="*/ 1964 h 6199726"/>
                <a:gd name="connsiteX24" fmla="*/ 1674403 w 5421094"/>
                <a:gd name="connsiteY24" fmla="*/ 360183 h 6199726"/>
                <a:gd name="connsiteX25" fmla="*/ 1504721 w 5421094"/>
                <a:gd name="connsiteY25" fmla="*/ 1415985 h 6199726"/>
                <a:gd name="connsiteX26" fmla="*/ 1919500 w 5421094"/>
                <a:gd name="connsiteY26" fmla="*/ 2745164 h 6199726"/>
                <a:gd name="connsiteX27" fmla="*/ 2525505 w 5421094"/>
                <a:gd name="connsiteY27" fmla="*/ 3885807 h 6199726"/>
                <a:gd name="connsiteX28" fmla="*/ 2343706 w 5421094"/>
                <a:gd name="connsiteY28" fmla="*/ 3734978 h 6199726"/>
                <a:gd name="connsiteX29" fmla="*/ 1259624 w 5421094"/>
                <a:gd name="connsiteY29" fmla="*/ 2566055 h 6199726"/>
                <a:gd name="connsiteX30" fmla="*/ 760003 w 5421094"/>
                <a:gd name="connsiteY30" fmla="*/ 2019300 h 6199726"/>
                <a:gd name="connsiteX31" fmla="*/ 213248 w 5421094"/>
                <a:gd name="connsiteY31" fmla="*/ 1510253 h 6199726"/>
                <a:gd name="connsiteX32" fmla="*/ 213248 w 5421094"/>
                <a:gd name="connsiteY32" fmla="*/ 1642228 h 6199726"/>
                <a:gd name="connsiteX33" fmla="*/ 694015 w 5421094"/>
                <a:gd name="connsiteY33" fmla="*/ 2980834 h 6199726"/>
                <a:gd name="connsiteX34" fmla="*/ 1287904 w 5421094"/>
                <a:gd name="connsiteY34" fmla="*/ 4102624 h 6199726"/>
                <a:gd name="connsiteX35" fmla="*/ 2042048 w 5421094"/>
                <a:gd name="connsiteY35" fmla="*/ 4715366 h 6199726"/>
                <a:gd name="connsiteX36" fmla="*/ 2771689 w 5421094"/>
                <a:gd name="connsiteY36" fmla="*/ 5012089 h 6199726"/>
                <a:gd name="connsiteX37" fmla="*/ 2315426 w 5421094"/>
                <a:gd name="connsiteY37" fmla="*/ 5092438 h 6199726"/>
                <a:gd name="connsiteX38" fmla="*/ 1495294 w 5421094"/>
                <a:gd name="connsiteY38" fmla="*/ 4922756 h 6199726"/>
                <a:gd name="connsiteX39" fmla="*/ 760003 w 5421094"/>
                <a:gd name="connsiteY39" fmla="*/ 4187465 h 6199726"/>
                <a:gd name="connsiteX40" fmla="*/ 260382 w 5421094"/>
                <a:gd name="connsiteY40" fmla="*/ 3291919 h 6199726"/>
                <a:gd name="connsiteX41" fmla="*/ 5859 w 5421094"/>
                <a:gd name="connsiteY41" fmla="*/ 2924273 h 6199726"/>
                <a:gd name="connsiteX42" fmla="*/ 109554 w 5421094"/>
                <a:gd name="connsiteY42" fmla="*/ 3518162 h 6199726"/>
                <a:gd name="connsiteX43" fmla="*/ 420638 w 5421094"/>
                <a:gd name="connsiteY43" fmla="*/ 4922756 h 6199726"/>
                <a:gd name="connsiteX44" fmla="*/ 910832 w 5421094"/>
                <a:gd name="connsiteY44" fmla="*/ 5544925 h 6199726"/>
                <a:gd name="connsiteX45" fmla="*/ 1523574 w 5421094"/>
                <a:gd name="connsiteY45" fmla="*/ 5761741 h 6199726"/>
                <a:gd name="connsiteX46" fmla="*/ 2336968 w 5421094"/>
                <a:gd name="connsiteY46" fmla="*/ 5729895 h 6199726"/>
                <a:gd name="connsiteX47" fmla="*/ 3483886 w 5421094"/>
                <a:gd name="connsiteY47" fmla="*/ 5540090 h 6199726"/>
                <a:gd name="connsiteX48" fmla="*/ 3704096 w 5421094"/>
                <a:gd name="connsiteY48" fmla="*/ 5581363 h 6199726"/>
                <a:gd name="connsiteX49" fmla="*/ 3506134 w 5421094"/>
                <a:gd name="connsiteY49" fmla="*/ 6199726 h 6199726"/>
                <a:gd name="connsiteX0" fmla="*/ 4469964 w 5426208"/>
                <a:gd name="connsiteY0" fmla="*/ 6067991 h 6199726"/>
                <a:gd name="connsiteX1" fmla="*/ 4204745 w 5426208"/>
                <a:gd name="connsiteY1" fmla="*/ 5516795 h 6199726"/>
                <a:gd name="connsiteX2" fmla="*/ 4281733 w 5426208"/>
                <a:gd name="connsiteY2" fmla="*/ 5237444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722857 w 5426208"/>
                <a:gd name="connsiteY8" fmla="*/ 4079130 h 6199726"/>
                <a:gd name="connsiteX9" fmla="*/ 3757727 w 5426208"/>
                <a:gd name="connsiteY9" fmla="*/ 3546442 h 6199726"/>
                <a:gd name="connsiteX10" fmla="*/ 4087665 w 5426208"/>
                <a:gd name="connsiteY10" fmla="*/ 2009873 h 6199726"/>
                <a:gd name="connsiteX11" fmla="*/ 4285628 w 5426208"/>
                <a:gd name="connsiteY11" fmla="*/ 1302863 h 6199726"/>
                <a:gd name="connsiteX12" fmla="*/ 4313908 w 5426208"/>
                <a:gd name="connsiteY12" fmla="*/ 963498 h 6199726"/>
                <a:gd name="connsiteX13" fmla="*/ 4049958 w 5426208"/>
                <a:gd name="connsiteY13" fmla="*/ 1199168 h 6199726"/>
                <a:gd name="connsiteX14" fmla="*/ 3569191 w 5426208"/>
                <a:gd name="connsiteY14" fmla="*/ 1840191 h 6199726"/>
                <a:gd name="connsiteX15" fmla="*/ 3408935 w 5426208"/>
                <a:gd name="connsiteY15" fmla="*/ 2349238 h 6199726"/>
                <a:gd name="connsiteX16" fmla="*/ 3324094 w 5426208"/>
                <a:gd name="connsiteY16" fmla="*/ 3518162 h 6199726"/>
                <a:gd name="connsiteX17" fmla="*/ 3267533 w 5426208"/>
                <a:gd name="connsiteY17" fmla="*/ 4093197 h 6199726"/>
                <a:gd name="connsiteX18" fmla="*/ 3224446 w 5426208"/>
                <a:gd name="connsiteY18" fmla="*/ 3852295 h 6199726"/>
                <a:gd name="connsiteX19" fmla="*/ 3069570 w 5426208"/>
                <a:gd name="connsiteY19" fmla="*/ 3188224 h 6199726"/>
                <a:gd name="connsiteX20" fmla="*/ 2428547 w 5426208"/>
                <a:gd name="connsiteY20" fmla="*/ 1604521 h 6199726"/>
                <a:gd name="connsiteX21" fmla="*/ 2042048 w 5426208"/>
                <a:gd name="connsiteY21" fmla="*/ 680694 h 6199726"/>
                <a:gd name="connsiteX22" fmla="*/ 1976061 w 5426208"/>
                <a:gd name="connsiteY22" fmla="*/ 237634 h 6199726"/>
                <a:gd name="connsiteX23" fmla="*/ 1853512 w 5426208"/>
                <a:gd name="connsiteY23" fmla="*/ 1964 h 6199726"/>
                <a:gd name="connsiteX24" fmla="*/ 1674403 w 5426208"/>
                <a:gd name="connsiteY24" fmla="*/ 360183 h 6199726"/>
                <a:gd name="connsiteX25" fmla="*/ 1504721 w 5426208"/>
                <a:gd name="connsiteY25" fmla="*/ 1415985 h 6199726"/>
                <a:gd name="connsiteX26" fmla="*/ 1919500 w 5426208"/>
                <a:gd name="connsiteY26" fmla="*/ 2745164 h 6199726"/>
                <a:gd name="connsiteX27" fmla="*/ 2525505 w 5426208"/>
                <a:gd name="connsiteY27" fmla="*/ 3885807 h 6199726"/>
                <a:gd name="connsiteX28" fmla="*/ 2343706 w 5426208"/>
                <a:gd name="connsiteY28" fmla="*/ 3734978 h 6199726"/>
                <a:gd name="connsiteX29" fmla="*/ 1259624 w 5426208"/>
                <a:gd name="connsiteY29" fmla="*/ 2566055 h 6199726"/>
                <a:gd name="connsiteX30" fmla="*/ 760003 w 5426208"/>
                <a:gd name="connsiteY30" fmla="*/ 2019300 h 6199726"/>
                <a:gd name="connsiteX31" fmla="*/ 213248 w 5426208"/>
                <a:gd name="connsiteY31" fmla="*/ 1510253 h 6199726"/>
                <a:gd name="connsiteX32" fmla="*/ 213248 w 5426208"/>
                <a:gd name="connsiteY32" fmla="*/ 1642228 h 6199726"/>
                <a:gd name="connsiteX33" fmla="*/ 694015 w 5426208"/>
                <a:gd name="connsiteY33" fmla="*/ 2980834 h 6199726"/>
                <a:gd name="connsiteX34" fmla="*/ 1287904 w 5426208"/>
                <a:gd name="connsiteY34" fmla="*/ 4102624 h 6199726"/>
                <a:gd name="connsiteX35" fmla="*/ 2042048 w 5426208"/>
                <a:gd name="connsiteY35" fmla="*/ 4715366 h 6199726"/>
                <a:gd name="connsiteX36" fmla="*/ 2771689 w 5426208"/>
                <a:gd name="connsiteY36" fmla="*/ 5012089 h 6199726"/>
                <a:gd name="connsiteX37" fmla="*/ 2315426 w 5426208"/>
                <a:gd name="connsiteY37" fmla="*/ 5092438 h 6199726"/>
                <a:gd name="connsiteX38" fmla="*/ 1495294 w 5426208"/>
                <a:gd name="connsiteY38" fmla="*/ 4922756 h 6199726"/>
                <a:gd name="connsiteX39" fmla="*/ 760003 w 5426208"/>
                <a:gd name="connsiteY39" fmla="*/ 4187465 h 6199726"/>
                <a:gd name="connsiteX40" fmla="*/ 260382 w 5426208"/>
                <a:gd name="connsiteY40" fmla="*/ 3291919 h 6199726"/>
                <a:gd name="connsiteX41" fmla="*/ 5859 w 5426208"/>
                <a:gd name="connsiteY41" fmla="*/ 2924273 h 6199726"/>
                <a:gd name="connsiteX42" fmla="*/ 109554 w 5426208"/>
                <a:gd name="connsiteY42" fmla="*/ 3518162 h 6199726"/>
                <a:gd name="connsiteX43" fmla="*/ 420638 w 5426208"/>
                <a:gd name="connsiteY43" fmla="*/ 4922756 h 6199726"/>
                <a:gd name="connsiteX44" fmla="*/ 910832 w 5426208"/>
                <a:gd name="connsiteY44" fmla="*/ 5544925 h 6199726"/>
                <a:gd name="connsiteX45" fmla="*/ 1523574 w 5426208"/>
                <a:gd name="connsiteY45" fmla="*/ 5761741 h 6199726"/>
                <a:gd name="connsiteX46" fmla="*/ 2336968 w 5426208"/>
                <a:gd name="connsiteY46" fmla="*/ 5729895 h 6199726"/>
                <a:gd name="connsiteX47" fmla="*/ 3483886 w 5426208"/>
                <a:gd name="connsiteY47" fmla="*/ 5540090 h 6199726"/>
                <a:gd name="connsiteX48" fmla="*/ 3704096 w 5426208"/>
                <a:gd name="connsiteY48" fmla="*/ 5581363 h 6199726"/>
                <a:gd name="connsiteX49" fmla="*/ 3506134 w 5426208"/>
                <a:gd name="connsiteY49" fmla="*/ 6199726 h 6199726"/>
                <a:gd name="connsiteX0" fmla="*/ 4469964 w 5426208"/>
                <a:gd name="connsiteY0" fmla="*/ 6067991 h 6199726"/>
                <a:gd name="connsiteX1" fmla="*/ 4204745 w 5426208"/>
                <a:gd name="connsiteY1" fmla="*/ 5516795 h 6199726"/>
                <a:gd name="connsiteX2" fmla="*/ 4281733 w 5426208"/>
                <a:gd name="connsiteY2" fmla="*/ 5237444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722857 w 5426208"/>
                <a:gd name="connsiteY8" fmla="*/ 4079130 h 6199726"/>
                <a:gd name="connsiteX9" fmla="*/ 3757727 w 5426208"/>
                <a:gd name="connsiteY9" fmla="*/ 3546442 h 6199726"/>
                <a:gd name="connsiteX10" fmla="*/ 4087665 w 5426208"/>
                <a:gd name="connsiteY10" fmla="*/ 2009873 h 6199726"/>
                <a:gd name="connsiteX11" fmla="*/ 4285628 w 5426208"/>
                <a:gd name="connsiteY11" fmla="*/ 1302863 h 6199726"/>
                <a:gd name="connsiteX12" fmla="*/ 4313908 w 5426208"/>
                <a:gd name="connsiteY12" fmla="*/ 963498 h 6199726"/>
                <a:gd name="connsiteX13" fmla="*/ 4049958 w 5426208"/>
                <a:gd name="connsiteY13" fmla="*/ 1199168 h 6199726"/>
                <a:gd name="connsiteX14" fmla="*/ 3569191 w 5426208"/>
                <a:gd name="connsiteY14" fmla="*/ 1840191 h 6199726"/>
                <a:gd name="connsiteX15" fmla="*/ 3408935 w 5426208"/>
                <a:gd name="connsiteY15" fmla="*/ 2349238 h 6199726"/>
                <a:gd name="connsiteX16" fmla="*/ 3305110 w 5426208"/>
                <a:gd name="connsiteY16" fmla="*/ 3464374 h 6199726"/>
                <a:gd name="connsiteX17" fmla="*/ 3267533 w 5426208"/>
                <a:gd name="connsiteY17" fmla="*/ 4093197 h 6199726"/>
                <a:gd name="connsiteX18" fmla="*/ 3224446 w 5426208"/>
                <a:gd name="connsiteY18" fmla="*/ 3852295 h 6199726"/>
                <a:gd name="connsiteX19" fmla="*/ 3069570 w 5426208"/>
                <a:gd name="connsiteY19" fmla="*/ 3188224 h 6199726"/>
                <a:gd name="connsiteX20" fmla="*/ 2428547 w 5426208"/>
                <a:gd name="connsiteY20" fmla="*/ 1604521 h 6199726"/>
                <a:gd name="connsiteX21" fmla="*/ 2042048 w 5426208"/>
                <a:gd name="connsiteY21" fmla="*/ 680694 h 6199726"/>
                <a:gd name="connsiteX22" fmla="*/ 1976061 w 5426208"/>
                <a:gd name="connsiteY22" fmla="*/ 237634 h 6199726"/>
                <a:gd name="connsiteX23" fmla="*/ 1853512 w 5426208"/>
                <a:gd name="connsiteY23" fmla="*/ 1964 h 6199726"/>
                <a:gd name="connsiteX24" fmla="*/ 1674403 w 5426208"/>
                <a:gd name="connsiteY24" fmla="*/ 360183 h 6199726"/>
                <a:gd name="connsiteX25" fmla="*/ 1504721 w 5426208"/>
                <a:gd name="connsiteY25" fmla="*/ 1415985 h 6199726"/>
                <a:gd name="connsiteX26" fmla="*/ 1919500 w 5426208"/>
                <a:gd name="connsiteY26" fmla="*/ 2745164 h 6199726"/>
                <a:gd name="connsiteX27" fmla="*/ 2525505 w 5426208"/>
                <a:gd name="connsiteY27" fmla="*/ 3885807 h 6199726"/>
                <a:gd name="connsiteX28" fmla="*/ 2343706 w 5426208"/>
                <a:gd name="connsiteY28" fmla="*/ 3734978 h 6199726"/>
                <a:gd name="connsiteX29" fmla="*/ 1259624 w 5426208"/>
                <a:gd name="connsiteY29" fmla="*/ 2566055 h 6199726"/>
                <a:gd name="connsiteX30" fmla="*/ 760003 w 5426208"/>
                <a:gd name="connsiteY30" fmla="*/ 2019300 h 6199726"/>
                <a:gd name="connsiteX31" fmla="*/ 213248 w 5426208"/>
                <a:gd name="connsiteY31" fmla="*/ 1510253 h 6199726"/>
                <a:gd name="connsiteX32" fmla="*/ 213248 w 5426208"/>
                <a:gd name="connsiteY32" fmla="*/ 1642228 h 6199726"/>
                <a:gd name="connsiteX33" fmla="*/ 694015 w 5426208"/>
                <a:gd name="connsiteY33" fmla="*/ 2980834 h 6199726"/>
                <a:gd name="connsiteX34" fmla="*/ 1287904 w 5426208"/>
                <a:gd name="connsiteY34" fmla="*/ 4102624 h 6199726"/>
                <a:gd name="connsiteX35" fmla="*/ 2042048 w 5426208"/>
                <a:gd name="connsiteY35" fmla="*/ 4715366 h 6199726"/>
                <a:gd name="connsiteX36" fmla="*/ 2771689 w 5426208"/>
                <a:gd name="connsiteY36" fmla="*/ 5012089 h 6199726"/>
                <a:gd name="connsiteX37" fmla="*/ 2315426 w 5426208"/>
                <a:gd name="connsiteY37" fmla="*/ 5092438 h 6199726"/>
                <a:gd name="connsiteX38" fmla="*/ 1495294 w 5426208"/>
                <a:gd name="connsiteY38" fmla="*/ 4922756 h 6199726"/>
                <a:gd name="connsiteX39" fmla="*/ 760003 w 5426208"/>
                <a:gd name="connsiteY39" fmla="*/ 4187465 h 6199726"/>
                <a:gd name="connsiteX40" fmla="*/ 260382 w 5426208"/>
                <a:gd name="connsiteY40" fmla="*/ 3291919 h 6199726"/>
                <a:gd name="connsiteX41" fmla="*/ 5859 w 5426208"/>
                <a:gd name="connsiteY41" fmla="*/ 2924273 h 6199726"/>
                <a:gd name="connsiteX42" fmla="*/ 109554 w 5426208"/>
                <a:gd name="connsiteY42" fmla="*/ 3518162 h 6199726"/>
                <a:gd name="connsiteX43" fmla="*/ 420638 w 5426208"/>
                <a:gd name="connsiteY43" fmla="*/ 4922756 h 6199726"/>
                <a:gd name="connsiteX44" fmla="*/ 910832 w 5426208"/>
                <a:gd name="connsiteY44" fmla="*/ 5544925 h 6199726"/>
                <a:gd name="connsiteX45" fmla="*/ 1523574 w 5426208"/>
                <a:gd name="connsiteY45" fmla="*/ 5761741 h 6199726"/>
                <a:gd name="connsiteX46" fmla="*/ 2336968 w 5426208"/>
                <a:gd name="connsiteY46" fmla="*/ 5729895 h 6199726"/>
                <a:gd name="connsiteX47" fmla="*/ 3483886 w 5426208"/>
                <a:gd name="connsiteY47" fmla="*/ 5540090 h 6199726"/>
                <a:gd name="connsiteX48" fmla="*/ 3704096 w 5426208"/>
                <a:gd name="connsiteY48" fmla="*/ 5581363 h 6199726"/>
                <a:gd name="connsiteX49" fmla="*/ 3506134 w 5426208"/>
                <a:gd name="connsiteY49" fmla="*/ 6199726 h 6199726"/>
                <a:gd name="connsiteX0" fmla="*/ 4469964 w 5426208"/>
                <a:gd name="connsiteY0" fmla="*/ 6067991 h 6199726"/>
                <a:gd name="connsiteX1" fmla="*/ 4204745 w 5426208"/>
                <a:gd name="connsiteY1" fmla="*/ 5516795 h 6199726"/>
                <a:gd name="connsiteX2" fmla="*/ 4281733 w 5426208"/>
                <a:gd name="connsiteY2" fmla="*/ 5237444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722857 w 5426208"/>
                <a:gd name="connsiteY8" fmla="*/ 4079130 h 6199726"/>
                <a:gd name="connsiteX9" fmla="*/ 3757727 w 5426208"/>
                <a:gd name="connsiteY9" fmla="*/ 3546442 h 6199726"/>
                <a:gd name="connsiteX10" fmla="*/ 4150946 w 5426208"/>
                <a:gd name="connsiteY10" fmla="*/ 2009873 h 6199726"/>
                <a:gd name="connsiteX11" fmla="*/ 4285628 w 5426208"/>
                <a:gd name="connsiteY11" fmla="*/ 1302863 h 6199726"/>
                <a:gd name="connsiteX12" fmla="*/ 4313908 w 5426208"/>
                <a:gd name="connsiteY12" fmla="*/ 963498 h 6199726"/>
                <a:gd name="connsiteX13" fmla="*/ 4049958 w 5426208"/>
                <a:gd name="connsiteY13" fmla="*/ 1199168 h 6199726"/>
                <a:gd name="connsiteX14" fmla="*/ 3569191 w 5426208"/>
                <a:gd name="connsiteY14" fmla="*/ 1840191 h 6199726"/>
                <a:gd name="connsiteX15" fmla="*/ 3408935 w 5426208"/>
                <a:gd name="connsiteY15" fmla="*/ 2349238 h 6199726"/>
                <a:gd name="connsiteX16" fmla="*/ 3305110 w 5426208"/>
                <a:gd name="connsiteY16" fmla="*/ 3464374 h 6199726"/>
                <a:gd name="connsiteX17" fmla="*/ 3267533 w 5426208"/>
                <a:gd name="connsiteY17" fmla="*/ 4093197 h 6199726"/>
                <a:gd name="connsiteX18" fmla="*/ 3224446 w 5426208"/>
                <a:gd name="connsiteY18" fmla="*/ 3852295 h 6199726"/>
                <a:gd name="connsiteX19" fmla="*/ 3069570 w 5426208"/>
                <a:gd name="connsiteY19" fmla="*/ 3188224 h 6199726"/>
                <a:gd name="connsiteX20" fmla="*/ 2428547 w 5426208"/>
                <a:gd name="connsiteY20" fmla="*/ 1604521 h 6199726"/>
                <a:gd name="connsiteX21" fmla="*/ 2042048 w 5426208"/>
                <a:gd name="connsiteY21" fmla="*/ 680694 h 6199726"/>
                <a:gd name="connsiteX22" fmla="*/ 1976061 w 5426208"/>
                <a:gd name="connsiteY22" fmla="*/ 237634 h 6199726"/>
                <a:gd name="connsiteX23" fmla="*/ 1853512 w 5426208"/>
                <a:gd name="connsiteY23" fmla="*/ 1964 h 6199726"/>
                <a:gd name="connsiteX24" fmla="*/ 1674403 w 5426208"/>
                <a:gd name="connsiteY24" fmla="*/ 360183 h 6199726"/>
                <a:gd name="connsiteX25" fmla="*/ 1504721 w 5426208"/>
                <a:gd name="connsiteY25" fmla="*/ 1415985 h 6199726"/>
                <a:gd name="connsiteX26" fmla="*/ 1919500 w 5426208"/>
                <a:gd name="connsiteY26" fmla="*/ 2745164 h 6199726"/>
                <a:gd name="connsiteX27" fmla="*/ 2525505 w 5426208"/>
                <a:gd name="connsiteY27" fmla="*/ 3885807 h 6199726"/>
                <a:gd name="connsiteX28" fmla="*/ 2343706 w 5426208"/>
                <a:gd name="connsiteY28" fmla="*/ 3734978 h 6199726"/>
                <a:gd name="connsiteX29" fmla="*/ 1259624 w 5426208"/>
                <a:gd name="connsiteY29" fmla="*/ 2566055 h 6199726"/>
                <a:gd name="connsiteX30" fmla="*/ 760003 w 5426208"/>
                <a:gd name="connsiteY30" fmla="*/ 2019300 h 6199726"/>
                <a:gd name="connsiteX31" fmla="*/ 213248 w 5426208"/>
                <a:gd name="connsiteY31" fmla="*/ 1510253 h 6199726"/>
                <a:gd name="connsiteX32" fmla="*/ 213248 w 5426208"/>
                <a:gd name="connsiteY32" fmla="*/ 1642228 h 6199726"/>
                <a:gd name="connsiteX33" fmla="*/ 694015 w 5426208"/>
                <a:gd name="connsiteY33" fmla="*/ 2980834 h 6199726"/>
                <a:gd name="connsiteX34" fmla="*/ 1287904 w 5426208"/>
                <a:gd name="connsiteY34" fmla="*/ 4102624 h 6199726"/>
                <a:gd name="connsiteX35" fmla="*/ 2042048 w 5426208"/>
                <a:gd name="connsiteY35" fmla="*/ 4715366 h 6199726"/>
                <a:gd name="connsiteX36" fmla="*/ 2771689 w 5426208"/>
                <a:gd name="connsiteY36" fmla="*/ 5012089 h 6199726"/>
                <a:gd name="connsiteX37" fmla="*/ 2315426 w 5426208"/>
                <a:gd name="connsiteY37" fmla="*/ 5092438 h 6199726"/>
                <a:gd name="connsiteX38" fmla="*/ 1495294 w 5426208"/>
                <a:gd name="connsiteY38" fmla="*/ 4922756 h 6199726"/>
                <a:gd name="connsiteX39" fmla="*/ 760003 w 5426208"/>
                <a:gd name="connsiteY39" fmla="*/ 4187465 h 6199726"/>
                <a:gd name="connsiteX40" fmla="*/ 260382 w 5426208"/>
                <a:gd name="connsiteY40" fmla="*/ 3291919 h 6199726"/>
                <a:gd name="connsiteX41" fmla="*/ 5859 w 5426208"/>
                <a:gd name="connsiteY41" fmla="*/ 2924273 h 6199726"/>
                <a:gd name="connsiteX42" fmla="*/ 109554 w 5426208"/>
                <a:gd name="connsiteY42" fmla="*/ 3518162 h 6199726"/>
                <a:gd name="connsiteX43" fmla="*/ 420638 w 5426208"/>
                <a:gd name="connsiteY43" fmla="*/ 4922756 h 6199726"/>
                <a:gd name="connsiteX44" fmla="*/ 910832 w 5426208"/>
                <a:gd name="connsiteY44" fmla="*/ 5544925 h 6199726"/>
                <a:gd name="connsiteX45" fmla="*/ 1523574 w 5426208"/>
                <a:gd name="connsiteY45" fmla="*/ 5761741 h 6199726"/>
                <a:gd name="connsiteX46" fmla="*/ 2336968 w 5426208"/>
                <a:gd name="connsiteY46" fmla="*/ 5729895 h 6199726"/>
                <a:gd name="connsiteX47" fmla="*/ 3483886 w 5426208"/>
                <a:gd name="connsiteY47" fmla="*/ 5540090 h 6199726"/>
                <a:gd name="connsiteX48" fmla="*/ 3704096 w 5426208"/>
                <a:gd name="connsiteY48" fmla="*/ 5581363 h 6199726"/>
                <a:gd name="connsiteX49" fmla="*/ 3506134 w 5426208"/>
                <a:gd name="connsiteY49" fmla="*/ 6199726 h 6199726"/>
                <a:gd name="connsiteX0" fmla="*/ 4469964 w 5426208"/>
                <a:gd name="connsiteY0" fmla="*/ 6067991 h 6199726"/>
                <a:gd name="connsiteX1" fmla="*/ 4204745 w 5426208"/>
                <a:gd name="connsiteY1" fmla="*/ 5516795 h 6199726"/>
                <a:gd name="connsiteX2" fmla="*/ 4281733 w 5426208"/>
                <a:gd name="connsiteY2" fmla="*/ 5237444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735513 w 5426208"/>
                <a:gd name="connsiteY8" fmla="*/ 4101278 h 6199726"/>
                <a:gd name="connsiteX9" fmla="*/ 3757727 w 5426208"/>
                <a:gd name="connsiteY9" fmla="*/ 3546442 h 6199726"/>
                <a:gd name="connsiteX10" fmla="*/ 4150946 w 5426208"/>
                <a:gd name="connsiteY10" fmla="*/ 2009873 h 6199726"/>
                <a:gd name="connsiteX11" fmla="*/ 4285628 w 5426208"/>
                <a:gd name="connsiteY11" fmla="*/ 1302863 h 6199726"/>
                <a:gd name="connsiteX12" fmla="*/ 4313908 w 5426208"/>
                <a:gd name="connsiteY12" fmla="*/ 963498 h 6199726"/>
                <a:gd name="connsiteX13" fmla="*/ 4049958 w 5426208"/>
                <a:gd name="connsiteY13" fmla="*/ 1199168 h 6199726"/>
                <a:gd name="connsiteX14" fmla="*/ 3569191 w 5426208"/>
                <a:gd name="connsiteY14" fmla="*/ 1840191 h 6199726"/>
                <a:gd name="connsiteX15" fmla="*/ 3408935 w 5426208"/>
                <a:gd name="connsiteY15" fmla="*/ 2349238 h 6199726"/>
                <a:gd name="connsiteX16" fmla="*/ 3305110 w 5426208"/>
                <a:gd name="connsiteY16" fmla="*/ 3464374 h 6199726"/>
                <a:gd name="connsiteX17" fmla="*/ 3267533 w 5426208"/>
                <a:gd name="connsiteY17" fmla="*/ 4093197 h 6199726"/>
                <a:gd name="connsiteX18" fmla="*/ 3224446 w 5426208"/>
                <a:gd name="connsiteY18" fmla="*/ 3852295 h 6199726"/>
                <a:gd name="connsiteX19" fmla="*/ 3069570 w 5426208"/>
                <a:gd name="connsiteY19" fmla="*/ 3188224 h 6199726"/>
                <a:gd name="connsiteX20" fmla="*/ 2428547 w 5426208"/>
                <a:gd name="connsiteY20" fmla="*/ 1604521 h 6199726"/>
                <a:gd name="connsiteX21" fmla="*/ 2042048 w 5426208"/>
                <a:gd name="connsiteY21" fmla="*/ 680694 h 6199726"/>
                <a:gd name="connsiteX22" fmla="*/ 1976061 w 5426208"/>
                <a:gd name="connsiteY22" fmla="*/ 237634 h 6199726"/>
                <a:gd name="connsiteX23" fmla="*/ 1853512 w 5426208"/>
                <a:gd name="connsiteY23" fmla="*/ 1964 h 6199726"/>
                <a:gd name="connsiteX24" fmla="*/ 1674403 w 5426208"/>
                <a:gd name="connsiteY24" fmla="*/ 360183 h 6199726"/>
                <a:gd name="connsiteX25" fmla="*/ 1504721 w 5426208"/>
                <a:gd name="connsiteY25" fmla="*/ 1415985 h 6199726"/>
                <a:gd name="connsiteX26" fmla="*/ 1919500 w 5426208"/>
                <a:gd name="connsiteY26" fmla="*/ 2745164 h 6199726"/>
                <a:gd name="connsiteX27" fmla="*/ 2525505 w 5426208"/>
                <a:gd name="connsiteY27" fmla="*/ 3885807 h 6199726"/>
                <a:gd name="connsiteX28" fmla="*/ 2343706 w 5426208"/>
                <a:gd name="connsiteY28" fmla="*/ 3734978 h 6199726"/>
                <a:gd name="connsiteX29" fmla="*/ 1259624 w 5426208"/>
                <a:gd name="connsiteY29" fmla="*/ 2566055 h 6199726"/>
                <a:gd name="connsiteX30" fmla="*/ 760003 w 5426208"/>
                <a:gd name="connsiteY30" fmla="*/ 2019300 h 6199726"/>
                <a:gd name="connsiteX31" fmla="*/ 213248 w 5426208"/>
                <a:gd name="connsiteY31" fmla="*/ 1510253 h 6199726"/>
                <a:gd name="connsiteX32" fmla="*/ 213248 w 5426208"/>
                <a:gd name="connsiteY32" fmla="*/ 1642228 h 6199726"/>
                <a:gd name="connsiteX33" fmla="*/ 694015 w 5426208"/>
                <a:gd name="connsiteY33" fmla="*/ 2980834 h 6199726"/>
                <a:gd name="connsiteX34" fmla="*/ 1287904 w 5426208"/>
                <a:gd name="connsiteY34" fmla="*/ 4102624 h 6199726"/>
                <a:gd name="connsiteX35" fmla="*/ 2042048 w 5426208"/>
                <a:gd name="connsiteY35" fmla="*/ 4715366 h 6199726"/>
                <a:gd name="connsiteX36" fmla="*/ 2771689 w 5426208"/>
                <a:gd name="connsiteY36" fmla="*/ 5012089 h 6199726"/>
                <a:gd name="connsiteX37" fmla="*/ 2315426 w 5426208"/>
                <a:gd name="connsiteY37" fmla="*/ 5092438 h 6199726"/>
                <a:gd name="connsiteX38" fmla="*/ 1495294 w 5426208"/>
                <a:gd name="connsiteY38" fmla="*/ 4922756 h 6199726"/>
                <a:gd name="connsiteX39" fmla="*/ 760003 w 5426208"/>
                <a:gd name="connsiteY39" fmla="*/ 4187465 h 6199726"/>
                <a:gd name="connsiteX40" fmla="*/ 260382 w 5426208"/>
                <a:gd name="connsiteY40" fmla="*/ 3291919 h 6199726"/>
                <a:gd name="connsiteX41" fmla="*/ 5859 w 5426208"/>
                <a:gd name="connsiteY41" fmla="*/ 2924273 h 6199726"/>
                <a:gd name="connsiteX42" fmla="*/ 109554 w 5426208"/>
                <a:gd name="connsiteY42" fmla="*/ 3518162 h 6199726"/>
                <a:gd name="connsiteX43" fmla="*/ 420638 w 5426208"/>
                <a:gd name="connsiteY43" fmla="*/ 4922756 h 6199726"/>
                <a:gd name="connsiteX44" fmla="*/ 910832 w 5426208"/>
                <a:gd name="connsiteY44" fmla="*/ 5544925 h 6199726"/>
                <a:gd name="connsiteX45" fmla="*/ 1523574 w 5426208"/>
                <a:gd name="connsiteY45" fmla="*/ 5761741 h 6199726"/>
                <a:gd name="connsiteX46" fmla="*/ 2336968 w 5426208"/>
                <a:gd name="connsiteY46" fmla="*/ 5729895 h 6199726"/>
                <a:gd name="connsiteX47" fmla="*/ 3483886 w 5426208"/>
                <a:gd name="connsiteY47" fmla="*/ 5540090 h 6199726"/>
                <a:gd name="connsiteX48" fmla="*/ 3704096 w 5426208"/>
                <a:gd name="connsiteY48" fmla="*/ 5581363 h 6199726"/>
                <a:gd name="connsiteX49" fmla="*/ 3506134 w 5426208"/>
                <a:gd name="connsiteY49" fmla="*/ 6199726 h 6199726"/>
                <a:gd name="connsiteX0" fmla="*/ 4469964 w 5426208"/>
                <a:gd name="connsiteY0" fmla="*/ 6067991 h 6199726"/>
                <a:gd name="connsiteX1" fmla="*/ 4204745 w 5426208"/>
                <a:gd name="connsiteY1" fmla="*/ 5516795 h 6199726"/>
                <a:gd name="connsiteX2" fmla="*/ 4281733 w 5426208"/>
                <a:gd name="connsiteY2" fmla="*/ 5237444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735513 w 5426208"/>
                <a:gd name="connsiteY8" fmla="*/ 4101278 h 6199726"/>
                <a:gd name="connsiteX9" fmla="*/ 3798859 w 5426208"/>
                <a:gd name="connsiteY9" fmla="*/ 3549606 h 6199726"/>
                <a:gd name="connsiteX10" fmla="*/ 4150946 w 5426208"/>
                <a:gd name="connsiteY10" fmla="*/ 2009873 h 6199726"/>
                <a:gd name="connsiteX11" fmla="*/ 4285628 w 5426208"/>
                <a:gd name="connsiteY11" fmla="*/ 1302863 h 6199726"/>
                <a:gd name="connsiteX12" fmla="*/ 4313908 w 5426208"/>
                <a:gd name="connsiteY12" fmla="*/ 963498 h 6199726"/>
                <a:gd name="connsiteX13" fmla="*/ 4049958 w 5426208"/>
                <a:gd name="connsiteY13" fmla="*/ 1199168 h 6199726"/>
                <a:gd name="connsiteX14" fmla="*/ 3569191 w 5426208"/>
                <a:gd name="connsiteY14" fmla="*/ 1840191 h 6199726"/>
                <a:gd name="connsiteX15" fmla="*/ 3408935 w 5426208"/>
                <a:gd name="connsiteY15" fmla="*/ 2349238 h 6199726"/>
                <a:gd name="connsiteX16" fmla="*/ 3305110 w 5426208"/>
                <a:gd name="connsiteY16" fmla="*/ 3464374 h 6199726"/>
                <a:gd name="connsiteX17" fmla="*/ 3267533 w 5426208"/>
                <a:gd name="connsiteY17" fmla="*/ 4093197 h 6199726"/>
                <a:gd name="connsiteX18" fmla="*/ 3224446 w 5426208"/>
                <a:gd name="connsiteY18" fmla="*/ 3852295 h 6199726"/>
                <a:gd name="connsiteX19" fmla="*/ 3069570 w 5426208"/>
                <a:gd name="connsiteY19" fmla="*/ 3188224 h 6199726"/>
                <a:gd name="connsiteX20" fmla="*/ 2428547 w 5426208"/>
                <a:gd name="connsiteY20" fmla="*/ 1604521 h 6199726"/>
                <a:gd name="connsiteX21" fmla="*/ 2042048 w 5426208"/>
                <a:gd name="connsiteY21" fmla="*/ 680694 h 6199726"/>
                <a:gd name="connsiteX22" fmla="*/ 1976061 w 5426208"/>
                <a:gd name="connsiteY22" fmla="*/ 237634 h 6199726"/>
                <a:gd name="connsiteX23" fmla="*/ 1853512 w 5426208"/>
                <a:gd name="connsiteY23" fmla="*/ 1964 h 6199726"/>
                <a:gd name="connsiteX24" fmla="*/ 1674403 w 5426208"/>
                <a:gd name="connsiteY24" fmla="*/ 360183 h 6199726"/>
                <a:gd name="connsiteX25" fmla="*/ 1504721 w 5426208"/>
                <a:gd name="connsiteY25" fmla="*/ 1415985 h 6199726"/>
                <a:gd name="connsiteX26" fmla="*/ 1919500 w 5426208"/>
                <a:gd name="connsiteY26" fmla="*/ 2745164 h 6199726"/>
                <a:gd name="connsiteX27" fmla="*/ 2525505 w 5426208"/>
                <a:gd name="connsiteY27" fmla="*/ 3885807 h 6199726"/>
                <a:gd name="connsiteX28" fmla="*/ 2343706 w 5426208"/>
                <a:gd name="connsiteY28" fmla="*/ 3734978 h 6199726"/>
                <a:gd name="connsiteX29" fmla="*/ 1259624 w 5426208"/>
                <a:gd name="connsiteY29" fmla="*/ 2566055 h 6199726"/>
                <a:gd name="connsiteX30" fmla="*/ 760003 w 5426208"/>
                <a:gd name="connsiteY30" fmla="*/ 2019300 h 6199726"/>
                <a:gd name="connsiteX31" fmla="*/ 213248 w 5426208"/>
                <a:gd name="connsiteY31" fmla="*/ 1510253 h 6199726"/>
                <a:gd name="connsiteX32" fmla="*/ 213248 w 5426208"/>
                <a:gd name="connsiteY32" fmla="*/ 1642228 h 6199726"/>
                <a:gd name="connsiteX33" fmla="*/ 694015 w 5426208"/>
                <a:gd name="connsiteY33" fmla="*/ 2980834 h 6199726"/>
                <a:gd name="connsiteX34" fmla="*/ 1287904 w 5426208"/>
                <a:gd name="connsiteY34" fmla="*/ 4102624 h 6199726"/>
                <a:gd name="connsiteX35" fmla="*/ 2042048 w 5426208"/>
                <a:gd name="connsiteY35" fmla="*/ 4715366 h 6199726"/>
                <a:gd name="connsiteX36" fmla="*/ 2771689 w 5426208"/>
                <a:gd name="connsiteY36" fmla="*/ 5012089 h 6199726"/>
                <a:gd name="connsiteX37" fmla="*/ 2315426 w 5426208"/>
                <a:gd name="connsiteY37" fmla="*/ 5092438 h 6199726"/>
                <a:gd name="connsiteX38" fmla="*/ 1495294 w 5426208"/>
                <a:gd name="connsiteY38" fmla="*/ 4922756 h 6199726"/>
                <a:gd name="connsiteX39" fmla="*/ 760003 w 5426208"/>
                <a:gd name="connsiteY39" fmla="*/ 4187465 h 6199726"/>
                <a:gd name="connsiteX40" fmla="*/ 260382 w 5426208"/>
                <a:gd name="connsiteY40" fmla="*/ 3291919 h 6199726"/>
                <a:gd name="connsiteX41" fmla="*/ 5859 w 5426208"/>
                <a:gd name="connsiteY41" fmla="*/ 2924273 h 6199726"/>
                <a:gd name="connsiteX42" fmla="*/ 109554 w 5426208"/>
                <a:gd name="connsiteY42" fmla="*/ 3518162 h 6199726"/>
                <a:gd name="connsiteX43" fmla="*/ 420638 w 5426208"/>
                <a:gd name="connsiteY43" fmla="*/ 4922756 h 6199726"/>
                <a:gd name="connsiteX44" fmla="*/ 910832 w 5426208"/>
                <a:gd name="connsiteY44" fmla="*/ 5544925 h 6199726"/>
                <a:gd name="connsiteX45" fmla="*/ 1523574 w 5426208"/>
                <a:gd name="connsiteY45" fmla="*/ 5761741 h 6199726"/>
                <a:gd name="connsiteX46" fmla="*/ 2336968 w 5426208"/>
                <a:gd name="connsiteY46" fmla="*/ 5729895 h 6199726"/>
                <a:gd name="connsiteX47" fmla="*/ 3483886 w 5426208"/>
                <a:gd name="connsiteY47" fmla="*/ 5540090 h 6199726"/>
                <a:gd name="connsiteX48" fmla="*/ 3704096 w 5426208"/>
                <a:gd name="connsiteY48" fmla="*/ 5581363 h 6199726"/>
                <a:gd name="connsiteX49" fmla="*/ 3506134 w 5426208"/>
                <a:gd name="connsiteY49" fmla="*/ 6199726 h 6199726"/>
                <a:gd name="connsiteX0" fmla="*/ 4469964 w 5426208"/>
                <a:gd name="connsiteY0" fmla="*/ 6067991 h 6199726"/>
                <a:gd name="connsiteX1" fmla="*/ 4204745 w 5426208"/>
                <a:gd name="connsiteY1" fmla="*/ 5516795 h 6199726"/>
                <a:gd name="connsiteX2" fmla="*/ 4281733 w 5426208"/>
                <a:gd name="connsiteY2" fmla="*/ 5237444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745005 w 5426208"/>
                <a:gd name="connsiteY8" fmla="*/ 4101278 h 6199726"/>
                <a:gd name="connsiteX9" fmla="*/ 3798859 w 5426208"/>
                <a:gd name="connsiteY9" fmla="*/ 3549606 h 6199726"/>
                <a:gd name="connsiteX10" fmla="*/ 4150946 w 5426208"/>
                <a:gd name="connsiteY10" fmla="*/ 2009873 h 6199726"/>
                <a:gd name="connsiteX11" fmla="*/ 4285628 w 5426208"/>
                <a:gd name="connsiteY11" fmla="*/ 1302863 h 6199726"/>
                <a:gd name="connsiteX12" fmla="*/ 4313908 w 5426208"/>
                <a:gd name="connsiteY12" fmla="*/ 963498 h 6199726"/>
                <a:gd name="connsiteX13" fmla="*/ 4049958 w 5426208"/>
                <a:gd name="connsiteY13" fmla="*/ 1199168 h 6199726"/>
                <a:gd name="connsiteX14" fmla="*/ 3569191 w 5426208"/>
                <a:gd name="connsiteY14" fmla="*/ 1840191 h 6199726"/>
                <a:gd name="connsiteX15" fmla="*/ 3408935 w 5426208"/>
                <a:gd name="connsiteY15" fmla="*/ 2349238 h 6199726"/>
                <a:gd name="connsiteX16" fmla="*/ 3305110 w 5426208"/>
                <a:gd name="connsiteY16" fmla="*/ 3464374 h 6199726"/>
                <a:gd name="connsiteX17" fmla="*/ 3267533 w 5426208"/>
                <a:gd name="connsiteY17" fmla="*/ 4093197 h 6199726"/>
                <a:gd name="connsiteX18" fmla="*/ 3224446 w 5426208"/>
                <a:gd name="connsiteY18" fmla="*/ 3852295 h 6199726"/>
                <a:gd name="connsiteX19" fmla="*/ 3069570 w 5426208"/>
                <a:gd name="connsiteY19" fmla="*/ 3188224 h 6199726"/>
                <a:gd name="connsiteX20" fmla="*/ 2428547 w 5426208"/>
                <a:gd name="connsiteY20" fmla="*/ 1604521 h 6199726"/>
                <a:gd name="connsiteX21" fmla="*/ 2042048 w 5426208"/>
                <a:gd name="connsiteY21" fmla="*/ 680694 h 6199726"/>
                <a:gd name="connsiteX22" fmla="*/ 1976061 w 5426208"/>
                <a:gd name="connsiteY22" fmla="*/ 237634 h 6199726"/>
                <a:gd name="connsiteX23" fmla="*/ 1853512 w 5426208"/>
                <a:gd name="connsiteY23" fmla="*/ 1964 h 6199726"/>
                <a:gd name="connsiteX24" fmla="*/ 1674403 w 5426208"/>
                <a:gd name="connsiteY24" fmla="*/ 360183 h 6199726"/>
                <a:gd name="connsiteX25" fmla="*/ 1504721 w 5426208"/>
                <a:gd name="connsiteY25" fmla="*/ 1415985 h 6199726"/>
                <a:gd name="connsiteX26" fmla="*/ 1919500 w 5426208"/>
                <a:gd name="connsiteY26" fmla="*/ 2745164 h 6199726"/>
                <a:gd name="connsiteX27" fmla="*/ 2525505 w 5426208"/>
                <a:gd name="connsiteY27" fmla="*/ 3885807 h 6199726"/>
                <a:gd name="connsiteX28" fmla="*/ 2343706 w 5426208"/>
                <a:gd name="connsiteY28" fmla="*/ 3734978 h 6199726"/>
                <a:gd name="connsiteX29" fmla="*/ 1259624 w 5426208"/>
                <a:gd name="connsiteY29" fmla="*/ 2566055 h 6199726"/>
                <a:gd name="connsiteX30" fmla="*/ 760003 w 5426208"/>
                <a:gd name="connsiteY30" fmla="*/ 2019300 h 6199726"/>
                <a:gd name="connsiteX31" fmla="*/ 213248 w 5426208"/>
                <a:gd name="connsiteY31" fmla="*/ 1510253 h 6199726"/>
                <a:gd name="connsiteX32" fmla="*/ 213248 w 5426208"/>
                <a:gd name="connsiteY32" fmla="*/ 1642228 h 6199726"/>
                <a:gd name="connsiteX33" fmla="*/ 694015 w 5426208"/>
                <a:gd name="connsiteY33" fmla="*/ 2980834 h 6199726"/>
                <a:gd name="connsiteX34" fmla="*/ 1287904 w 5426208"/>
                <a:gd name="connsiteY34" fmla="*/ 4102624 h 6199726"/>
                <a:gd name="connsiteX35" fmla="*/ 2042048 w 5426208"/>
                <a:gd name="connsiteY35" fmla="*/ 4715366 h 6199726"/>
                <a:gd name="connsiteX36" fmla="*/ 2771689 w 5426208"/>
                <a:gd name="connsiteY36" fmla="*/ 5012089 h 6199726"/>
                <a:gd name="connsiteX37" fmla="*/ 2315426 w 5426208"/>
                <a:gd name="connsiteY37" fmla="*/ 5092438 h 6199726"/>
                <a:gd name="connsiteX38" fmla="*/ 1495294 w 5426208"/>
                <a:gd name="connsiteY38" fmla="*/ 4922756 h 6199726"/>
                <a:gd name="connsiteX39" fmla="*/ 760003 w 5426208"/>
                <a:gd name="connsiteY39" fmla="*/ 4187465 h 6199726"/>
                <a:gd name="connsiteX40" fmla="*/ 260382 w 5426208"/>
                <a:gd name="connsiteY40" fmla="*/ 3291919 h 6199726"/>
                <a:gd name="connsiteX41" fmla="*/ 5859 w 5426208"/>
                <a:gd name="connsiteY41" fmla="*/ 2924273 h 6199726"/>
                <a:gd name="connsiteX42" fmla="*/ 109554 w 5426208"/>
                <a:gd name="connsiteY42" fmla="*/ 3518162 h 6199726"/>
                <a:gd name="connsiteX43" fmla="*/ 420638 w 5426208"/>
                <a:gd name="connsiteY43" fmla="*/ 4922756 h 6199726"/>
                <a:gd name="connsiteX44" fmla="*/ 910832 w 5426208"/>
                <a:gd name="connsiteY44" fmla="*/ 5544925 h 6199726"/>
                <a:gd name="connsiteX45" fmla="*/ 1523574 w 5426208"/>
                <a:gd name="connsiteY45" fmla="*/ 5761741 h 6199726"/>
                <a:gd name="connsiteX46" fmla="*/ 2336968 w 5426208"/>
                <a:gd name="connsiteY46" fmla="*/ 5729895 h 6199726"/>
                <a:gd name="connsiteX47" fmla="*/ 3483886 w 5426208"/>
                <a:gd name="connsiteY47" fmla="*/ 5540090 h 6199726"/>
                <a:gd name="connsiteX48" fmla="*/ 3704096 w 5426208"/>
                <a:gd name="connsiteY48" fmla="*/ 5581363 h 6199726"/>
                <a:gd name="connsiteX49" fmla="*/ 3506134 w 5426208"/>
                <a:gd name="connsiteY49" fmla="*/ 6199726 h 6199726"/>
                <a:gd name="connsiteX0" fmla="*/ 4469964 w 5426208"/>
                <a:gd name="connsiteY0" fmla="*/ 6067991 h 6199726"/>
                <a:gd name="connsiteX1" fmla="*/ 4204745 w 5426208"/>
                <a:gd name="connsiteY1" fmla="*/ 5516795 h 6199726"/>
                <a:gd name="connsiteX2" fmla="*/ 4281733 w 5426208"/>
                <a:gd name="connsiteY2" fmla="*/ 5237444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745005 w 5426208"/>
                <a:gd name="connsiteY8" fmla="*/ 4101278 h 6199726"/>
                <a:gd name="connsiteX9" fmla="*/ 3798859 w 5426208"/>
                <a:gd name="connsiteY9" fmla="*/ 3549606 h 6199726"/>
                <a:gd name="connsiteX10" fmla="*/ 4150946 w 5426208"/>
                <a:gd name="connsiteY10" fmla="*/ 2009873 h 6199726"/>
                <a:gd name="connsiteX11" fmla="*/ 4285628 w 5426208"/>
                <a:gd name="connsiteY11" fmla="*/ 1302863 h 6199726"/>
                <a:gd name="connsiteX12" fmla="*/ 4313908 w 5426208"/>
                <a:gd name="connsiteY12" fmla="*/ 963498 h 6199726"/>
                <a:gd name="connsiteX13" fmla="*/ 4049958 w 5426208"/>
                <a:gd name="connsiteY13" fmla="*/ 1199168 h 6199726"/>
                <a:gd name="connsiteX14" fmla="*/ 3569191 w 5426208"/>
                <a:gd name="connsiteY14" fmla="*/ 1840191 h 6199726"/>
                <a:gd name="connsiteX15" fmla="*/ 3408935 w 5426208"/>
                <a:gd name="connsiteY15" fmla="*/ 2349238 h 6199726"/>
                <a:gd name="connsiteX16" fmla="*/ 3355734 w 5426208"/>
                <a:gd name="connsiteY16" fmla="*/ 3467538 h 6199726"/>
                <a:gd name="connsiteX17" fmla="*/ 3267533 w 5426208"/>
                <a:gd name="connsiteY17" fmla="*/ 4093197 h 6199726"/>
                <a:gd name="connsiteX18" fmla="*/ 3224446 w 5426208"/>
                <a:gd name="connsiteY18" fmla="*/ 3852295 h 6199726"/>
                <a:gd name="connsiteX19" fmla="*/ 3069570 w 5426208"/>
                <a:gd name="connsiteY19" fmla="*/ 3188224 h 6199726"/>
                <a:gd name="connsiteX20" fmla="*/ 2428547 w 5426208"/>
                <a:gd name="connsiteY20" fmla="*/ 1604521 h 6199726"/>
                <a:gd name="connsiteX21" fmla="*/ 2042048 w 5426208"/>
                <a:gd name="connsiteY21" fmla="*/ 680694 h 6199726"/>
                <a:gd name="connsiteX22" fmla="*/ 1976061 w 5426208"/>
                <a:gd name="connsiteY22" fmla="*/ 237634 h 6199726"/>
                <a:gd name="connsiteX23" fmla="*/ 1853512 w 5426208"/>
                <a:gd name="connsiteY23" fmla="*/ 1964 h 6199726"/>
                <a:gd name="connsiteX24" fmla="*/ 1674403 w 5426208"/>
                <a:gd name="connsiteY24" fmla="*/ 360183 h 6199726"/>
                <a:gd name="connsiteX25" fmla="*/ 1504721 w 5426208"/>
                <a:gd name="connsiteY25" fmla="*/ 1415985 h 6199726"/>
                <a:gd name="connsiteX26" fmla="*/ 1919500 w 5426208"/>
                <a:gd name="connsiteY26" fmla="*/ 2745164 h 6199726"/>
                <a:gd name="connsiteX27" fmla="*/ 2525505 w 5426208"/>
                <a:gd name="connsiteY27" fmla="*/ 3885807 h 6199726"/>
                <a:gd name="connsiteX28" fmla="*/ 2343706 w 5426208"/>
                <a:gd name="connsiteY28" fmla="*/ 3734978 h 6199726"/>
                <a:gd name="connsiteX29" fmla="*/ 1259624 w 5426208"/>
                <a:gd name="connsiteY29" fmla="*/ 2566055 h 6199726"/>
                <a:gd name="connsiteX30" fmla="*/ 760003 w 5426208"/>
                <a:gd name="connsiteY30" fmla="*/ 2019300 h 6199726"/>
                <a:gd name="connsiteX31" fmla="*/ 213248 w 5426208"/>
                <a:gd name="connsiteY31" fmla="*/ 1510253 h 6199726"/>
                <a:gd name="connsiteX32" fmla="*/ 213248 w 5426208"/>
                <a:gd name="connsiteY32" fmla="*/ 1642228 h 6199726"/>
                <a:gd name="connsiteX33" fmla="*/ 694015 w 5426208"/>
                <a:gd name="connsiteY33" fmla="*/ 2980834 h 6199726"/>
                <a:gd name="connsiteX34" fmla="*/ 1287904 w 5426208"/>
                <a:gd name="connsiteY34" fmla="*/ 4102624 h 6199726"/>
                <a:gd name="connsiteX35" fmla="*/ 2042048 w 5426208"/>
                <a:gd name="connsiteY35" fmla="*/ 4715366 h 6199726"/>
                <a:gd name="connsiteX36" fmla="*/ 2771689 w 5426208"/>
                <a:gd name="connsiteY36" fmla="*/ 5012089 h 6199726"/>
                <a:gd name="connsiteX37" fmla="*/ 2315426 w 5426208"/>
                <a:gd name="connsiteY37" fmla="*/ 5092438 h 6199726"/>
                <a:gd name="connsiteX38" fmla="*/ 1495294 w 5426208"/>
                <a:gd name="connsiteY38" fmla="*/ 4922756 h 6199726"/>
                <a:gd name="connsiteX39" fmla="*/ 760003 w 5426208"/>
                <a:gd name="connsiteY39" fmla="*/ 4187465 h 6199726"/>
                <a:gd name="connsiteX40" fmla="*/ 260382 w 5426208"/>
                <a:gd name="connsiteY40" fmla="*/ 3291919 h 6199726"/>
                <a:gd name="connsiteX41" fmla="*/ 5859 w 5426208"/>
                <a:gd name="connsiteY41" fmla="*/ 2924273 h 6199726"/>
                <a:gd name="connsiteX42" fmla="*/ 109554 w 5426208"/>
                <a:gd name="connsiteY42" fmla="*/ 3518162 h 6199726"/>
                <a:gd name="connsiteX43" fmla="*/ 420638 w 5426208"/>
                <a:gd name="connsiteY43" fmla="*/ 4922756 h 6199726"/>
                <a:gd name="connsiteX44" fmla="*/ 910832 w 5426208"/>
                <a:gd name="connsiteY44" fmla="*/ 5544925 h 6199726"/>
                <a:gd name="connsiteX45" fmla="*/ 1523574 w 5426208"/>
                <a:gd name="connsiteY45" fmla="*/ 5761741 h 6199726"/>
                <a:gd name="connsiteX46" fmla="*/ 2336968 w 5426208"/>
                <a:gd name="connsiteY46" fmla="*/ 5729895 h 6199726"/>
                <a:gd name="connsiteX47" fmla="*/ 3483886 w 5426208"/>
                <a:gd name="connsiteY47" fmla="*/ 5540090 h 6199726"/>
                <a:gd name="connsiteX48" fmla="*/ 3704096 w 5426208"/>
                <a:gd name="connsiteY48" fmla="*/ 5581363 h 6199726"/>
                <a:gd name="connsiteX49" fmla="*/ 3506134 w 5426208"/>
                <a:gd name="connsiteY49" fmla="*/ 6199726 h 6199726"/>
                <a:gd name="connsiteX0" fmla="*/ 4469964 w 5426208"/>
                <a:gd name="connsiteY0" fmla="*/ 6067991 h 6199726"/>
                <a:gd name="connsiteX1" fmla="*/ 4204745 w 5426208"/>
                <a:gd name="connsiteY1" fmla="*/ 5516795 h 6199726"/>
                <a:gd name="connsiteX2" fmla="*/ 4281733 w 5426208"/>
                <a:gd name="connsiteY2" fmla="*/ 5237444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745005 w 5426208"/>
                <a:gd name="connsiteY8" fmla="*/ 4101278 h 6199726"/>
                <a:gd name="connsiteX9" fmla="*/ 3798859 w 5426208"/>
                <a:gd name="connsiteY9" fmla="*/ 3549606 h 6199726"/>
                <a:gd name="connsiteX10" fmla="*/ 4150946 w 5426208"/>
                <a:gd name="connsiteY10" fmla="*/ 2009873 h 6199726"/>
                <a:gd name="connsiteX11" fmla="*/ 4285628 w 5426208"/>
                <a:gd name="connsiteY11" fmla="*/ 1302863 h 6199726"/>
                <a:gd name="connsiteX12" fmla="*/ 4313908 w 5426208"/>
                <a:gd name="connsiteY12" fmla="*/ 963498 h 6199726"/>
                <a:gd name="connsiteX13" fmla="*/ 4049958 w 5426208"/>
                <a:gd name="connsiteY13" fmla="*/ 1199168 h 6199726"/>
                <a:gd name="connsiteX14" fmla="*/ 3569191 w 5426208"/>
                <a:gd name="connsiteY14" fmla="*/ 1840191 h 6199726"/>
                <a:gd name="connsiteX15" fmla="*/ 3408935 w 5426208"/>
                <a:gd name="connsiteY15" fmla="*/ 2349238 h 6199726"/>
                <a:gd name="connsiteX16" fmla="*/ 3355734 w 5426208"/>
                <a:gd name="connsiteY16" fmla="*/ 3467538 h 6199726"/>
                <a:gd name="connsiteX17" fmla="*/ 3292845 w 5426208"/>
                <a:gd name="connsiteY17" fmla="*/ 4093197 h 6199726"/>
                <a:gd name="connsiteX18" fmla="*/ 3224446 w 5426208"/>
                <a:gd name="connsiteY18" fmla="*/ 3852295 h 6199726"/>
                <a:gd name="connsiteX19" fmla="*/ 3069570 w 5426208"/>
                <a:gd name="connsiteY19" fmla="*/ 3188224 h 6199726"/>
                <a:gd name="connsiteX20" fmla="*/ 2428547 w 5426208"/>
                <a:gd name="connsiteY20" fmla="*/ 1604521 h 6199726"/>
                <a:gd name="connsiteX21" fmla="*/ 2042048 w 5426208"/>
                <a:gd name="connsiteY21" fmla="*/ 680694 h 6199726"/>
                <a:gd name="connsiteX22" fmla="*/ 1976061 w 5426208"/>
                <a:gd name="connsiteY22" fmla="*/ 237634 h 6199726"/>
                <a:gd name="connsiteX23" fmla="*/ 1853512 w 5426208"/>
                <a:gd name="connsiteY23" fmla="*/ 1964 h 6199726"/>
                <a:gd name="connsiteX24" fmla="*/ 1674403 w 5426208"/>
                <a:gd name="connsiteY24" fmla="*/ 360183 h 6199726"/>
                <a:gd name="connsiteX25" fmla="*/ 1504721 w 5426208"/>
                <a:gd name="connsiteY25" fmla="*/ 1415985 h 6199726"/>
                <a:gd name="connsiteX26" fmla="*/ 1919500 w 5426208"/>
                <a:gd name="connsiteY26" fmla="*/ 2745164 h 6199726"/>
                <a:gd name="connsiteX27" fmla="*/ 2525505 w 5426208"/>
                <a:gd name="connsiteY27" fmla="*/ 3885807 h 6199726"/>
                <a:gd name="connsiteX28" fmla="*/ 2343706 w 5426208"/>
                <a:gd name="connsiteY28" fmla="*/ 3734978 h 6199726"/>
                <a:gd name="connsiteX29" fmla="*/ 1259624 w 5426208"/>
                <a:gd name="connsiteY29" fmla="*/ 2566055 h 6199726"/>
                <a:gd name="connsiteX30" fmla="*/ 760003 w 5426208"/>
                <a:gd name="connsiteY30" fmla="*/ 2019300 h 6199726"/>
                <a:gd name="connsiteX31" fmla="*/ 213248 w 5426208"/>
                <a:gd name="connsiteY31" fmla="*/ 1510253 h 6199726"/>
                <a:gd name="connsiteX32" fmla="*/ 213248 w 5426208"/>
                <a:gd name="connsiteY32" fmla="*/ 1642228 h 6199726"/>
                <a:gd name="connsiteX33" fmla="*/ 694015 w 5426208"/>
                <a:gd name="connsiteY33" fmla="*/ 2980834 h 6199726"/>
                <a:gd name="connsiteX34" fmla="*/ 1287904 w 5426208"/>
                <a:gd name="connsiteY34" fmla="*/ 4102624 h 6199726"/>
                <a:gd name="connsiteX35" fmla="*/ 2042048 w 5426208"/>
                <a:gd name="connsiteY35" fmla="*/ 4715366 h 6199726"/>
                <a:gd name="connsiteX36" fmla="*/ 2771689 w 5426208"/>
                <a:gd name="connsiteY36" fmla="*/ 5012089 h 6199726"/>
                <a:gd name="connsiteX37" fmla="*/ 2315426 w 5426208"/>
                <a:gd name="connsiteY37" fmla="*/ 5092438 h 6199726"/>
                <a:gd name="connsiteX38" fmla="*/ 1495294 w 5426208"/>
                <a:gd name="connsiteY38" fmla="*/ 4922756 h 6199726"/>
                <a:gd name="connsiteX39" fmla="*/ 760003 w 5426208"/>
                <a:gd name="connsiteY39" fmla="*/ 4187465 h 6199726"/>
                <a:gd name="connsiteX40" fmla="*/ 260382 w 5426208"/>
                <a:gd name="connsiteY40" fmla="*/ 3291919 h 6199726"/>
                <a:gd name="connsiteX41" fmla="*/ 5859 w 5426208"/>
                <a:gd name="connsiteY41" fmla="*/ 2924273 h 6199726"/>
                <a:gd name="connsiteX42" fmla="*/ 109554 w 5426208"/>
                <a:gd name="connsiteY42" fmla="*/ 3518162 h 6199726"/>
                <a:gd name="connsiteX43" fmla="*/ 420638 w 5426208"/>
                <a:gd name="connsiteY43" fmla="*/ 4922756 h 6199726"/>
                <a:gd name="connsiteX44" fmla="*/ 910832 w 5426208"/>
                <a:gd name="connsiteY44" fmla="*/ 5544925 h 6199726"/>
                <a:gd name="connsiteX45" fmla="*/ 1523574 w 5426208"/>
                <a:gd name="connsiteY45" fmla="*/ 5761741 h 6199726"/>
                <a:gd name="connsiteX46" fmla="*/ 2336968 w 5426208"/>
                <a:gd name="connsiteY46" fmla="*/ 5729895 h 6199726"/>
                <a:gd name="connsiteX47" fmla="*/ 3483886 w 5426208"/>
                <a:gd name="connsiteY47" fmla="*/ 5540090 h 6199726"/>
                <a:gd name="connsiteX48" fmla="*/ 3704096 w 5426208"/>
                <a:gd name="connsiteY48" fmla="*/ 5581363 h 6199726"/>
                <a:gd name="connsiteX49" fmla="*/ 3506134 w 5426208"/>
                <a:gd name="connsiteY49" fmla="*/ 6199726 h 6199726"/>
                <a:gd name="connsiteX0" fmla="*/ 4469964 w 5426208"/>
                <a:gd name="connsiteY0" fmla="*/ 6067991 h 6199726"/>
                <a:gd name="connsiteX1" fmla="*/ 4204745 w 5426208"/>
                <a:gd name="connsiteY1" fmla="*/ 5516795 h 6199726"/>
                <a:gd name="connsiteX2" fmla="*/ 4281733 w 5426208"/>
                <a:gd name="connsiteY2" fmla="*/ 5237444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745005 w 5426208"/>
                <a:gd name="connsiteY8" fmla="*/ 4101278 h 6199726"/>
                <a:gd name="connsiteX9" fmla="*/ 3798859 w 5426208"/>
                <a:gd name="connsiteY9" fmla="*/ 3549606 h 6199726"/>
                <a:gd name="connsiteX10" fmla="*/ 4150946 w 5426208"/>
                <a:gd name="connsiteY10" fmla="*/ 2009873 h 6199726"/>
                <a:gd name="connsiteX11" fmla="*/ 4285628 w 5426208"/>
                <a:gd name="connsiteY11" fmla="*/ 1302863 h 6199726"/>
                <a:gd name="connsiteX12" fmla="*/ 4313908 w 5426208"/>
                <a:gd name="connsiteY12" fmla="*/ 963498 h 6199726"/>
                <a:gd name="connsiteX13" fmla="*/ 4049958 w 5426208"/>
                <a:gd name="connsiteY13" fmla="*/ 1199168 h 6199726"/>
                <a:gd name="connsiteX14" fmla="*/ 3569191 w 5426208"/>
                <a:gd name="connsiteY14" fmla="*/ 1840191 h 6199726"/>
                <a:gd name="connsiteX15" fmla="*/ 3408935 w 5426208"/>
                <a:gd name="connsiteY15" fmla="*/ 2349238 h 6199726"/>
                <a:gd name="connsiteX16" fmla="*/ 3355734 w 5426208"/>
                <a:gd name="connsiteY16" fmla="*/ 3467538 h 6199726"/>
                <a:gd name="connsiteX17" fmla="*/ 3292845 w 5426208"/>
                <a:gd name="connsiteY17" fmla="*/ 4093197 h 6199726"/>
                <a:gd name="connsiteX18" fmla="*/ 3224446 w 5426208"/>
                <a:gd name="connsiteY18" fmla="*/ 3852295 h 6199726"/>
                <a:gd name="connsiteX19" fmla="*/ 3006290 w 5426208"/>
                <a:gd name="connsiteY19" fmla="*/ 2973071 h 6199726"/>
                <a:gd name="connsiteX20" fmla="*/ 2428547 w 5426208"/>
                <a:gd name="connsiteY20" fmla="*/ 1604521 h 6199726"/>
                <a:gd name="connsiteX21" fmla="*/ 2042048 w 5426208"/>
                <a:gd name="connsiteY21" fmla="*/ 680694 h 6199726"/>
                <a:gd name="connsiteX22" fmla="*/ 1976061 w 5426208"/>
                <a:gd name="connsiteY22" fmla="*/ 237634 h 6199726"/>
                <a:gd name="connsiteX23" fmla="*/ 1853512 w 5426208"/>
                <a:gd name="connsiteY23" fmla="*/ 1964 h 6199726"/>
                <a:gd name="connsiteX24" fmla="*/ 1674403 w 5426208"/>
                <a:gd name="connsiteY24" fmla="*/ 360183 h 6199726"/>
                <a:gd name="connsiteX25" fmla="*/ 1504721 w 5426208"/>
                <a:gd name="connsiteY25" fmla="*/ 1415985 h 6199726"/>
                <a:gd name="connsiteX26" fmla="*/ 1919500 w 5426208"/>
                <a:gd name="connsiteY26" fmla="*/ 2745164 h 6199726"/>
                <a:gd name="connsiteX27" fmla="*/ 2525505 w 5426208"/>
                <a:gd name="connsiteY27" fmla="*/ 3885807 h 6199726"/>
                <a:gd name="connsiteX28" fmla="*/ 2343706 w 5426208"/>
                <a:gd name="connsiteY28" fmla="*/ 3734978 h 6199726"/>
                <a:gd name="connsiteX29" fmla="*/ 1259624 w 5426208"/>
                <a:gd name="connsiteY29" fmla="*/ 2566055 h 6199726"/>
                <a:gd name="connsiteX30" fmla="*/ 760003 w 5426208"/>
                <a:gd name="connsiteY30" fmla="*/ 2019300 h 6199726"/>
                <a:gd name="connsiteX31" fmla="*/ 213248 w 5426208"/>
                <a:gd name="connsiteY31" fmla="*/ 1510253 h 6199726"/>
                <a:gd name="connsiteX32" fmla="*/ 213248 w 5426208"/>
                <a:gd name="connsiteY32" fmla="*/ 1642228 h 6199726"/>
                <a:gd name="connsiteX33" fmla="*/ 694015 w 5426208"/>
                <a:gd name="connsiteY33" fmla="*/ 2980834 h 6199726"/>
                <a:gd name="connsiteX34" fmla="*/ 1287904 w 5426208"/>
                <a:gd name="connsiteY34" fmla="*/ 4102624 h 6199726"/>
                <a:gd name="connsiteX35" fmla="*/ 2042048 w 5426208"/>
                <a:gd name="connsiteY35" fmla="*/ 4715366 h 6199726"/>
                <a:gd name="connsiteX36" fmla="*/ 2771689 w 5426208"/>
                <a:gd name="connsiteY36" fmla="*/ 5012089 h 6199726"/>
                <a:gd name="connsiteX37" fmla="*/ 2315426 w 5426208"/>
                <a:gd name="connsiteY37" fmla="*/ 5092438 h 6199726"/>
                <a:gd name="connsiteX38" fmla="*/ 1495294 w 5426208"/>
                <a:gd name="connsiteY38" fmla="*/ 4922756 h 6199726"/>
                <a:gd name="connsiteX39" fmla="*/ 760003 w 5426208"/>
                <a:gd name="connsiteY39" fmla="*/ 4187465 h 6199726"/>
                <a:gd name="connsiteX40" fmla="*/ 260382 w 5426208"/>
                <a:gd name="connsiteY40" fmla="*/ 3291919 h 6199726"/>
                <a:gd name="connsiteX41" fmla="*/ 5859 w 5426208"/>
                <a:gd name="connsiteY41" fmla="*/ 2924273 h 6199726"/>
                <a:gd name="connsiteX42" fmla="*/ 109554 w 5426208"/>
                <a:gd name="connsiteY42" fmla="*/ 3518162 h 6199726"/>
                <a:gd name="connsiteX43" fmla="*/ 420638 w 5426208"/>
                <a:gd name="connsiteY43" fmla="*/ 4922756 h 6199726"/>
                <a:gd name="connsiteX44" fmla="*/ 910832 w 5426208"/>
                <a:gd name="connsiteY44" fmla="*/ 5544925 h 6199726"/>
                <a:gd name="connsiteX45" fmla="*/ 1523574 w 5426208"/>
                <a:gd name="connsiteY45" fmla="*/ 5761741 h 6199726"/>
                <a:gd name="connsiteX46" fmla="*/ 2336968 w 5426208"/>
                <a:gd name="connsiteY46" fmla="*/ 5729895 h 6199726"/>
                <a:gd name="connsiteX47" fmla="*/ 3483886 w 5426208"/>
                <a:gd name="connsiteY47" fmla="*/ 5540090 h 6199726"/>
                <a:gd name="connsiteX48" fmla="*/ 3704096 w 5426208"/>
                <a:gd name="connsiteY48" fmla="*/ 5581363 h 6199726"/>
                <a:gd name="connsiteX49" fmla="*/ 3506134 w 5426208"/>
                <a:gd name="connsiteY49" fmla="*/ 6199726 h 6199726"/>
                <a:gd name="connsiteX0" fmla="*/ 4469964 w 5426208"/>
                <a:gd name="connsiteY0" fmla="*/ 6067991 h 6199726"/>
                <a:gd name="connsiteX1" fmla="*/ 4204745 w 5426208"/>
                <a:gd name="connsiteY1" fmla="*/ 5516795 h 6199726"/>
                <a:gd name="connsiteX2" fmla="*/ 4281733 w 5426208"/>
                <a:gd name="connsiteY2" fmla="*/ 5237444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745005 w 5426208"/>
                <a:gd name="connsiteY8" fmla="*/ 4101278 h 6199726"/>
                <a:gd name="connsiteX9" fmla="*/ 3798859 w 5426208"/>
                <a:gd name="connsiteY9" fmla="*/ 3549606 h 6199726"/>
                <a:gd name="connsiteX10" fmla="*/ 4150946 w 5426208"/>
                <a:gd name="connsiteY10" fmla="*/ 2009873 h 6199726"/>
                <a:gd name="connsiteX11" fmla="*/ 4285628 w 5426208"/>
                <a:gd name="connsiteY11" fmla="*/ 1302863 h 6199726"/>
                <a:gd name="connsiteX12" fmla="*/ 4313908 w 5426208"/>
                <a:gd name="connsiteY12" fmla="*/ 963498 h 6199726"/>
                <a:gd name="connsiteX13" fmla="*/ 4049958 w 5426208"/>
                <a:gd name="connsiteY13" fmla="*/ 1199168 h 6199726"/>
                <a:gd name="connsiteX14" fmla="*/ 3569191 w 5426208"/>
                <a:gd name="connsiteY14" fmla="*/ 1840191 h 6199726"/>
                <a:gd name="connsiteX15" fmla="*/ 3408935 w 5426208"/>
                <a:gd name="connsiteY15" fmla="*/ 2349238 h 6199726"/>
                <a:gd name="connsiteX16" fmla="*/ 3355734 w 5426208"/>
                <a:gd name="connsiteY16" fmla="*/ 3467538 h 6199726"/>
                <a:gd name="connsiteX17" fmla="*/ 3292845 w 5426208"/>
                <a:gd name="connsiteY17" fmla="*/ 4093197 h 6199726"/>
                <a:gd name="connsiteX18" fmla="*/ 3192806 w 5426208"/>
                <a:gd name="connsiteY18" fmla="*/ 3842803 h 6199726"/>
                <a:gd name="connsiteX19" fmla="*/ 3006290 w 5426208"/>
                <a:gd name="connsiteY19" fmla="*/ 2973071 h 6199726"/>
                <a:gd name="connsiteX20" fmla="*/ 2428547 w 5426208"/>
                <a:gd name="connsiteY20" fmla="*/ 1604521 h 6199726"/>
                <a:gd name="connsiteX21" fmla="*/ 2042048 w 5426208"/>
                <a:gd name="connsiteY21" fmla="*/ 680694 h 6199726"/>
                <a:gd name="connsiteX22" fmla="*/ 1976061 w 5426208"/>
                <a:gd name="connsiteY22" fmla="*/ 237634 h 6199726"/>
                <a:gd name="connsiteX23" fmla="*/ 1853512 w 5426208"/>
                <a:gd name="connsiteY23" fmla="*/ 1964 h 6199726"/>
                <a:gd name="connsiteX24" fmla="*/ 1674403 w 5426208"/>
                <a:gd name="connsiteY24" fmla="*/ 360183 h 6199726"/>
                <a:gd name="connsiteX25" fmla="*/ 1504721 w 5426208"/>
                <a:gd name="connsiteY25" fmla="*/ 1415985 h 6199726"/>
                <a:gd name="connsiteX26" fmla="*/ 1919500 w 5426208"/>
                <a:gd name="connsiteY26" fmla="*/ 2745164 h 6199726"/>
                <a:gd name="connsiteX27" fmla="*/ 2525505 w 5426208"/>
                <a:gd name="connsiteY27" fmla="*/ 3885807 h 6199726"/>
                <a:gd name="connsiteX28" fmla="*/ 2343706 w 5426208"/>
                <a:gd name="connsiteY28" fmla="*/ 3734978 h 6199726"/>
                <a:gd name="connsiteX29" fmla="*/ 1259624 w 5426208"/>
                <a:gd name="connsiteY29" fmla="*/ 2566055 h 6199726"/>
                <a:gd name="connsiteX30" fmla="*/ 760003 w 5426208"/>
                <a:gd name="connsiteY30" fmla="*/ 2019300 h 6199726"/>
                <a:gd name="connsiteX31" fmla="*/ 213248 w 5426208"/>
                <a:gd name="connsiteY31" fmla="*/ 1510253 h 6199726"/>
                <a:gd name="connsiteX32" fmla="*/ 213248 w 5426208"/>
                <a:gd name="connsiteY32" fmla="*/ 1642228 h 6199726"/>
                <a:gd name="connsiteX33" fmla="*/ 694015 w 5426208"/>
                <a:gd name="connsiteY33" fmla="*/ 2980834 h 6199726"/>
                <a:gd name="connsiteX34" fmla="*/ 1287904 w 5426208"/>
                <a:gd name="connsiteY34" fmla="*/ 4102624 h 6199726"/>
                <a:gd name="connsiteX35" fmla="*/ 2042048 w 5426208"/>
                <a:gd name="connsiteY35" fmla="*/ 4715366 h 6199726"/>
                <a:gd name="connsiteX36" fmla="*/ 2771689 w 5426208"/>
                <a:gd name="connsiteY36" fmla="*/ 5012089 h 6199726"/>
                <a:gd name="connsiteX37" fmla="*/ 2315426 w 5426208"/>
                <a:gd name="connsiteY37" fmla="*/ 5092438 h 6199726"/>
                <a:gd name="connsiteX38" fmla="*/ 1495294 w 5426208"/>
                <a:gd name="connsiteY38" fmla="*/ 4922756 h 6199726"/>
                <a:gd name="connsiteX39" fmla="*/ 760003 w 5426208"/>
                <a:gd name="connsiteY39" fmla="*/ 4187465 h 6199726"/>
                <a:gd name="connsiteX40" fmla="*/ 260382 w 5426208"/>
                <a:gd name="connsiteY40" fmla="*/ 3291919 h 6199726"/>
                <a:gd name="connsiteX41" fmla="*/ 5859 w 5426208"/>
                <a:gd name="connsiteY41" fmla="*/ 2924273 h 6199726"/>
                <a:gd name="connsiteX42" fmla="*/ 109554 w 5426208"/>
                <a:gd name="connsiteY42" fmla="*/ 3518162 h 6199726"/>
                <a:gd name="connsiteX43" fmla="*/ 420638 w 5426208"/>
                <a:gd name="connsiteY43" fmla="*/ 4922756 h 6199726"/>
                <a:gd name="connsiteX44" fmla="*/ 910832 w 5426208"/>
                <a:gd name="connsiteY44" fmla="*/ 5544925 h 6199726"/>
                <a:gd name="connsiteX45" fmla="*/ 1523574 w 5426208"/>
                <a:gd name="connsiteY45" fmla="*/ 5761741 h 6199726"/>
                <a:gd name="connsiteX46" fmla="*/ 2336968 w 5426208"/>
                <a:gd name="connsiteY46" fmla="*/ 5729895 h 6199726"/>
                <a:gd name="connsiteX47" fmla="*/ 3483886 w 5426208"/>
                <a:gd name="connsiteY47" fmla="*/ 5540090 h 6199726"/>
                <a:gd name="connsiteX48" fmla="*/ 3704096 w 5426208"/>
                <a:gd name="connsiteY48" fmla="*/ 5581363 h 6199726"/>
                <a:gd name="connsiteX49" fmla="*/ 3506134 w 5426208"/>
                <a:gd name="connsiteY49" fmla="*/ 6199726 h 6199726"/>
                <a:gd name="connsiteX0" fmla="*/ 4469964 w 5426208"/>
                <a:gd name="connsiteY0" fmla="*/ 6067991 h 6199726"/>
                <a:gd name="connsiteX1" fmla="*/ 4204745 w 5426208"/>
                <a:gd name="connsiteY1" fmla="*/ 5516795 h 6199726"/>
                <a:gd name="connsiteX2" fmla="*/ 4281733 w 5426208"/>
                <a:gd name="connsiteY2" fmla="*/ 5237444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745005 w 5426208"/>
                <a:gd name="connsiteY8" fmla="*/ 4101278 h 6199726"/>
                <a:gd name="connsiteX9" fmla="*/ 3798859 w 5426208"/>
                <a:gd name="connsiteY9" fmla="*/ 3549606 h 6199726"/>
                <a:gd name="connsiteX10" fmla="*/ 4150946 w 5426208"/>
                <a:gd name="connsiteY10" fmla="*/ 2009873 h 6199726"/>
                <a:gd name="connsiteX11" fmla="*/ 4285628 w 5426208"/>
                <a:gd name="connsiteY11" fmla="*/ 1302863 h 6199726"/>
                <a:gd name="connsiteX12" fmla="*/ 4313908 w 5426208"/>
                <a:gd name="connsiteY12" fmla="*/ 963498 h 6199726"/>
                <a:gd name="connsiteX13" fmla="*/ 4049958 w 5426208"/>
                <a:gd name="connsiteY13" fmla="*/ 1199168 h 6199726"/>
                <a:gd name="connsiteX14" fmla="*/ 3569191 w 5426208"/>
                <a:gd name="connsiteY14" fmla="*/ 1840191 h 6199726"/>
                <a:gd name="connsiteX15" fmla="*/ 3408935 w 5426208"/>
                <a:gd name="connsiteY15" fmla="*/ 2349238 h 6199726"/>
                <a:gd name="connsiteX16" fmla="*/ 3355734 w 5426208"/>
                <a:gd name="connsiteY16" fmla="*/ 3467538 h 6199726"/>
                <a:gd name="connsiteX17" fmla="*/ 3292845 w 5426208"/>
                <a:gd name="connsiteY17" fmla="*/ 4093197 h 6199726"/>
                <a:gd name="connsiteX18" fmla="*/ 3192806 w 5426208"/>
                <a:gd name="connsiteY18" fmla="*/ 3842803 h 6199726"/>
                <a:gd name="connsiteX19" fmla="*/ 3006290 w 5426208"/>
                <a:gd name="connsiteY19" fmla="*/ 2973071 h 6199726"/>
                <a:gd name="connsiteX20" fmla="*/ 2428547 w 5426208"/>
                <a:gd name="connsiteY20" fmla="*/ 1604521 h 6199726"/>
                <a:gd name="connsiteX21" fmla="*/ 2042048 w 5426208"/>
                <a:gd name="connsiteY21" fmla="*/ 680694 h 6199726"/>
                <a:gd name="connsiteX22" fmla="*/ 1976061 w 5426208"/>
                <a:gd name="connsiteY22" fmla="*/ 237634 h 6199726"/>
                <a:gd name="connsiteX23" fmla="*/ 1853512 w 5426208"/>
                <a:gd name="connsiteY23" fmla="*/ 1964 h 6199726"/>
                <a:gd name="connsiteX24" fmla="*/ 1674403 w 5426208"/>
                <a:gd name="connsiteY24" fmla="*/ 360183 h 6199726"/>
                <a:gd name="connsiteX25" fmla="*/ 1504721 w 5426208"/>
                <a:gd name="connsiteY25" fmla="*/ 1415985 h 6199726"/>
                <a:gd name="connsiteX26" fmla="*/ 1919500 w 5426208"/>
                <a:gd name="connsiteY26" fmla="*/ 2745164 h 6199726"/>
                <a:gd name="connsiteX27" fmla="*/ 2525505 w 5426208"/>
                <a:gd name="connsiteY27" fmla="*/ 3885807 h 6199726"/>
                <a:gd name="connsiteX28" fmla="*/ 2343706 w 5426208"/>
                <a:gd name="connsiteY28" fmla="*/ 3734978 h 6199726"/>
                <a:gd name="connsiteX29" fmla="*/ 1259624 w 5426208"/>
                <a:gd name="connsiteY29" fmla="*/ 2566055 h 6199726"/>
                <a:gd name="connsiteX30" fmla="*/ 760003 w 5426208"/>
                <a:gd name="connsiteY30" fmla="*/ 2019300 h 6199726"/>
                <a:gd name="connsiteX31" fmla="*/ 213248 w 5426208"/>
                <a:gd name="connsiteY31" fmla="*/ 1510253 h 6199726"/>
                <a:gd name="connsiteX32" fmla="*/ 213248 w 5426208"/>
                <a:gd name="connsiteY32" fmla="*/ 1642228 h 6199726"/>
                <a:gd name="connsiteX33" fmla="*/ 694015 w 5426208"/>
                <a:gd name="connsiteY33" fmla="*/ 2980834 h 6199726"/>
                <a:gd name="connsiteX34" fmla="*/ 1287904 w 5426208"/>
                <a:gd name="connsiteY34" fmla="*/ 4102624 h 6199726"/>
                <a:gd name="connsiteX35" fmla="*/ 2042048 w 5426208"/>
                <a:gd name="connsiteY35" fmla="*/ 4715366 h 6199726"/>
                <a:gd name="connsiteX36" fmla="*/ 2771689 w 5426208"/>
                <a:gd name="connsiteY36" fmla="*/ 5012089 h 6199726"/>
                <a:gd name="connsiteX37" fmla="*/ 2315426 w 5426208"/>
                <a:gd name="connsiteY37" fmla="*/ 5092438 h 6199726"/>
                <a:gd name="connsiteX38" fmla="*/ 1495294 w 5426208"/>
                <a:gd name="connsiteY38" fmla="*/ 4922756 h 6199726"/>
                <a:gd name="connsiteX39" fmla="*/ 760003 w 5426208"/>
                <a:gd name="connsiteY39" fmla="*/ 4187465 h 6199726"/>
                <a:gd name="connsiteX40" fmla="*/ 260382 w 5426208"/>
                <a:gd name="connsiteY40" fmla="*/ 3291919 h 6199726"/>
                <a:gd name="connsiteX41" fmla="*/ 5859 w 5426208"/>
                <a:gd name="connsiteY41" fmla="*/ 2924273 h 6199726"/>
                <a:gd name="connsiteX42" fmla="*/ 109554 w 5426208"/>
                <a:gd name="connsiteY42" fmla="*/ 3518162 h 6199726"/>
                <a:gd name="connsiteX43" fmla="*/ 420638 w 5426208"/>
                <a:gd name="connsiteY43" fmla="*/ 4922756 h 6199726"/>
                <a:gd name="connsiteX44" fmla="*/ 910832 w 5426208"/>
                <a:gd name="connsiteY44" fmla="*/ 5544925 h 6199726"/>
                <a:gd name="connsiteX45" fmla="*/ 1523574 w 5426208"/>
                <a:gd name="connsiteY45" fmla="*/ 5761741 h 6199726"/>
                <a:gd name="connsiteX46" fmla="*/ 2336968 w 5426208"/>
                <a:gd name="connsiteY46" fmla="*/ 5729895 h 6199726"/>
                <a:gd name="connsiteX47" fmla="*/ 3483886 w 5426208"/>
                <a:gd name="connsiteY47" fmla="*/ 5540090 h 6199726"/>
                <a:gd name="connsiteX48" fmla="*/ 3704096 w 5426208"/>
                <a:gd name="connsiteY48" fmla="*/ 5581363 h 6199726"/>
                <a:gd name="connsiteX49" fmla="*/ 3506134 w 5426208"/>
                <a:gd name="connsiteY49" fmla="*/ 6199726 h 6199726"/>
                <a:gd name="connsiteX0" fmla="*/ 4469964 w 5426208"/>
                <a:gd name="connsiteY0" fmla="*/ 6067991 h 6199726"/>
                <a:gd name="connsiteX1" fmla="*/ 4204745 w 5426208"/>
                <a:gd name="connsiteY1" fmla="*/ 5516795 h 6199726"/>
                <a:gd name="connsiteX2" fmla="*/ 4281733 w 5426208"/>
                <a:gd name="connsiteY2" fmla="*/ 5237444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745005 w 5426208"/>
                <a:gd name="connsiteY8" fmla="*/ 4101278 h 6199726"/>
                <a:gd name="connsiteX9" fmla="*/ 3798859 w 5426208"/>
                <a:gd name="connsiteY9" fmla="*/ 3549606 h 6199726"/>
                <a:gd name="connsiteX10" fmla="*/ 4150946 w 5426208"/>
                <a:gd name="connsiteY10" fmla="*/ 2009873 h 6199726"/>
                <a:gd name="connsiteX11" fmla="*/ 4285628 w 5426208"/>
                <a:gd name="connsiteY11" fmla="*/ 1302863 h 6199726"/>
                <a:gd name="connsiteX12" fmla="*/ 4313908 w 5426208"/>
                <a:gd name="connsiteY12" fmla="*/ 963498 h 6199726"/>
                <a:gd name="connsiteX13" fmla="*/ 4049958 w 5426208"/>
                <a:gd name="connsiteY13" fmla="*/ 1199168 h 6199726"/>
                <a:gd name="connsiteX14" fmla="*/ 3569191 w 5426208"/>
                <a:gd name="connsiteY14" fmla="*/ 1840191 h 6199726"/>
                <a:gd name="connsiteX15" fmla="*/ 3408935 w 5426208"/>
                <a:gd name="connsiteY15" fmla="*/ 2349238 h 6199726"/>
                <a:gd name="connsiteX16" fmla="*/ 3355734 w 5426208"/>
                <a:gd name="connsiteY16" fmla="*/ 3467538 h 6199726"/>
                <a:gd name="connsiteX17" fmla="*/ 3292845 w 5426208"/>
                <a:gd name="connsiteY17" fmla="*/ 4093197 h 6199726"/>
                <a:gd name="connsiteX18" fmla="*/ 3192806 w 5426208"/>
                <a:gd name="connsiteY18" fmla="*/ 3842803 h 6199726"/>
                <a:gd name="connsiteX19" fmla="*/ 3006290 w 5426208"/>
                <a:gd name="connsiteY19" fmla="*/ 2973071 h 6199726"/>
                <a:gd name="connsiteX20" fmla="*/ 2428547 w 5426208"/>
                <a:gd name="connsiteY20" fmla="*/ 1604521 h 6199726"/>
                <a:gd name="connsiteX21" fmla="*/ 2042048 w 5426208"/>
                <a:gd name="connsiteY21" fmla="*/ 680694 h 6199726"/>
                <a:gd name="connsiteX22" fmla="*/ 1976061 w 5426208"/>
                <a:gd name="connsiteY22" fmla="*/ 237634 h 6199726"/>
                <a:gd name="connsiteX23" fmla="*/ 1853512 w 5426208"/>
                <a:gd name="connsiteY23" fmla="*/ 1964 h 6199726"/>
                <a:gd name="connsiteX24" fmla="*/ 1674403 w 5426208"/>
                <a:gd name="connsiteY24" fmla="*/ 360183 h 6199726"/>
                <a:gd name="connsiteX25" fmla="*/ 1504721 w 5426208"/>
                <a:gd name="connsiteY25" fmla="*/ 1415985 h 6199726"/>
                <a:gd name="connsiteX26" fmla="*/ 1919500 w 5426208"/>
                <a:gd name="connsiteY26" fmla="*/ 2745164 h 6199726"/>
                <a:gd name="connsiteX27" fmla="*/ 2525505 w 5426208"/>
                <a:gd name="connsiteY27" fmla="*/ 3885807 h 6199726"/>
                <a:gd name="connsiteX28" fmla="*/ 2343706 w 5426208"/>
                <a:gd name="connsiteY28" fmla="*/ 3734978 h 6199726"/>
                <a:gd name="connsiteX29" fmla="*/ 1259624 w 5426208"/>
                <a:gd name="connsiteY29" fmla="*/ 2566055 h 6199726"/>
                <a:gd name="connsiteX30" fmla="*/ 760003 w 5426208"/>
                <a:gd name="connsiteY30" fmla="*/ 2019300 h 6199726"/>
                <a:gd name="connsiteX31" fmla="*/ 213248 w 5426208"/>
                <a:gd name="connsiteY31" fmla="*/ 1510253 h 6199726"/>
                <a:gd name="connsiteX32" fmla="*/ 213248 w 5426208"/>
                <a:gd name="connsiteY32" fmla="*/ 1642228 h 6199726"/>
                <a:gd name="connsiteX33" fmla="*/ 694015 w 5426208"/>
                <a:gd name="connsiteY33" fmla="*/ 2980834 h 6199726"/>
                <a:gd name="connsiteX34" fmla="*/ 1287904 w 5426208"/>
                <a:gd name="connsiteY34" fmla="*/ 4102624 h 6199726"/>
                <a:gd name="connsiteX35" fmla="*/ 2042048 w 5426208"/>
                <a:gd name="connsiteY35" fmla="*/ 4715366 h 6199726"/>
                <a:gd name="connsiteX36" fmla="*/ 2771689 w 5426208"/>
                <a:gd name="connsiteY36" fmla="*/ 5012089 h 6199726"/>
                <a:gd name="connsiteX37" fmla="*/ 2258473 w 5426208"/>
                <a:gd name="connsiteY37" fmla="*/ 5048142 h 6199726"/>
                <a:gd name="connsiteX38" fmla="*/ 1495294 w 5426208"/>
                <a:gd name="connsiteY38" fmla="*/ 4922756 h 6199726"/>
                <a:gd name="connsiteX39" fmla="*/ 760003 w 5426208"/>
                <a:gd name="connsiteY39" fmla="*/ 4187465 h 6199726"/>
                <a:gd name="connsiteX40" fmla="*/ 260382 w 5426208"/>
                <a:gd name="connsiteY40" fmla="*/ 3291919 h 6199726"/>
                <a:gd name="connsiteX41" fmla="*/ 5859 w 5426208"/>
                <a:gd name="connsiteY41" fmla="*/ 2924273 h 6199726"/>
                <a:gd name="connsiteX42" fmla="*/ 109554 w 5426208"/>
                <a:gd name="connsiteY42" fmla="*/ 3518162 h 6199726"/>
                <a:gd name="connsiteX43" fmla="*/ 420638 w 5426208"/>
                <a:gd name="connsiteY43" fmla="*/ 4922756 h 6199726"/>
                <a:gd name="connsiteX44" fmla="*/ 910832 w 5426208"/>
                <a:gd name="connsiteY44" fmla="*/ 5544925 h 6199726"/>
                <a:gd name="connsiteX45" fmla="*/ 1523574 w 5426208"/>
                <a:gd name="connsiteY45" fmla="*/ 5761741 h 6199726"/>
                <a:gd name="connsiteX46" fmla="*/ 2336968 w 5426208"/>
                <a:gd name="connsiteY46" fmla="*/ 5729895 h 6199726"/>
                <a:gd name="connsiteX47" fmla="*/ 3483886 w 5426208"/>
                <a:gd name="connsiteY47" fmla="*/ 5540090 h 6199726"/>
                <a:gd name="connsiteX48" fmla="*/ 3704096 w 5426208"/>
                <a:gd name="connsiteY48" fmla="*/ 5581363 h 6199726"/>
                <a:gd name="connsiteX49" fmla="*/ 3506134 w 5426208"/>
                <a:gd name="connsiteY49" fmla="*/ 6199726 h 6199726"/>
                <a:gd name="connsiteX0" fmla="*/ 4469964 w 5426208"/>
                <a:gd name="connsiteY0" fmla="*/ 6067991 h 6199726"/>
                <a:gd name="connsiteX1" fmla="*/ 4204745 w 5426208"/>
                <a:gd name="connsiteY1" fmla="*/ 5516795 h 6199726"/>
                <a:gd name="connsiteX2" fmla="*/ 4281733 w 5426208"/>
                <a:gd name="connsiteY2" fmla="*/ 5237444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745005 w 5426208"/>
                <a:gd name="connsiteY8" fmla="*/ 4101278 h 6199726"/>
                <a:gd name="connsiteX9" fmla="*/ 3798859 w 5426208"/>
                <a:gd name="connsiteY9" fmla="*/ 3549606 h 6199726"/>
                <a:gd name="connsiteX10" fmla="*/ 4150946 w 5426208"/>
                <a:gd name="connsiteY10" fmla="*/ 2009873 h 6199726"/>
                <a:gd name="connsiteX11" fmla="*/ 4285628 w 5426208"/>
                <a:gd name="connsiteY11" fmla="*/ 1302863 h 6199726"/>
                <a:gd name="connsiteX12" fmla="*/ 4313908 w 5426208"/>
                <a:gd name="connsiteY12" fmla="*/ 963498 h 6199726"/>
                <a:gd name="connsiteX13" fmla="*/ 4049958 w 5426208"/>
                <a:gd name="connsiteY13" fmla="*/ 1199168 h 6199726"/>
                <a:gd name="connsiteX14" fmla="*/ 3569191 w 5426208"/>
                <a:gd name="connsiteY14" fmla="*/ 1840191 h 6199726"/>
                <a:gd name="connsiteX15" fmla="*/ 3408935 w 5426208"/>
                <a:gd name="connsiteY15" fmla="*/ 2349238 h 6199726"/>
                <a:gd name="connsiteX16" fmla="*/ 3355734 w 5426208"/>
                <a:gd name="connsiteY16" fmla="*/ 3467538 h 6199726"/>
                <a:gd name="connsiteX17" fmla="*/ 3292845 w 5426208"/>
                <a:gd name="connsiteY17" fmla="*/ 4093197 h 6199726"/>
                <a:gd name="connsiteX18" fmla="*/ 3192806 w 5426208"/>
                <a:gd name="connsiteY18" fmla="*/ 3842803 h 6199726"/>
                <a:gd name="connsiteX19" fmla="*/ 3006290 w 5426208"/>
                <a:gd name="connsiteY19" fmla="*/ 2973071 h 6199726"/>
                <a:gd name="connsiteX20" fmla="*/ 2428547 w 5426208"/>
                <a:gd name="connsiteY20" fmla="*/ 1604521 h 6199726"/>
                <a:gd name="connsiteX21" fmla="*/ 2042048 w 5426208"/>
                <a:gd name="connsiteY21" fmla="*/ 680694 h 6199726"/>
                <a:gd name="connsiteX22" fmla="*/ 1976061 w 5426208"/>
                <a:gd name="connsiteY22" fmla="*/ 237634 h 6199726"/>
                <a:gd name="connsiteX23" fmla="*/ 1853512 w 5426208"/>
                <a:gd name="connsiteY23" fmla="*/ 1964 h 6199726"/>
                <a:gd name="connsiteX24" fmla="*/ 1674403 w 5426208"/>
                <a:gd name="connsiteY24" fmla="*/ 360183 h 6199726"/>
                <a:gd name="connsiteX25" fmla="*/ 1504721 w 5426208"/>
                <a:gd name="connsiteY25" fmla="*/ 1415985 h 6199726"/>
                <a:gd name="connsiteX26" fmla="*/ 1919500 w 5426208"/>
                <a:gd name="connsiteY26" fmla="*/ 2745164 h 6199726"/>
                <a:gd name="connsiteX27" fmla="*/ 2525505 w 5426208"/>
                <a:gd name="connsiteY27" fmla="*/ 3885807 h 6199726"/>
                <a:gd name="connsiteX28" fmla="*/ 2343706 w 5426208"/>
                <a:gd name="connsiteY28" fmla="*/ 3734978 h 6199726"/>
                <a:gd name="connsiteX29" fmla="*/ 1259624 w 5426208"/>
                <a:gd name="connsiteY29" fmla="*/ 2566055 h 6199726"/>
                <a:gd name="connsiteX30" fmla="*/ 760003 w 5426208"/>
                <a:gd name="connsiteY30" fmla="*/ 2019300 h 6199726"/>
                <a:gd name="connsiteX31" fmla="*/ 213248 w 5426208"/>
                <a:gd name="connsiteY31" fmla="*/ 1510253 h 6199726"/>
                <a:gd name="connsiteX32" fmla="*/ 213248 w 5426208"/>
                <a:gd name="connsiteY32" fmla="*/ 1642228 h 6199726"/>
                <a:gd name="connsiteX33" fmla="*/ 694015 w 5426208"/>
                <a:gd name="connsiteY33" fmla="*/ 2980834 h 6199726"/>
                <a:gd name="connsiteX34" fmla="*/ 1287904 w 5426208"/>
                <a:gd name="connsiteY34" fmla="*/ 4102624 h 6199726"/>
                <a:gd name="connsiteX35" fmla="*/ 2042048 w 5426208"/>
                <a:gd name="connsiteY35" fmla="*/ 4715366 h 6199726"/>
                <a:gd name="connsiteX36" fmla="*/ 2771689 w 5426208"/>
                <a:gd name="connsiteY36" fmla="*/ 5012089 h 6199726"/>
                <a:gd name="connsiteX37" fmla="*/ 2258473 w 5426208"/>
                <a:gd name="connsiteY37" fmla="*/ 5048142 h 6199726"/>
                <a:gd name="connsiteX38" fmla="*/ 1485802 w 5426208"/>
                <a:gd name="connsiteY38" fmla="*/ 4878460 h 6199726"/>
                <a:gd name="connsiteX39" fmla="*/ 760003 w 5426208"/>
                <a:gd name="connsiteY39" fmla="*/ 4187465 h 6199726"/>
                <a:gd name="connsiteX40" fmla="*/ 260382 w 5426208"/>
                <a:gd name="connsiteY40" fmla="*/ 3291919 h 6199726"/>
                <a:gd name="connsiteX41" fmla="*/ 5859 w 5426208"/>
                <a:gd name="connsiteY41" fmla="*/ 2924273 h 6199726"/>
                <a:gd name="connsiteX42" fmla="*/ 109554 w 5426208"/>
                <a:gd name="connsiteY42" fmla="*/ 3518162 h 6199726"/>
                <a:gd name="connsiteX43" fmla="*/ 420638 w 5426208"/>
                <a:gd name="connsiteY43" fmla="*/ 4922756 h 6199726"/>
                <a:gd name="connsiteX44" fmla="*/ 910832 w 5426208"/>
                <a:gd name="connsiteY44" fmla="*/ 5544925 h 6199726"/>
                <a:gd name="connsiteX45" fmla="*/ 1523574 w 5426208"/>
                <a:gd name="connsiteY45" fmla="*/ 5761741 h 6199726"/>
                <a:gd name="connsiteX46" fmla="*/ 2336968 w 5426208"/>
                <a:gd name="connsiteY46" fmla="*/ 5729895 h 6199726"/>
                <a:gd name="connsiteX47" fmla="*/ 3483886 w 5426208"/>
                <a:gd name="connsiteY47" fmla="*/ 5540090 h 6199726"/>
                <a:gd name="connsiteX48" fmla="*/ 3704096 w 5426208"/>
                <a:gd name="connsiteY48" fmla="*/ 5581363 h 6199726"/>
                <a:gd name="connsiteX49" fmla="*/ 3506134 w 5426208"/>
                <a:gd name="connsiteY49" fmla="*/ 6199726 h 6199726"/>
                <a:gd name="connsiteX0" fmla="*/ 4469964 w 5426208"/>
                <a:gd name="connsiteY0" fmla="*/ 6067991 h 6199726"/>
                <a:gd name="connsiteX1" fmla="*/ 4204745 w 5426208"/>
                <a:gd name="connsiteY1" fmla="*/ 5516795 h 6199726"/>
                <a:gd name="connsiteX2" fmla="*/ 4281733 w 5426208"/>
                <a:gd name="connsiteY2" fmla="*/ 5237444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920181 w 5426208"/>
                <a:gd name="connsiteY8" fmla="*/ 4277967 h 6199726"/>
                <a:gd name="connsiteX9" fmla="*/ 3798859 w 5426208"/>
                <a:gd name="connsiteY9" fmla="*/ 3549606 h 6199726"/>
                <a:gd name="connsiteX10" fmla="*/ 4150946 w 5426208"/>
                <a:gd name="connsiteY10" fmla="*/ 2009873 h 6199726"/>
                <a:gd name="connsiteX11" fmla="*/ 4285628 w 5426208"/>
                <a:gd name="connsiteY11" fmla="*/ 1302863 h 6199726"/>
                <a:gd name="connsiteX12" fmla="*/ 4313908 w 5426208"/>
                <a:gd name="connsiteY12" fmla="*/ 963498 h 6199726"/>
                <a:gd name="connsiteX13" fmla="*/ 4049958 w 5426208"/>
                <a:gd name="connsiteY13" fmla="*/ 1199168 h 6199726"/>
                <a:gd name="connsiteX14" fmla="*/ 3569191 w 5426208"/>
                <a:gd name="connsiteY14" fmla="*/ 1840191 h 6199726"/>
                <a:gd name="connsiteX15" fmla="*/ 3408935 w 5426208"/>
                <a:gd name="connsiteY15" fmla="*/ 2349238 h 6199726"/>
                <a:gd name="connsiteX16" fmla="*/ 3355734 w 5426208"/>
                <a:gd name="connsiteY16" fmla="*/ 3467538 h 6199726"/>
                <a:gd name="connsiteX17" fmla="*/ 3292845 w 5426208"/>
                <a:gd name="connsiteY17" fmla="*/ 4093197 h 6199726"/>
                <a:gd name="connsiteX18" fmla="*/ 3192806 w 5426208"/>
                <a:gd name="connsiteY18" fmla="*/ 3842803 h 6199726"/>
                <a:gd name="connsiteX19" fmla="*/ 3006290 w 5426208"/>
                <a:gd name="connsiteY19" fmla="*/ 2973071 h 6199726"/>
                <a:gd name="connsiteX20" fmla="*/ 2428547 w 5426208"/>
                <a:gd name="connsiteY20" fmla="*/ 1604521 h 6199726"/>
                <a:gd name="connsiteX21" fmla="*/ 2042048 w 5426208"/>
                <a:gd name="connsiteY21" fmla="*/ 680694 h 6199726"/>
                <a:gd name="connsiteX22" fmla="*/ 1976061 w 5426208"/>
                <a:gd name="connsiteY22" fmla="*/ 237634 h 6199726"/>
                <a:gd name="connsiteX23" fmla="*/ 1853512 w 5426208"/>
                <a:gd name="connsiteY23" fmla="*/ 1964 h 6199726"/>
                <a:gd name="connsiteX24" fmla="*/ 1674403 w 5426208"/>
                <a:gd name="connsiteY24" fmla="*/ 360183 h 6199726"/>
                <a:gd name="connsiteX25" fmla="*/ 1504721 w 5426208"/>
                <a:gd name="connsiteY25" fmla="*/ 1415985 h 6199726"/>
                <a:gd name="connsiteX26" fmla="*/ 1919500 w 5426208"/>
                <a:gd name="connsiteY26" fmla="*/ 2745164 h 6199726"/>
                <a:gd name="connsiteX27" fmla="*/ 2525505 w 5426208"/>
                <a:gd name="connsiteY27" fmla="*/ 3885807 h 6199726"/>
                <a:gd name="connsiteX28" fmla="*/ 2343706 w 5426208"/>
                <a:gd name="connsiteY28" fmla="*/ 3734978 h 6199726"/>
                <a:gd name="connsiteX29" fmla="*/ 1259624 w 5426208"/>
                <a:gd name="connsiteY29" fmla="*/ 2566055 h 6199726"/>
                <a:gd name="connsiteX30" fmla="*/ 760003 w 5426208"/>
                <a:gd name="connsiteY30" fmla="*/ 2019300 h 6199726"/>
                <a:gd name="connsiteX31" fmla="*/ 213248 w 5426208"/>
                <a:gd name="connsiteY31" fmla="*/ 1510253 h 6199726"/>
                <a:gd name="connsiteX32" fmla="*/ 213248 w 5426208"/>
                <a:gd name="connsiteY32" fmla="*/ 1642228 h 6199726"/>
                <a:gd name="connsiteX33" fmla="*/ 694015 w 5426208"/>
                <a:gd name="connsiteY33" fmla="*/ 2980834 h 6199726"/>
                <a:gd name="connsiteX34" fmla="*/ 1287904 w 5426208"/>
                <a:gd name="connsiteY34" fmla="*/ 4102624 h 6199726"/>
                <a:gd name="connsiteX35" fmla="*/ 2042048 w 5426208"/>
                <a:gd name="connsiteY35" fmla="*/ 4715366 h 6199726"/>
                <a:gd name="connsiteX36" fmla="*/ 2771689 w 5426208"/>
                <a:gd name="connsiteY36" fmla="*/ 5012089 h 6199726"/>
                <a:gd name="connsiteX37" fmla="*/ 2258473 w 5426208"/>
                <a:gd name="connsiteY37" fmla="*/ 5048142 h 6199726"/>
                <a:gd name="connsiteX38" fmla="*/ 1485802 w 5426208"/>
                <a:gd name="connsiteY38" fmla="*/ 4878460 h 6199726"/>
                <a:gd name="connsiteX39" fmla="*/ 760003 w 5426208"/>
                <a:gd name="connsiteY39" fmla="*/ 4187465 h 6199726"/>
                <a:gd name="connsiteX40" fmla="*/ 260382 w 5426208"/>
                <a:gd name="connsiteY40" fmla="*/ 3291919 h 6199726"/>
                <a:gd name="connsiteX41" fmla="*/ 5859 w 5426208"/>
                <a:gd name="connsiteY41" fmla="*/ 2924273 h 6199726"/>
                <a:gd name="connsiteX42" fmla="*/ 109554 w 5426208"/>
                <a:gd name="connsiteY42" fmla="*/ 3518162 h 6199726"/>
                <a:gd name="connsiteX43" fmla="*/ 420638 w 5426208"/>
                <a:gd name="connsiteY43" fmla="*/ 4922756 h 6199726"/>
                <a:gd name="connsiteX44" fmla="*/ 910832 w 5426208"/>
                <a:gd name="connsiteY44" fmla="*/ 5544925 h 6199726"/>
                <a:gd name="connsiteX45" fmla="*/ 1523574 w 5426208"/>
                <a:gd name="connsiteY45" fmla="*/ 5761741 h 6199726"/>
                <a:gd name="connsiteX46" fmla="*/ 2336968 w 5426208"/>
                <a:gd name="connsiteY46" fmla="*/ 5729895 h 6199726"/>
                <a:gd name="connsiteX47" fmla="*/ 3483886 w 5426208"/>
                <a:gd name="connsiteY47" fmla="*/ 5540090 h 6199726"/>
                <a:gd name="connsiteX48" fmla="*/ 3704096 w 5426208"/>
                <a:gd name="connsiteY48" fmla="*/ 5581363 h 6199726"/>
                <a:gd name="connsiteX49" fmla="*/ 3506134 w 5426208"/>
                <a:gd name="connsiteY49" fmla="*/ 6199726 h 6199726"/>
                <a:gd name="connsiteX0" fmla="*/ 4469964 w 5426208"/>
                <a:gd name="connsiteY0" fmla="*/ 6067991 h 6199726"/>
                <a:gd name="connsiteX1" fmla="*/ 4204745 w 5426208"/>
                <a:gd name="connsiteY1" fmla="*/ 5516795 h 6199726"/>
                <a:gd name="connsiteX2" fmla="*/ 4281733 w 5426208"/>
                <a:gd name="connsiteY2" fmla="*/ 5237444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920181 w 5426208"/>
                <a:gd name="connsiteY8" fmla="*/ 4277967 h 6199726"/>
                <a:gd name="connsiteX9" fmla="*/ 3798859 w 5426208"/>
                <a:gd name="connsiteY9" fmla="*/ 3549606 h 6199726"/>
                <a:gd name="connsiteX10" fmla="*/ 4150946 w 5426208"/>
                <a:gd name="connsiteY10" fmla="*/ 2009873 h 6199726"/>
                <a:gd name="connsiteX11" fmla="*/ 4285628 w 5426208"/>
                <a:gd name="connsiteY11" fmla="*/ 1302863 h 6199726"/>
                <a:gd name="connsiteX12" fmla="*/ 4313908 w 5426208"/>
                <a:gd name="connsiteY12" fmla="*/ 963498 h 6199726"/>
                <a:gd name="connsiteX13" fmla="*/ 4049958 w 5426208"/>
                <a:gd name="connsiteY13" fmla="*/ 1199168 h 6199726"/>
                <a:gd name="connsiteX14" fmla="*/ 3569191 w 5426208"/>
                <a:gd name="connsiteY14" fmla="*/ 1840191 h 6199726"/>
                <a:gd name="connsiteX15" fmla="*/ 3408935 w 5426208"/>
                <a:gd name="connsiteY15" fmla="*/ 2349238 h 6199726"/>
                <a:gd name="connsiteX16" fmla="*/ 3355734 w 5426208"/>
                <a:gd name="connsiteY16" fmla="*/ 3467538 h 6199726"/>
                <a:gd name="connsiteX17" fmla="*/ 3292845 w 5426208"/>
                <a:gd name="connsiteY17" fmla="*/ 4093197 h 6199726"/>
                <a:gd name="connsiteX18" fmla="*/ 3192806 w 5426208"/>
                <a:gd name="connsiteY18" fmla="*/ 3842803 h 6199726"/>
                <a:gd name="connsiteX19" fmla="*/ 3006290 w 5426208"/>
                <a:gd name="connsiteY19" fmla="*/ 2973071 h 6199726"/>
                <a:gd name="connsiteX20" fmla="*/ 2428547 w 5426208"/>
                <a:gd name="connsiteY20" fmla="*/ 1604521 h 6199726"/>
                <a:gd name="connsiteX21" fmla="*/ 2042048 w 5426208"/>
                <a:gd name="connsiteY21" fmla="*/ 680694 h 6199726"/>
                <a:gd name="connsiteX22" fmla="*/ 1976061 w 5426208"/>
                <a:gd name="connsiteY22" fmla="*/ 237634 h 6199726"/>
                <a:gd name="connsiteX23" fmla="*/ 1853512 w 5426208"/>
                <a:gd name="connsiteY23" fmla="*/ 1964 h 6199726"/>
                <a:gd name="connsiteX24" fmla="*/ 1674403 w 5426208"/>
                <a:gd name="connsiteY24" fmla="*/ 360183 h 6199726"/>
                <a:gd name="connsiteX25" fmla="*/ 1504721 w 5426208"/>
                <a:gd name="connsiteY25" fmla="*/ 1415985 h 6199726"/>
                <a:gd name="connsiteX26" fmla="*/ 1919500 w 5426208"/>
                <a:gd name="connsiteY26" fmla="*/ 2745164 h 6199726"/>
                <a:gd name="connsiteX27" fmla="*/ 2525505 w 5426208"/>
                <a:gd name="connsiteY27" fmla="*/ 3885807 h 6199726"/>
                <a:gd name="connsiteX28" fmla="*/ 2343706 w 5426208"/>
                <a:gd name="connsiteY28" fmla="*/ 3734978 h 6199726"/>
                <a:gd name="connsiteX29" fmla="*/ 1259624 w 5426208"/>
                <a:gd name="connsiteY29" fmla="*/ 2566055 h 6199726"/>
                <a:gd name="connsiteX30" fmla="*/ 760003 w 5426208"/>
                <a:gd name="connsiteY30" fmla="*/ 2019300 h 6199726"/>
                <a:gd name="connsiteX31" fmla="*/ 213248 w 5426208"/>
                <a:gd name="connsiteY31" fmla="*/ 1510253 h 6199726"/>
                <a:gd name="connsiteX32" fmla="*/ 213248 w 5426208"/>
                <a:gd name="connsiteY32" fmla="*/ 1642228 h 6199726"/>
                <a:gd name="connsiteX33" fmla="*/ 694015 w 5426208"/>
                <a:gd name="connsiteY33" fmla="*/ 2980834 h 6199726"/>
                <a:gd name="connsiteX34" fmla="*/ 1287904 w 5426208"/>
                <a:gd name="connsiteY34" fmla="*/ 4102624 h 6199726"/>
                <a:gd name="connsiteX35" fmla="*/ 2042048 w 5426208"/>
                <a:gd name="connsiteY35" fmla="*/ 4715366 h 6199726"/>
                <a:gd name="connsiteX36" fmla="*/ 2771689 w 5426208"/>
                <a:gd name="connsiteY36" fmla="*/ 5012089 h 6199726"/>
                <a:gd name="connsiteX37" fmla="*/ 2258473 w 5426208"/>
                <a:gd name="connsiteY37" fmla="*/ 5048142 h 6199726"/>
                <a:gd name="connsiteX38" fmla="*/ 1485802 w 5426208"/>
                <a:gd name="connsiteY38" fmla="*/ 4878460 h 6199726"/>
                <a:gd name="connsiteX39" fmla="*/ 760003 w 5426208"/>
                <a:gd name="connsiteY39" fmla="*/ 4187465 h 6199726"/>
                <a:gd name="connsiteX40" fmla="*/ 260382 w 5426208"/>
                <a:gd name="connsiteY40" fmla="*/ 3291919 h 6199726"/>
                <a:gd name="connsiteX41" fmla="*/ 5859 w 5426208"/>
                <a:gd name="connsiteY41" fmla="*/ 2924273 h 6199726"/>
                <a:gd name="connsiteX42" fmla="*/ 109554 w 5426208"/>
                <a:gd name="connsiteY42" fmla="*/ 3518162 h 6199726"/>
                <a:gd name="connsiteX43" fmla="*/ 420638 w 5426208"/>
                <a:gd name="connsiteY43" fmla="*/ 4922756 h 6199726"/>
                <a:gd name="connsiteX44" fmla="*/ 910832 w 5426208"/>
                <a:gd name="connsiteY44" fmla="*/ 5544925 h 6199726"/>
                <a:gd name="connsiteX45" fmla="*/ 1523574 w 5426208"/>
                <a:gd name="connsiteY45" fmla="*/ 5761741 h 6199726"/>
                <a:gd name="connsiteX46" fmla="*/ 2336968 w 5426208"/>
                <a:gd name="connsiteY46" fmla="*/ 5729895 h 6199726"/>
                <a:gd name="connsiteX47" fmla="*/ 3483886 w 5426208"/>
                <a:gd name="connsiteY47" fmla="*/ 5540090 h 6199726"/>
                <a:gd name="connsiteX48" fmla="*/ 3704096 w 5426208"/>
                <a:gd name="connsiteY48" fmla="*/ 5581363 h 6199726"/>
                <a:gd name="connsiteX49" fmla="*/ 3506134 w 5426208"/>
                <a:gd name="connsiteY49" fmla="*/ 6199726 h 6199726"/>
                <a:gd name="connsiteX0" fmla="*/ 4469964 w 5426208"/>
                <a:gd name="connsiteY0" fmla="*/ 6067991 h 6199726"/>
                <a:gd name="connsiteX1" fmla="*/ 4204745 w 5426208"/>
                <a:gd name="connsiteY1" fmla="*/ 5516795 h 6199726"/>
                <a:gd name="connsiteX2" fmla="*/ 4281733 w 5426208"/>
                <a:gd name="connsiteY2" fmla="*/ 5237444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920181 w 5426208"/>
                <a:gd name="connsiteY8" fmla="*/ 4277967 h 6199726"/>
                <a:gd name="connsiteX9" fmla="*/ 3798859 w 5426208"/>
                <a:gd name="connsiteY9" fmla="*/ 3549606 h 6199726"/>
                <a:gd name="connsiteX10" fmla="*/ 4150946 w 5426208"/>
                <a:gd name="connsiteY10" fmla="*/ 2009873 h 6199726"/>
                <a:gd name="connsiteX11" fmla="*/ 4285628 w 5426208"/>
                <a:gd name="connsiteY11" fmla="*/ 1302863 h 6199726"/>
                <a:gd name="connsiteX12" fmla="*/ 4313908 w 5426208"/>
                <a:gd name="connsiteY12" fmla="*/ 963498 h 6199726"/>
                <a:gd name="connsiteX13" fmla="*/ 4049958 w 5426208"/>
                <a:gd name="connsiteY13" fmla="*/ 1199168 h 6199726"/>
                <a:gd name="connsiteX14" fmla="*/ 3569191 w 5426208"/>
                <a:gd name="connsiteY14" fmla="*/ 1840191 h 6199726"/>
                <a:gd name="connsiteX15" fmla="*/ 3408935 w 5426208"/>
                <a:gd name="connsiteY15" fmla="*/ 2349238 h 6199726"/>
                <a:gd name="connsiteX16" fmla="*/ 3287203 w 5426208"/>
                <a:gd name="connsiteY16" fmla="*/ 3409262 h 6199726"/>
                <a:gd name="connsiteX17" fmla="*/ 3292845 w 5426208"/>
                <a:gd name="connsiteY17" fmla="*/ 4093197 h 6199726"/>
                <a:gd name="connsiteX18" fmla="*/ 3192806 w 5426208"/>
                <a:gd name="connsiteY18" fmla="*/ 3842803 h 6199726"/>
                <a:gd name="connsiteX19" fmla="*/ 3006290 w 5426208"/>
                <a:gd name="connsiteY19" fmla="*/ 2973071 h 6199726"/>
                <a:gd name="connsiteX20" fmla="*/ 2428547 w 5426208"/>
                <a:gd name="connsiteY20" fmla="*/ 1604521 h 6199726"/>
                <a:gd name="connsiteX21" fmla="*/ 2042048 w 5426208"/>
                <a:gd name="connsiteY21" fmla="*/ 680694 h 6199726"/>
                <a:gd name="connsiteX22" fmla="*/ 1976061 w 5426208"/>
                <a:gd name="connsiteY22" fmla="*/ 237634 h 6199726"/>
                <a:gd name="connsiteX23" fmla="*/ 1853512 w 5426208"/>
                <a:gd name="connsiteY23" fmla="*/ 1964 h 6199726"/>
                <a:gd name="connsiteX24" fmla="*/ 1674403 w 5426208"/>
                <a:gd name="connsiteY24" fmla="*/ 360183 h 6199726"/>
                <a:gd name="connsiteX25" fmla="*/ 1504721 w 5426208"/>
                <a:gd name="connsiteY25" fmla="*/ 1415985 h 6199726"/>
                <a:gd name="connsiteX26" fmla="*/ 1919500 w 5426208"/>
                <a:gd name="connsiteY26" fmla="*/ 2745164 h 6199726"/>
                <a:gd name="connsiteX27" fmla="*/ 2525505 w 5426208"/>
                <a:gd name="connsiteY27" fmla="*/ 3885807 h 6199726"/>
                <a:gd name="connsiteX28" fmla="*/ 2343706 w 5426208"/>
                <a:gd name="connsiteY28" fmla="*/ 3734978 h 6199726"/>
                <a:gd name="connsiteX29" fmla="*/ 1259624 w 5426208"/>
                <a:gd name="connsiteY29" fmla="*/ 2566055 h 6199726"/>
                <a:gd name="connsiteX30" fmla="*/ 760003 w 5426208"/>
                <a:gd name="connsiteY30" fmla="*/ 2019300 h 6199726"/>
                <a:gd name="connsiteX31" fmla="*/ 213248 w 5426208"/>
                <a:gd name="connsiteY31" fmla="*/ 1510253 h 6199726"/>
                <a:gd name="connsiteX32" fmla="*/ 213248 w 5426208"/>
                <a:gd name="connsiteY32" fmla="*/ 1642228 h 6199726"/>
                <a:gd name="connsiteX33" fmla="*/ 694015 w 5426208"/>
                <a:gd name="connsiteY33" fmla="*/ 2980834 h 6199726"/>
                <a:gd name="connsiteX34" fmla="*/ 1287904 w 5426208"/>
                <a:gd name="connsiteY34" fmla="*/ 4102624 h 6199726"/>
                <a:gd name="connsiteX35" fmla="*/ 2042048 w 5426208"/>
                <a:gd name="connsiteY35" fmla="*/ 4715366 h 6199726"/>
                <a:gd name="connsiteX36" fmla="*/ 2771689 w 5426208"/>
                <a:gd name="connsiteY36" fmla="*/ 5012089 h 6199726"/>
                <a:gd name="connsiteX37" fmla="*/ 2258473 w 5426208"/>
                <a:gd name="connsiteY37" fmla="*/ 5048142 h 6199726"/>
                <a:gd name="connsiteX38" fmla="*/ 1485802 w 5426208"/>
                <a:gd name="connsiteY38" fmla="*/ 4878460 h 6199726"/>
                <a:gd name="connsiteX39" fmla="*/ 760003 w 5426208"/>
                <a:gd name="connsiteY39" fmla="*/ 4187465 h 6199726"/>
                <a:gd name="connsiteX40" fmla="*/ 260382 w 5426208"/>
                <a:gd name="connsiteY40" fmla="*/ 3291919 h 6199726"/>
                <a:gd name="connsiteX41" fmla="*/ 5859 w 5426208"/>
                <a:gd name="connsiteY41" fmla="*/ 2924273 h 6199726"/>
                <a:gd name="connsiteX42" fmla="*/ 109554 w 5426208"/>
                <a:gd name="connsiteY42" fmla="*/ 3518162 h 6199726"/>
                <a:gd name="connsiteX43" fmla="*/ 420638 w 5426208"/>
                <a:gd name="connsiteY43" fmla="*/ 4922756 h 6199726"/>
                <a:gd name="connsiteX44" fmla="*/ 910832 w 5426208"/>
                <a:gd name="connsiteY44" fmla="*/ 5544925 h 6199726"/>
                <a:gd name="connsiteX45" fmla="*/ 1523574 w 5426208"/>
                <a:gd name="connsiteY45" fmla="*/ 5761741 h 6199726"/>
                <a:gd name="connsiteX46" fmla="*/ 2336968 w 5426208"/>
                <a:gd name="connsiteY46" fmla="*/ 5729895 h 6199726"/>
                <a:gd name="connsiteX47" fmla="*/ 3483886 w 5426208"/>
                <a:gd name="connsiteY47" fmla="*/ 5540090 h 6199726"/>
                <a:gd name="connsiteX48" fmla="*/ 3704096 w 5426208"/>
                <a:gd name="connsiteY48" fmla="*/ 5581363 h 6199726"/>
                <a:gd name="connsiteX49" fmla="*/ 3506134 w 5426208"/>
                <a:gd name="connsiteY49" fmla="*/ 6199726 h 6199726"/>
                <a:gd name="connsiteX0" fmla="*/ 4469964 w 5426208"/>
                <a:gd name="connsiteY0" fmla="*/ 6067991 h 6199726"/>
                <a:gd name="connsiteX1" fmla="*/ 4204745 w 5426208"/>
                <a:gd name="connsiteY1" fmla="*/ 5516795 h 6199726"/>
                <a:gd name="connsiteX2" fmla="*/ 4281733 w 5426208"/>
                <a:gd name="connsiteY2" fmla="*/ 5237444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920181 w 5426208"/>
                <a:gd name="connsiteY8" fmla="*/ 4277967 h 6199726"/>
                <a:gd name="connsiteX9" fmla="*/ 3798859 w 5426208"/>
                <a:gd name="connsiteY9" fmla="*/ 3549606 h 6199726"/>
                <a:gd name="connsiteX10" fmla="*/ 4150946 w 5426208"/>
                <a:gd name="connsiteY10" fmla="*/ 2009873 h 6199726"/>
                <a:gd name="connsiteX11" fmla="*/ 4285628 w 5426208"/>
                <a:gd name="connsiteY11" fmla="*/ 1302863 h 6199726"/>
                <a:gd name="connsiteX12" fmla="*/ 4465260 w 5426208"/>
                <a:gd name="connsiteY12" fmla="*/ 875787 h 6199726"/>
                <a:gd name="connsiteX13" fmla="*/ 4049958 w 5426208"/>
                <a:gd name="connsiteY13" fmla="*/ 1199168 h 6199726"/>
                <a:gd name="connsiteX14" fmla="*/ 3569191 w 5426208"/>
                <a:gd name="connsiteY14" fmla="*/ 1840191 h 6199726"/>
                <a:gd name="connsiteX15" fmla="*/ 3408935 w 5426208"/>
                <a:gd name="connsiteY15" fmla="*/ 2349238 h 6199726"/>
                <a:gd name="connsiteX16" fmla="*/ 3287203 w 5426208"/>
                <a:gd name="connsiteY16" fmla="*/ 3409262 h 6199726"/>
                <a:gd name="connsiteX17" fmla="*/ 3292845 w 5426208"/>
                <a:gd name="connsiteY17" fmla="*/ 4093197 h 6199726"/>
                <a:gd name="connsiteX18" fmla="*/ 3192806 w 5426208"/>
                <a:gd name="connsiteY18" fmla="*/ 3842803 h 6199726"/>
                <a:gd name="connsiteX19" fmla="*/ 3006290 w 5426208"/>
                <a:gd name="connsiteY19" fmla="*/ 2973071 h 6199726"/>
                <a:gd name="connsiteX20" fmla="*/ 2428547 w 5426208"/>
                <a:gd name="connsiteY20" fmla="*/ 1604521 h 6199726"/>
                <a:gd name="connsiteX21" fmla="*/ 2042048 w 5426208"/>
                <a:gd name="connsiteY21" fmla="*/ 680694 h 6199726"/>
                <a:gd name="connsiteX22" fmla="*/ 1976061 w 5426208"/>
                <a:gd name="connsiteY22" fmla="*/ 237634 h 6199726"/>
                <a:gd name="connsiteX23" fmla="*/ 1853512 w 5426208"/>
                <a:gd name="connsiteY23" fmla="*/ 1964 h 6199726"/>
                <a:gd name="connsiteX24" fmla="*/ 1674403 w 5426208"/>
                <a:gd name="connsiteY24" fmla="*/ 360183 h 6199726"/>
                <a:gd name="connsiteX25" fmla="*/ 1504721 w 5426208"/>
                <a:gd name="connsiteY25" fmla="*/ 1415985 h 6199726"/>
                <a:gd name="connsiteX26" fmla="*/ 1919500 w 5426208"/>
                <a:gd name="connsiteY26" fmla="*/ 2745164 h 6199726"/>
                <a:gd name="connsiteX27" fmla="*/ 2525505 w 5426208"/>
                <a:gd name="connsiteY27" fmla="*/ 3885807 h 6199726"/>
                <a:gd name="connsiteX28" fmla="*/ 2343706 w 5426208"/>
                <a:gd name="connsiteY28" fmla="*/ 3734978 h 6199726"/>
                <a:gd name="connsiteX29" fmla="*/ 1259624 w 5426208"/>
                <a:gd name="connsiteY29" fmla="*/ 2566055 h 6199726"/>
                <a:gd name="connsiteX30" fmla="*/ 760003 w 5426208"/>
                <a:gd name="connsiteY30" fmla="*/ 2019300 h 6199726"/>
                <a:gd name="connsiteX31" fmla="*/ 213248 w 5426208"/>
                <a:gd name="connsiteY31" fmla="*/ 1510253 h 6199726"/>
                <a:gd name="connsiteX32" fmla="*/ 213248 w 5426208"/>
                <a:gd name="connsiteY32" fmla="*/ 1642228 h 6199726"/>
                <a:gd name="connsiteX33" fmla="*/ 694015 w 5426208"/>
                <a:gd name="connsiteY33" fmla="*/ 2980834 h 6199726"/>
                <a:gd name="connsiteX34" fmla="*/ 1287904 w 5426208"/>
                <a:gd name="connsiteY34" fmla="*/ 4102624 h 6199726"/>
                <a:gd name="connsiteX35" fmla="*/ 2042048 w 5426208"/>
                <a:gd name="connsiteY35" fmla="*/ 4715366 h 6199726"/>
                <a:gd name="connsiteX36" fmla="*/ 2771689 w 5426208"/>
                <a:gd name="connsiteY36" fmla="*/ 5012089 h 6199726"/>
                <a:gd name="connsiteX37" fmla="*/ 2258473 w 5426208"/>
                <a:gd name="connsiteY37" fmla="*/ 5048142 h 6199726"/>
                <a:gd name="connsiteX38" fmla="*/ 1485802 w 5426208"/>
                <a:gd name="connsiteY38" fmla="*/ 4878460 h 6199726"/>
                <a:gd name="connsiteX39" fmla="*/ 760003 w 5426208"/>
                <a:gd name="connsiteY39" fmla="*/ 4187465 h 6199726"/>
                <a:gd name="connsiteX40" fmla="*/ 260382 w 5426208"/>
                <a:gd name="connsiteY40" fmla="*/ 3291919 h 6199726"/>
                <a:gd name="connsiteX41" fmla="*/ 5859 w 5426208"/>
                <a:gd name="connsiteY41" fmla="*/ 2924273 h 6199726"/>
                <a:gd name="connsiteX42" fmla="*/ 109554 w 5426208"/>
                <a:gd name="connsiteY42" fmla="*/ 3518162 h 6199726"/>
                <a:gd name="connsiteX43" fmla="*/ 420638 w 5426208"/>
                <a:gd name="connsiteY43" fmla="*/ 4922756 h 6199726"/>
                <a:gd name="connsiteX44" fmla="*/ 910832 w 5426208"/>
                <a:gd name="connsiteY44" fmla="*/ 5544925 h 6199726"/>
                <a:gd name="connsiteX45" fmla="*/ 1523574 w 5426208"/>
                <a:gd name="connsiteY45" fmla="*/ 5761741 h 6199726"/>
                <a:gd name="connsiteX46" fmla="*/ 2336968 w 5426208"/>
                <a:gd name="connsiteY46" fmla="*/ 5729895 h 6199726"/>
                <a:gd name="connsiteX47" fmla="*/ 3483886 w 5426208"/>
                <a:gd name="connsiteY47" fmla="*/ 5540090 h 6199726"/>
                <a:gd name="connsiteX48" fmla="*/ 3704096 w 5426208"/>
                <a:gd name="connsiteY48" fmla="*/ 5581363 h 6199726"/>
                <a:gd name="connsiteX49" fmla="*/ 3506134 w 5426208"/>
                <a:gd name="connsiteY49" fmla="*/ 6199726 h 6199726"/>
                <a:gd name="connsiteX0" fmla="*/ 4469964 w 5426208"/>
                <a:gd name="connsiteY0" fmla="*/ 6067991 h 6199726"/>
                <a:gd name="connsiteX1" fmla="*/ 4204745 w 5426208"/>
                <a:gd name="connsiteY1" fmla="*/ 5516795 h 6199726"/>
                <a:gd name="connsiteX2" fmla="*/ 4281733 w 5426208"/>
                <a:gd name="connsiteY2" fmla="*/ 5237444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920181 w 5426208"/>
                <a:gd name="connsiteY8" fmla="*/ 4277967 h 6199726"/>
                <a:gd name="connsiteX9" fmla="*/ 3798859 w 5426208"/>
                <a:gd name="connsiteY9" fmla="*/ 3549606 h 6199726"/>
                <a:gd name="connsiteX10" fmla="*/ 4150946 w 5426208"/>
                <a:gd name="connsiteY10" fmla="*/ 2009873 h 6199726"/>
                <a:gd name="connsiteX11" fmla="*/ 4285628 w 5426208"/>
                <a:gd name="connsiteY11" fmla="*/ 1302863 h 6199726"/>
                <a:gd name="connsiteX12" fmla="*/ 4465260 w 5426208"/>
                <a:gd name="connsiteY12" fmla="*/ 875787 h 6199726"/>
                <a:gd name="connsiteX13" fmla="*/ 4049958 w 5426208"/>
                <a:gd name="connsiteY13" fmla="*/ 1199168 h 6199726"/>
                <a:gd name="connsiteX14" fmla="*/ 3408935 w 5426208"/>
                <a:gd name="connsiteY14" fmla="*/ 2349238 h 6199726"/>
                <a:gd name="connsiteX15" fmla="*/ 3287203 w 5426208"/>
                <a:gd name="connsiteY15" fmla="*/ 3409262 h 6199726"/>
                <a:gd name="connsiteX16" fmla="*/ 3292845 w 5426208"/>
                <a:gd name="connsiteY16" fmla="*/ 4093197 h 6199726"/>
                <a:gd name="connsiteX17" fmla="*/ 3192806 w 5426208"/>
                <a:gd name="connsiteY17" fmla="*/ 3842803 h 6199726"/>
                <a:gd name="connsiteX18" fmla="*/ 3006290 w 5426208"/>
                <a:gd name="connsiteY18" fmla="*/ 2973071 h 6199726"/>
                <a:gd name="connsiteX19" fmla="*/ 2428547 w 5426208"/>
                <a:gd name="connsiteY19" fmla="*/ 1604521 h 6199726"/>
                <a:gd name="connsiteX20" fmla="*/ 2042048 w 5426208"/>
                <a:gd name="connsiteY20" fmla="*/ 680694 h 6199726"/>
                <a:gd name="connsiteX21" fmla="*/ 1976061 w 5426208"/>
                <a:gd name="connsiteY21" fmla="*/ 237634 h 6199726"/>
                <a:gd name="connsiteX22" fmla="*/ 1853512 w 5426208"/>
                <a:gd name="connsiteY22" fmla="*/ 1964 h 6199726"/>
                <a:gd name="connsiteX23" fmla="*/ 1674403 w 5426208"/>
                <a:gd name="connsiteY23" fmla="*/ 360183 h 6199726"/>
                <a:gd name="connsiteX24" fmla="*/ 1504721 w 5426208"/>
                <a:gd name="connsiteY24" fmla="*/ 1415985 h 6199726"/>
                <a:gd name="connsiteX25" fmla="*/ 1919500 w 5426208"/>
                <a:gd name="connsiteY25" fmla="*/ 2745164 h 6199726"/>
                <a:gd name="connsiteX26" fmla="*/ 2525505 w 5426208"/>
                <a:gd name="connsiteY26" fmla="*/ 3885807 h 6199726"/>
                <a:gd name="connsiteX27" fmla="*/ 2343706 w 5426208"/>
                <a:gd name="connsiteY27" fmla="*/ 3734978 h 6199726"/>
                <a:gd name="connsiteX28" fmla="*/ 1259624 w 5426208"/>
                <a:gd name="connsiteY28" fmla="*/ 2566055 h 6199726"/>
                <a:gd name="connsiteX29" fmla="*/ 760003 w 5426208"/>
                <a:gd name="connsiteY29" fmla="*/ 2019300 h 6199726"/>
                <a:gd name="connsiteX30" fmla="*/ 213248 w 5426208"/>
                <a:gd name="connsiteY30" fmla="*/ 1510253 h 6199726"/>
                <a:gd name="connsiteX31" fmla="*/ 213248 w 5426208"/>
                <a:gd name="connsiteY31" fmla="*/ 1642228 h 6199726"/>
                <a:gd name="connsiteX32" fmla="*/ 694015 w 5426208"/>
                <a:gd name="connsiteY32" fmla="*/ 2980834 h 6199726"/>
                <a:gd name="connsiteX33" fmla="*/ 1287904 w 5426208"/>
                <a:gd name="connsiteY33" fmla="*/ 4102624 h 6199726"/>
                <a:gd name="connsiteX34" fmla="*/ 2042048 w 5426208"/>
                <a:gd name="connsiteY34" fmla="*/ 4715366 h 6199726"/>
                <a:gd name="connsiteX35" fmla="*/ 2771689 w 5426208"/>
                <a:gd name="connsiteY35" fmla="*/ 5012089 h 6199726"/>
                <a:gd name="connsiteX36" fmla="*/ 2258473 w 5426208"/>
                <a:gd name="connsiteY36" fmla="*/ 5048142 h 6199726"/>
                <a:gd name="connsiteX37" fmla="*/ 1485802 w 5426208"/>
                <a:gd name="connsiteY37" fmla="*/ 4878460 h 6199726"/>
                <a:gd name="connsiteX38" fmla="*/ 760003 w 5426208"/>
                <a:gd name="connsiteY38" fmla="*/ 4187465 h 6199726"/>
                <a:gd name="connsiteX39" fmla="*/ 260382 w 5426208"/>
                <a:gd name="connsiteY39" fmla="*/ 3291919 h 6199726"/>
                <a:gd name="connsiteX40" fmla="*/ 5859 w 5426208"/>
                <a:gd name="connsiteY40" fmla="*/ 2924273 h 6199726"/>
                <a:gd name="connsiteX41" fmla="*/ 109554 w 5426208"/>
                <a:gd name="connsiteY41" fmla="*/ 3518162 h 6199726"/>
                <a:gd name="connsiteX42" fmla="*/ 420638 w 5426208"/>
                <a:gd name="connsiteY42" fmla="*/ 4922756 h 6199726"/>
                <a:gd name="connsiteX43" fmla="*/ 910832 w 5426208"/>
                <a:gd name="connsiteY43" fmla="*/ 5544925 h 6199726"/>
                <a:gd name="connsiteX44" fmla="*/ 1523574 w 5426208"/>
                <a:gd name="connsiteY44" fmla="*/ 5761741 h 6199726"/>
                <a:gd name="connsiteX45" fmla="*/ 2336968 w 5426208"/>
                <a:gd name="connsiteY45" fmla="*/ 5729895 h 6199726"/>
                <a:gd name="connsiteX46" fmla="*/ 3483886 w 5426208"/>
                <a:gd name="connsiteY46" fmla="*/ 5540090 h 6199726"/>
                <a:gd name="connsiteX47" fmla="*/ 3704096 w 5426208"/>
                <a:gd name="connsiteY47" fmla="*/ 5581363 h 6199726"/>
                <a:gd name="connsiteX48" fmla="*/ 3506134 w 5426208"/>
                <a:gd name="connsiteY48" fmla="*/ 6199726 h 6199726"/>
                <a:gd name="connsiteX0" fmla="*/ 4469964 w 5426208"/>
                <a:gd name="connsiteY0" fmla="*/ 6067991 h 6199726"/>
                <a:gd name="connsiteX1" fmla="*/ 4204745 w 5426208"/>
                <a:gd name="connsiteY1" fmla="*/ 5516795 h 6199726"/>
                <a:gd name="connsiteX2" fmla="*/ 4281733 w 5426208"/>
                <a:gd name="connsiteY2" fmla="*/ 5237444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920181 w 5426208"/>
                <a:gd name="connsiteY8" fmla="*/ 4277967 h 6199726"/>
                <a:gd name="connsiteX9" fmla="*/ 3798859 w 5426208"/>
                <a:gd name="connsiteY9" fmla="*/ 3549606 h 6199726"/>
                <a:gd name="connsiteX10" fmla="*/ 4150946 w 5426208"/>
                <a:gd name="connsiteY10" fmla="*/ 2009873 h 6199726"/>
                <a:gd name="connsiteX11" fmla="*/ 4285628 w 5426208"/>
                <a:gd name="connsiteY11" fmla="*/ 1302863 h 6199726"/>
                <a:gd name="connsiteX12" fmla="*/ 4596120 w 5426208"/>
                <a:gd name="connsiteY12" fmla="*/ 925301 h 6199726"/>
                <a:gd name="connsiteX13" fmla="*/ 4049958 w 5426208"/>
                <a:gd name="connsiteY13" fmla="*/ 1199168 h 6199726"/>
                <a:gd name="connsiteX14" fmla="*/ 3408935 w 5426208"/>
                <a:gd name="connsiteY14" fmla="*/ 2349238 h 6199726"/>
                <a:gd name="connsiteX15" fmla="*/ 3287203 w 5426208"/>
                <a:gd name="connsiteY15" fmla="*/ 3409262 h 6199726"/>
                <a:gd name="connsiteX16" fmla="*/ 3292845 w 5426208"/>
                <a:gd name="connsiteY16" fmla="*/ 4093197 h 6199726"/>
                <a:gd name="connsiteX17" fmla="*/ 3192806 w 5426208"/>
                <a:gd name="connsiteY17" fmla="*/ 3842803 h 6199726"/>
                <a:gd name="connsiteX18" fmla="*/ 3006290 w 5426208"/>
                <a:gd name="connsiteY18" fmla="*/ 2973071 h 6199726"/>
                <a:gd name="connsiteX19" fmla="*/ 2428547 w 5426208"/>
                <a:gd name="connsiteY19" fmla="*/ 1604521 h 6199726"/>
                <a:gd name="connsiteX20" fmla="*/ 2042048 w 5426208"/>
                <a:gd name="connsiteY20" fmla="*/ 680694 h 6199726"/>
                <a:gd name="connsiteX21" fmla="*/ 1976061 w 5426208"/>
                <a:gd name="connsiteY21" fmla="*/ 237634 h 6199726"/>
                <a:gd name="connsiteX22" fmla="*/ 1853512 w 5426208"/>
                <a:gd name="connsiteY22" fmla="*/ 1964 h 6199726"/>
                <a:gd name="connsiteX23" fmla="*/ 1674403 w 5426208"/>
                <a:gd name="connsiteY23" fmla="*/ 360183 h 6199726"/>
                <a:gd name="connsiteX24" fmla="*/ 1504721 w 5426208"/>
                <a:gd name="connsiteY24" fmla="*/ 1415985 h 6199726"/>
                <a:gd name="connsiteX25" fmla="*/ 1919500 w 5426208"/>
                <a:gd name="connsiteY25" fmla="*/ 2745164 h 6199726"/>
                <a:gd name="connsiteX26" fmla="*/ 2525505 w 5426208"/>
                <a:gd name="connsiteY26" fmla="*/ 3885807 h 6199726"/>
                <a:gd name="connsiteX27" fmla="*/ 2343706 w 5426208"/>
                <a:gd name="connsiteY27" fmla="*/ 3734978 h 6199726"/>
                <a:gd name="connsiteX28" fmla="*/ 1259624 w 5426208"/>
                <a:gd name="connsiteY28" fmla="*/ 2566055 h 6199726"/>
                <a:gd name="connsiteX29" fmla="*/ 760003 w 5426208"/>
                <a:gd name="connsiteY29" fmla="*/ 2019300 h 6199726"/>
                <a:gd name="connsiteX30" fmla="*/ 213248 w 5426208"/>
                <a:gd name="connsiteY30" fmla="*/ 1510253 h 6199726"/>
                <a:gd name="connsiteX31" fmla="*/ 213248 w 5426208"/>
                <a:gd name="connsiteY31" fmla="*/ 1642228 h 6199726"/>
                <a:gd name="connsiteX32" fmla="*/ 694015 w 5426208"/>
                <a:gd name="connsiteY32" fmla="*/ 2980834 h 6199726"/>
                <a:gd name="connsiteX33" fmla="*/ 1287904 w 5426208"/>
                <a:gd name="connsiteY33" fmla="*/ 4102624 h 6199726"/>
                <a:gd name="connsiteX34" fmla="*/ 2042048 w 5426208"/>
                <a:gd name="connsiteY34" fmla="*/ 4715366 h 6199726"/>
                <a:gd name="connsiteX35" fmla="*/ 2771689 w 5426208"/>
                <a:gd name="connsiteY35" fmla="*/ 5012089 h 6199726"/>
                <a:gd name="connsiteX36" fmla="*/ 2258473 w 5426208"/>
                <a:gd name="connsiteY36" fmla="*/ 5048142 h 6199726"/>
                <a:gd name="connsiteX37" fmla="*/ 1485802 w 5426208"/>
                <a:gd name="connsiteY37" fmla="*/ 4878460 h 6199726"/>
                <a:gd name="connsiteX38" fmla="*/ 760003 w 5426208"/>
                <a:gd name="connsiteY38" fmla="*/ 4187465 h 6199726"/>
                <a:gd name="connsiteX39" fmla="*/ 260382 w 5426208"/>
                <a:gd name="connsiteY39" fmla="*/ 3291919 h 6199726"/>
                <a:gd name="connsiteX40" fmla="*/ 5859 w 5426208"/>
                <a:gd name="connsiteY40" fmla="*/ 2924273 h 6199726"/>
                <a:gd name="connsiteX41" fmla="*/ 109554 w 5426208"/>
                <a:gd name="connsiteY41" fmla="*/ 3518162 h 6199726"/>
                <a:gd name="connsiteX42" fmla="*/ 420638 w 5426208"/>
                <a:gd name="connsiteY42" fmla="*/ 4922756 h 6199726"/>
                <a:gd name="connsiteX43" fmla="*/ 910832 w 5426208"/>
                <a:gd name="connsiteY43" fmla="*/ 5544925 h 6199726"/>
                <a:gd name="connsiteX44" fmla="*/ 1523574 w 5426208"/>
                <a:gd name="connsiteY44" fmla="*/ 5761741 h 6199726"/>
                <a:gd name="connsiteX45" fmla="*/ 2336968 w 5426208"/>
                <a:gd name="connsiteY45" fmla="*/ 5729895 h 6199726"/>
                <a:gd name="connsiteX46" fmla="*/ 3483886 w 5426208"/>
                <a:gd name="connsiteY46" fmla="*/ 5540090 h 6199726"/>
                <a:gd name="connsiteX47" fmla="*/ 3704096 w 5426208"/>
                <a:gd name="connsiteY47" fmla="*/ 5581363 h 6199726"/>
                <a:gd name="connsiteX48" fmla="*/ 3506134 w 5426208"/>
                <a:gd name="connsiteY48" fmla="*/ 6199726 h 6199726"/>
                <a:gd name="connsiteX0" fmla="*/ 4469964 w 5426208"/>
                <a:gd name="connsiteY0" fmla="*/ 6067991 h 6199726"/>
                <a:gd name="connsiteX1" fmla="*/ 4204745 w 5426208"/>
                <a:gd name="connsiteY1" fmla="*/ 5516795 h 6199726"/>
                <a:gd name="connsiteX2" fmla="*/ 4281733 w 5426208"/>
                <a:gd name="connsiteY2" fmla="*/ 5237444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920181 w 5426208"/>
                <a:gd name="connsiteY8" fmla="*/ 4277967 h 6199726"/>
                <a:gd name="connsiteX9" fmla="*/ 3798859 w 5426208"/>
                <a:gd name="connsiteY9" fmla="*/ 3549606 h 6199726"/>
                <a:gd name="connsiteX10" fmla="*/ 4150946 w 5426208"/>
                <a:gd name="connsiteY10" fmla="*/ 2009873 h 6199726"/>
                <a:gd name="connsiteX11" fmla="*/ 4347694 w 5426208"/>
                <a:gd name="connsiteY11" fmla="*/ 1408876 h 6199726"/>
                <a:gd name="connsiteX12" fmla="*/ 4596120 w 5426208"/>
                <a:gd name="connsiteY12" fmla="*/ 925301 h 6199726"/>
                <a:gd name="connsiteX13" fmla="*/ 4049958 w 5426208"/>
                <a:gd name="connsiteY13" fmla="*/ 1199168 h 6199726"/>
                <a:gd name="connsiteX14" fmla="*/ 3408935 w 5426208"/>
                <a:gd name="connsiteY14" fmla="*/ 2349238 h 6199726"/>
                <a:gd name="connsiteX15" fmla="*/ 3287203 w 5426208"/>
                <a:gd name="connsiteY15" fmla="*/ 3409262 h 6199726"/>
                <a:gd name="connsiteX16" fmla="*/ 3292845 w 5426208"/>
                <a:gd name="connsiteY16" fmla="*/ 4093197 h 6199726"/>
                <a:gd name="connsiteX17" fmla="*/ 3192806 w 5426208"/>
                <a:gd name="connsiteY17" fmla="*/ 3842803 h 6199726"/>
                <a:gd name="connsiteX18" fmla="*/ 3006290 w 5426208"/>
                <a:gd name="connsiteY18" fmla="*/ 2973071 h 6199726"/>
                <a:gd name="connsiteX19" fmla="*/ 2428547 w 5426208"/>
                <a:gd name="connsiteY19" fmla="*/ 1604521 h 6199726"/>
                <a:gd name="connsiteX20" fmla="*/ 2042048 w 5426208"/>
                <a:gd name="connsiteY20" fmla="*/ 680694 h 6199726"/>
                <a:gd name="connsiteX21" fmla="*/ 1976061 w 5426208"/>
                <a:gd name="connsiteY21" fmla="*/ 237634 h 6199726"/>
                <a:gd name="connsiteX22" fmla="*/ 1853512 w 5426208"/>
                <a:gd name="connsiteY22" fmla="*/ 1964 h 6199726"/>
                <a:gd name="connsiteX23" fmla="*/ 1674403 w 5426208"/>
                <a:gd name="connsiteY23" fmla="*/ 360183 h 6199726"/>
                <a:gd name="connsiteX24" fmla="*/ 1504721 w 5426208"/>
                <a:gd name="connsiteY24" fmla="*/ 1415985 h 6199726"/>
                <a:gd name="connsiteX25" fmla="*/ 1919500 w 5426208"/>
                <a:gd name="connsiteY25" fmla="*/ 2745164 h 6199726"/>
                <a:gd name="connsiteX26" fmla="*/ 2525505 w 5426208"/>
                <a:gd name="connsiteY26" fmla="*/ 3885807 h 6199726"/>
                <a:gd name="connsiteX27" fmla="*/ 2343706 w 5426208"/>
                <a:gd name="connsiteY27" fmla="*/ 3734978 h 6199726"/>
                <a:gd name="connsiteX28" fmla="*/ 1259624 w 5426208"/>
                <a:gd name="connsiteY28" fmla="*/ 2566055 h 6199726"/>
                <a:gd name="connsiteX29" fmla="*/ 760003 w 5426208"/>
                <a:gd name="connsiteY29" fmla="*/ 2019300 h 6199726"/>
                <a:gd name="connsiteX30" fmla="*/ 213248 w 5426208"/>
                <a:gd name="connsiteY30" fmla="*/ 1510253 h 6199726"/>
                <a:gd name="connsiteX31" fmla="*/ 213248 w 5426208"/>
                <a:gd name="connsiteY31" fmla="*/ 1642228 h 6199726"/>
                <a:gd name="connsiteX32" fmla="*/ 694015 w 5426208"/>
                <a:gd name="connsiteY32" fmla="*/ 2980834 h 6199726"/>
                <a:gd name="connsiteX33" fmla="*/ 1287904 w 5426208"/>
                <a:gd name="connsiteY33" fmla="*/ 4102624 h 6199726"/>
                <a:gd name="connsiteX34" fmla="*/ 2042048 w 5426208"/>
                <a:gd name="connsiteY34" fmla="*/ 4715366 h 6199726"/>
                <a:gd name="connsiteX35" fmla="*/ 2771689 w 5426208"/>
                <a:gd name="connsiteY35" fmla="*/ 5012089 h 6199726"/>
                <a:gd name="connsiteX36" fmla="*/ 2258473 w 5426208"/>
                <a:gd name="connsiteY36" fmla="*/ 5048142 h 6199726"/>
                <a:gd name="connsiteX37" fmla="*/ 1485802 w 5426208"/>
                <a:gd name="connsiteY37" fmla="*/ 4878460 h 6199726"/>
                <a:gd name="connsiteX38" fmla="*/ 760003 w 5426208"/>
                <a:gd name="connsiteY38" fmla="*/ 4187465 h 6199726"/>
                <a:gd name="connsiteX39" fmla="*/ 260382 w 5426208"/>
                <a:gd name="connsiteY39" fmla="*/ 3291919 h 6199726"/>
                <a:gd name="connsiteX40" fmla="*/ 5859 w 5426208"/>
                <a:gd name="connsiteY40" fmla="*/ 2924273 h 6199726"/>
                <a:gd name="connsiteX41" fmla="*/ 109554 w 5426208"/>
                <a:gd name="connsiteY41" fmla="*/ 3518162 h 6199726"/>
                <a:gd name="connsiteX42" fmla="*/ 420638 w 5426208"/>
                <a:gd name="connsiteY42" fmla="*/ 4922756 h 6199726"/>
                <a:gd name="connsiteX43" fmla="*/ 910832 w 5426208"/>
                <a:gd name="connsiteY43" fmla="*/ 5544925 h 6199726"/>
                <a:gd name="connsiteX44" fmla="*/ 1523574 w 5426208"/>
                <a:gd name="connsiteY44" fmla="*/ 5761741 h 6199726"/>
                <a:gd name="connsiteX45" fmla="*/ 2336968 w 5426208"/>
                <a:gd name="connsiteY45" fmla="*/ 5729895 h 6199726"/>
                <a:gd name="connsiteX46" fmla="*/ 3483886 w 5426208"/>
                <a:gd name="connsiteY46" fmla="*/ 5540090 h 6199726"/>
                <a:gd name="connsiteX47" fmla="*/ 3704096 w 5426208"/>
                <a:gd name="connsiteY47" fmla="*/ 5581363 h 6199726"/>
                <a:gd name="connsiteX48" fmla="*/ 3506134 w 5426208"/>
                <a:gd name="connsiteY48" fmla="*/ 6199726 h 6199726"/>
                <a:gd name="connsiteX0" fmla="*/ 4469964 w 5426208"/>
                <a:gd name="connsiteY0" fmla="*/ 6067991 h 6199726"/>
                <a:gd name="connsiteX1" fmla="*/ 4204745 w 5426208"/>
                <a:gd name="connsiteY1" fmla="*/ 5516795 h 6199726"/>
                <a:gd name="connsiteX2" fmla="*/ 4281733 w 5426208"/>
                <a:gd name="connsiteY2" fmla="*/ 5237444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980892 w 5426208"/>
                <a:gd name="connsiteY8" fmla="*/ 4210607 h 6199726"/>
                <a:gd name="connsiteX9" fmla="*/ 3798859 w 5426208"/>
                <a:gd name="connsiteY9" fmla="*/ 3549606 h 6199726"/>
                <a:gd name="connsiteX10" fmla="*/ 4150946 w 5426208"/>
                <a:gd name="connsiteY10" fmla="*/ 2009873 h 6199726"/>
                <a:gd name="connsiteX11" fmla="*/ 4347694 w 5426208"/>
                <a:gd name="connsiteY11" fmla="*/ 1408876 h 6199726"/>
                <a:gd name="connsiteX12" fmla="*/ 4596120 w 5426208"/>
                <a:gd name="connsiteY12" fmla="*/ 925301 h 6199726"/>
                <a:gd name="connsiteX13" fmla="*/ 4049958 w 5426208"/>
                <a:gd name="connsiteY13" fmla="*/ 1199168 h 6199726"/>
                <a:gd name="connsiteX14" fmla="*/ 3408935 w 5426208"/>
                <a:gd name="connsiteY14" fmla="*/ 2349238 h 6199726"/>
                <a:gd name="connsiteX15" fmla="*/ 3287203 w 5426208"/>
                <a:gd name="connsiteY15" fmla="*/ 3409262 h 6199726"/>
                <a:gd name="connsiteX16" fmla="*/ 3292845 w 5426208"/>
                <a:gd name="connsiteY16" fmla="*/ 4093197 h 6199726"/>
                <a:gd name="connsiteX17" fmla="*/ 3192806 w 5426208"/>
                <a:gd name="connsiteY17" fmla="*/ 3842803 h 6199726"/>
                <a:gd name="connsiteX18" fmla="*/ 3006290 w 5426208"/>
                <a:gd name="connsiteY18" fmla="*/ 2973071 h 6199726"/>
                <a:gd name="connsiteX19" fmla="*/ 2428547 w 5426208"/>
                <a:gd name="connsiteY19" fmla="*/ 1604521 h 6199726"/>
                <a:gd name="connsiteX20" fmla="*/ 2042048 w 5426208"/>
                <a:gd name="connsiteY20" fmla="*/ 680694 h 6199726"/>
                <a:gd name="connsiteX21" fmla="*/ 1976061 w 5426208"/>
                <a:gd name="connsiteY21" fmla="*/ 237634 h 6199726"/>
                <a:gd name="connsiteX22" fmla="*/ 1853512 w 5426208"/>
                <a:gd name="connsiteY22" fmla="*/ 1964 h 6199726"/>
                <a:gd name="connsiteX23" fmla="*/ 1674403 w 5426208"/>
                <a:gd name="connsiteY23" fmla="*/ 360183 h 6199726"/>
                <a:gd name="connsiteX24" fmla="*/ 1504721 w 5426208"/>
                <a:gd name="connsiteY24" fmla="*/ 1415985 h 6199726"/>
                <a:gd name="connsiteX25" fmla="*/ 1919500 w 5426208"/>
                <a:gd name="connsiteY25" fmla="*/ 2745164 h 6199726"/>
                <a:gd name="connsiteX26" fmla="*/ 2525505 w 5426208"/>
                <a:gd name="connsiteY26" fmla="*/ 3885807 h 6199726"/>
                <a:gd name="connsiteX27" fmla="*/ 2343706 w 5426208"/>
                <a:gd name="connsiteY27" fmla="*/ 3734978 h 6199726"/>
                <a:gd name="connsiteX28" fmla="*/ 1259624 w 5426208"/>
                <a:gd name="connsiteY28" fmla="*/ 2566055 h 6199726"/>
                <a:gd name="connsiteX29" fmla="*/ 760003 w 5426208"/>
                <a:gd name="connsiteY29" fmla="*/ 2019300 h 6199726"/>
                <a:gd name="connsiteX30" fmla="*/ 213248 w 5426208"/>
                <a:gd name="connsiteY30" fmla="*/ 1510253 h 6199726"/>
                <a:gd name="connsiteX31" fmla="*/ 213248 w 5426208"/>
                <a:gd name="connsiteY31" fmla="*/ 1642228 h 6199726"/>
                <a:gd name="connsiteX32" fmla="*/ 694015 w 5426208"/>
                <a:gd name="connsiteY32" fmla="*/ 2980834 h 6199726"/>
                <a:gd name="connsiteX33" fmla="*/ 1287904 w 5426208"/>
                <a:gd name="connsiteY33" fmla="*/ 4102624 h 6199726"/>
                <a:gd name="connsiteX34" fmla="*/ 2042048 w 5426208"/>
                <a:gd name="connsiteY34" fmla="*/ 4715366 h 6199726"/>
                <a:gd name="connsiteX35" fmla="*/ 2771689 w 5426208"/>
                <a:gd name="connsiteY35" fmla="*/ 5012089 h 6199726"/>
                <a:gd name="connsiteX36" fmla="*/ 2258473 w 5426208"/>
                <a:gd name="connsiteY36" fmla="*/ 5048142 h 6199726"/>
                <a:gd name="connsiteX37" fmla="*/ 1485802 w 5426208"/>
                <a:gd name="connsiteY37" fmla="*/ 4878460 h 6199726"/>
                <a:gd name="connsiteX38" fmla="*/ 760003 w 5426208"/>
                <a:gd name="connsiteY38" fmla="*/ 4187465 h 6199726"/>
                <a:gd name="connsiteX39" fmla="*/ 260382 w 5426208"/>
                <a:gd name="connsiteY39" fmla="*/ 3291919 h 6199726"/>
                <a:gd name="connsiteX40" fmla="*/ 5859 w 5426208"/>
                <a:gd name="connsiteY40" fmla="*/ 2924273 h 6199726"/>
                <a:gd name="connsiteX41" fmla="*/ 109554 w 5426208"/>
                <a:gd name="connsiteY41" fmla="*/ 3518162 h 6199726"/>
                <a:gd name="connsiteX42" fmla="*/ 420638 w 5426208"/>
                <a:gd name="connsiteY42" fmla="*/ 4922756 h 6199726"/>
                <a:gd name="connsiteX43" fmla="*/ 910832 w 5426208"/>
                <a:gd name="connsiteY43" fmla="*/ 5544925 h 6199726"/>
                <a:gd name="connsiteX44" fmla="*/ 1523574 w 5426208"/>
                <a:gd name="connsiteY44" fmla="*/ 5761741 h 6199726"/>
                <a:gd name="connsiteX45" fmla="*/ 2336968 w 5426208"/>
                <a:gd name="connsiteY45" fmla="*/ 5729895 h 6199726"/>
                <a:gd name="connsiteX46" fmla="*/ 3483886 w 5426208"/>
                <a:gd name="connsiteY46" fmla="*/ 5540090 h 6199726"/>
                <a:gd name="connsiteX47" fmla="*/ 3704096 w 5426208"/>
                <a:gd name="connsiteY47" fmla="*/ 5581363 h 6199726"/>
                <a:gd name="connsiteX48" fmla="*/ 3506134 w 5426208"/>
                <a:gd name="connsiteY48" fmla="*/ 6199726 h 6199726"/>
                <a:gd name="connsiteX0" fmla="*/ 4469964 w 5426208"/>
                <a:gd name="connsiteY0" fmla="*/ 6067991 h 6199726"/>
                <a:gd name="connsiteX1" fmla="*/ 4204745 w 5426208"/>
                <a:gd name="connsiteY1" fmla="*/ 5516795 h 6199726"/>
                <a:gd name="connsiteX2" fmla="*/ 4281733 w 5426208"/>
                <a:gd name="connsiteY2" fmla="*/ 5237444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980892 w 5426208"/>
                <a:gd name="connsiteY8" fmla="*/ 4210607 h 6199726"/>
                <a:gd name="connsiteX9" fmla="*/ 3897197 w 5426208"/>
                <a:gd name="connsiteY9" fmla="*/ 3571203 h 6199726"/>
                <a:gd name="connsiteX10" fmla="*/ 4150946 w 5426208"/>
                <a:gd name="connsiteY10" fmla="*/ 2009873 h 6199726"/>
                <a:gd name="connsiteX11" fmla="*/ 4347694 w 5426208"/>
                <a:gd name="connsiteY11" fmla="*/ 1408876 h 6199726"/>
                <a:gd name="connsiteX12" fmla="*/ 4596120 w 5426208"/>
                <a:gd name="connsiteY12" fmla="*/ 925301 h 6199726"/>
                <a:gd name="connsiteX13" fmla="*/ 4049958 w 5426208"/>
                <a:gd name="connsiteY13" fmla="*/ 1199168 h 6199726"/>
                <a:gd name="connsiteX14" fmla="*/ 3408935 w 5426208"/>
                <a:gd name="connsiteY14" fmla="*/ 2349238 h 6199726"/>
                <a:gd name="connsiteX15" fmla="*/ 3287203 w 5426208"/>
                <a:gd name="connsiteY15" fmla="*/ 3409262 h 6199726"/>
                <a:gd name="connsiteX16" fmla="*/ 3292845 w 5426208"/>
                <a:gd name="connsiteY16" fmla="*/ 4093197 h 6199726"/>
                <a:gd name="connsiteX17" fmla="*/ 3192806 w 5426208"/>
                <a:gd name="connsiteY17" fmla="*/ 3842803 h 6199726"/>
                <a:gd name="connsiteX18" fmla="*/ 3006290 w 5426208"/>
                <a:gd name="connsiteY18" fmla="*/ 2973071 h 6199726"/>
                <a:gd name="connsiteX19" fmla="*/ 2428547 w 5426208"/>
                <a:gd name="connsiteY19" fmla="*/ 1604521 h 6199726"/>
                <a:gd name="connsiteX20" fmla="*/ 2042048 w 5426208"/>
                <a:gd name="connsiteY20" fmla="*/ 680694 h 6199726"/>
                <a:gd name="connsiteX21" fmla="*/ 1976061 w 5426208"/>
                <a:gd name="connsiteY21" fmla="*/ 237634 h 6199726"/>
                <a:gd name="connsiteX22" fmla="*/ 1853512 w 5426208"/>
                <a:gd name="connsiteY22" fmla="*/ 1964 h 6199726"/>
                <a:gd name="connsiteX23" fmla="*/ 1674403 w 5426208"/>
                <a:gd name="connsiteY23" fmla="*/ 360183 h 6199726"/>
                <a:gd name="connsiteX24" fmla="*/ 1504721 w 5426208"/>
                <a:gd name="connsiteY24" fmla="*/ 1415985 h 6199726"/>
                <a:gd name="connsiteX25" fmla="*/ 1919500 w 5426208"/>
                <a:gd name="connsiteY25" fmla="*/ 2745164 h 6199726"/>
                <a:gd name="connsiteX26" fmla="*/ 2525505 w 5426208"/>
                <a:gd name="connsiteY26" fmla="*/ 3885807 h 6199726"/>
                <a:gd name="connsiteX27" fmla="*/ 2343706 w 5426208"/>
                <a:gd name="connsiteY27" fmla="*/ 3734978 h 6199726"/>
                <a:gd name="connsiteX28" fmla="*/ 1259624 w 5426208"/>
                <a:gd name="connsiteY28" fmla="*/ 2566055 h 6199726"/>
                <a:gd name="connsiteX29" fmla="*/ 760003 w 5426208"/>
                <a:gd name="connsiteY29" fmla="*/ 2019300 h 6199726"/>
                <a:gd name="connsiteX30" fmla="*/ 213248 w 5426208"/>
                <a:gd name="connsiteY30" fmla="*/ 1510253 h 6199726"/>
                <a:gd name="connsiteX31" fmla="*/ 213248 w 5426208"/>
                <a:gd name="connsiteY31" fmla="*/ 1642228 h 6199726"/>
                <a:gd name="connsiteX32" fmla="*/ 694015 w 5426208"/>
                <a:gd name="connsiteY32" fmla="*/ 2980834 h 6199726"/>
                <a:gd name="connsiteX33" fmla="*/ 1287904 w 5426208"/>
                <a:gd name="connsiteY33" fmla="*/ 4102624 h 6199726"/>
                <a:gd name="connsiteX34" fmla="*/ 2042048 w 5426208"/>
                <a:gd name="connsiteY34" fmla="*/ 4715366 h 6199726"/>
                <a:gd name="connsiteX35" fmla="*/ 2771689 w 5426208"/>
                <a:gd name="connsiteY35" fmla="*/ 5012089 h 6199726"/>
                <a:gd name="connsiteX36" fmla="*/ 2258473 w 5426208"/>
                <a:gd name="connsiteY36" fmla="*/ 5048142 h 6199726"/>
                <a:gd name="connsiteX37" fmla="*/ 1485802 w 5426208"/>
                <a:gd name="connsiteY37" fmla="*/ 4878460 h 6199726"/>
                <a:gd name="connsiteX38" fmla="*/ 760003 w 5426208"/>
                <a:gd name="connsiteY38" fmla="*/ 4187465 h 6199726"/>
                <a:gd name="connsiteX39" fmla="*/ 260382 w 5426208"/>
                <a:gd name="connsiteY39" fmla="*/ 3291919 h 6199726"/>
                <a:gd name="connsiteX40" fmla="*/ 5859 w 5426208"/>
                <a:gd name="connsiteY40" fmla="*/ 2924273 h 6199726"/>
                <a:gd name="connsiteX41" fmla="*/ 109554 w 5426208"/>
                <a:gd name="connsiteY41" fmla="*/ 3518162 h 6199726"/>
                <a:gd name="connsiteX42" fmla="*/ 420638 w 5426208"/>
                <a:gd name="connsiteY42" fmla="*/ 4922756 h 6199726"/>
                <a:gd name="connsiteX43" fmla="*/ 910832 w 5426208"/>
                <a:gd name="connsiteY43" fmla="*/ 5544925 h 6199726"/>
                <a:gd name="connsiteX44" fmla="*/ 1523574 w 5426208"/>
                <a:gd name="connsiteY44" fmla="*/ 5761741 h 6199726"/>
                <a:gd name="connsiteX45" fmla="*/ 2336968 w 5426208"/>
                <a:gd name="connsiteY45" fmla="*/ 5729895 h 6199726"/>
                <a:gd name="connsiteX46" fmla="*/ 3483886 w 5426208"/>
                <a:gd name="connsiteY46" fmla="*/ 5540090 h 6199726"/>
                <a:gd name="connsiteX47" fmla="*/ 3704096 w 5426208"/>
                <a:gd name="connsiteY47" fmla="*/ 5581363 h 6199726"/>
                <a:gd name="connsiteX48" fmla="*/ 3506134 w 5426208"/>
                <a:gd name="connsiteY48" fmla="*/ 6199726 h 6199726"/>
                <a:gd name="connsiteX0" fmla="*/ 4469964 w 5426208"/>
                <a:gd name="connsiteY0" fmla="*/ 6067991 h 6199726"/>
                <a:gd name="connsiteX1" fmla="*/ 4204745 w 5426208"/>
                <a:gd name="connsiteY1" fmla="*/ 5516795 h 6199726"/>
                <a:gd name="connsiteX2" fmla="*/ 4281733 w 5426208"/>
                <a:gd name="connsiteY2" fmla="*/ 5237444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980892 w 5426208"/>
                <a:gd name="connsiteY8" fmla="*/ 4210607 h 6199726"/>
                <a:gd name="connsiteX9" fmla="*/ 3897197 w 5426208"/>
                <a:gd name="connsiteY9" fmla="*/ 3571203 h 6199726"/>
                <a:gd name="connsiteX10" fmla="*/ 4150946 w 5426208"/>
                <a:gd name="connsiteY10" fmla="*/ 2009873 h 6199726"/>
                <a:gd name="connsiteX11" fmla="*/ 4347694 w 5426208"/>
                <a:gd name="connsiteY11" fmla="*/ 1408876 h 6199726"/>
                <a:gd name="connsiteX12" fmla="*/ 4596120 w 5426208"/>
                <a:gd name="connsiteY12" fmla="*/ 925301 h 6199726"/>
                <a:gd name="connsiteX13" fmla="*/ 4049958 w 5426208"/>
                <a:gd name="connsiteY13" fmla="*/ 1199168 h 6199726"/>
                <a:gd name="connsiteX14" fmla="*/ 3488008 w 5426208"/>
                <a:gd name="connsiteY14" fmla="*/ 2315589 h 6199726"/>
                <a:gd name="connsiteX15" fmla="*/ 3287203 w 5426208"/>
                <a:gd name="connsiteY15" fmla="*/ 3409262 h 6199726"/>
                <a:gd name="connsiteX16" fmla="*/ 3292845 w 5426208"/>
                <a:gd name="connsiteY16" fmla="*/ 4093197 h 6199726"/>
                <a:gd name="connsiteX17" fmla="*/ 3192806 w 5426208"/>
                <a:gd name="connsiteY17" fmla="*/ 3842803 h 6199726"/>
                <a:gd name="connsiteX18" fmla="*/ 3006290 w 5426208"/>
                <a:gd name="connsiteY18" fmla="*/ 2973071 h 6199726"/>
                <a:gd name="connsiteX19" fmla="*/ 2428547 w 5426208"/>
                <a:gd name="connsiteY19" fmla="*/ 1604521 h 6199726"/>
                <a:gd name="connsiteX20" fmla="*/ 2042048 w 5426208"/>
                <a:gd name="connsiteY20" fmla="*/ 680694 h 6199726"/>
                <a:gd name="connsiteX21" fmla="*/ 1976061 w 5426208"/>
                <a:gd name="connsiteY21" fmla="*/ 237634 h 6199726"/>
                <a:gd name="connsiteX22" fmla="*/ 1853512 w 5426208"/>
                <a:gd name="connsiteY22" fmla="*/ 1964 h 6199726"/>
                <a:gd name="connsiteX23" fmla="*/ 1674403 w 5426208"/>
                <a:gd name="connsiteY23" fmla="*/ 360183 h 6199726"/>
                <a:gd name="connsiteX24" fmla="*/ 1504721 w 5426208"/>
                <a:gd name="connsiteY24" fmla="*/ 1415985 h 6199726"/>
                <a:gd name="connsiteX25" fmla="*/ 1919500 w 5426208"/>
                <a:gd name="connsiteY25" fmla="*/ 2745164 h 6199726"/>
                <a:gd name="connsiteX26" fmla="*/ 2525505 w 5426208"/>
                <a:gd name="connsiteY26" fmla="*/ 3885807 h 6199726"/>
                <a:gd name="connsiteX27" fmla="*/ 2343706 w 5426208"/>
                <a:gd name="connsiteY27" fmla="*/ 3734978 h 6199726"/>
                <a:gd name="connsiteX28" fmla="*/ 1259624 w 5426208"/>
                <a:gd name="connsiteY28" fmla="*/ 2566055 h 6199726"/>
                <a:gd name="connsiteX29" fmla="*/ 760003 w 5426208"/>
                <a:gd name="connsiteY29" fmla="*/ 2019300 h 6199726"/>
                <a:gd name="connsiteX30" fmla="*/ 213248 w 5426208"/>
                <a:gd name="connsiteY30" fmla="*/ 1510253 h 6199726"/>
                <a:gd name="connsiteX31" fmla="*/ 213248 w 5426208"/>
                <a:gd name="connsiteY31" fmla="*/ 1642228 h 6199726"/>
                <a:gd name="connsiteX32" fmla="*/ 694015 w 5426208"/>
                <a:gd name="connsiteY32" fmla="*/ 2980834 h 6199726"/>
                <a:gd name="connsiteX33" fmla="*/ 1287904 w 5426208"/>
                <a:gd name="connsiteY33" fmla="*/ 4102624 h 6199726"/>
                <a:gd name="connsiteX34" fmla="*/ 2042048 w 5426208"/>
                <a:gd name="connsiteY34" fmla="*/ 4715366 h 6199726"/>
                <a:gd name="connsiteX35" fmla="*/ 2771689 w 5426208"/>
                <a:gd name="connsiteY35" fmla="*/ 5012089 h 6199726"/>
                <a:gd name="connsiteX36" fmla="*/ 2258473 w 5426208"/>
                <a:gd name="connsiteY36" fmla="*/ 5048142 h 6199726"/>
                <a:gd name="connsiteX37" fmla="*/ 1485802 w 5426208"/>
                <a:gd name="connsiteY37" fmla="*/ 4878460 h 6199726"/>
                <a:gd name="connsiteX38" fmla="*/ 760003 w 5426208"/>
                <a:gd name="connsiteY38" fmla="*/ 4187465 h 6199726"/>
                <a:gd name="connsiteX39" fmla="*/ 260382 w 5426208"/>
                <a:gd name="connsiteY39" fmla="*/ 3291919 h 6199726"/>
                <a:gd name="connsiteX40" fmla="*/ 5859 w 5426208"/>
                <a:gd name="connsiteY40" fmla="*/ 2924273 h 6199726"/>
                <a:gd name="connsiteX41" fmla="*/ 109554 w 5426208"/>
                <a:gd name="connsiteY41" fmla="*/ 3518162 h 6199726"/>
                <a:gd name="connsiteX42" fmla="*/ 420638 w 5426208"/>
                <a:gd name="connsiteY42" fmla="*/ 4922756 h 6199726"/>
                <a:gd name="connsiteX43" fmla="*/ 910832 w 5426208"/>
                <a:gd name="connsiteY43" fmla="*/ 5544925 h 6199726"/>
                <a:gd name="connsiteX44" fmla="*/ 1523574 w 5426208"/>
                <a:gd name="connsiteY44" fmla="*/ 5761741 h 6199726"/>
                <a:gd name="connsiteX45" fmla="*/ 2336968 w 5426208"/>
                <a:gd name="connsiteY45" fmla="*/ 5729895 h 6199726"/>
                <a:gd name="connsiteX46" fmla="*/ 3483886 w 5426208"/>
                <a:gd name="connsiteY46" fmla="*/ 5540090 h 6199726"/>
                <a:gd name="connsiteX47" fmla="*/ 3704096 w 5426208"/>
                <a:gd name="connsiteY47" fmla="*/ 5581363 h 6199726"/>
                <a:gd name="connsiteX48" fmla="*/ 3506134 w 5426208"/>
                <a:gd name="connsiteY48" fmla="*/ 6199726 h 6199726"/>
                <a:gd name="connsiteX0" fmla="*/ 4469964 w 5426208"/>
                <a:gd name="connsiteY0" fmla="*/ 6067991 h 6199726"/>
                <a:gd name="connsiteX1" fmla="*/ 4204745 w 5426208"/>
                <a:gd name="connsiteY1" fmla="*/ 5516795 h 6199726"/>
                <a:gd name="connsiteX2" fmla="*/ 4281733 w 5426208"/>
                <a:gd name="connsiteY2" fmla="*/ 5237444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980892 w 5426208"/>
                <a:gd name="connsiteY8" fmla="*/ 4210607 h 6199726"/>
                <a:gd name="connsiteX9" fmla="*/ 3897197 w 5426208"/>
                <a:gd name="connsiteY9" fmla="*/ 3571203 h 6199726"/>
                <a:gd name="connsiteX10" fmla="*/ 4150946 w 5426208"/>
                <a:gd name="connsiteY10" fmla="*/ 2009873 h 6199726"/>
                <a:gd name="connsiteX11" fmla="*/ 4347694 w 5426208"/>
                <a:gd name="connsiteY11" fmla="*/ 1408876 h 6199726"/>
                <a:gd name="connsiteX12" fmla="*/ 4596120 w 5426208"/>
                <a:gd name="connsiteY12" fmla="*/ 925301 h 6199726"/>
                <a:gd name="connsiteX13" fmla="*/ 4049958 w 5426208"/>
                <a:gd name="connsiteY13" fmla="*/ 1199168 h 6199726"/>
                <a:gd name="connsiteX14" fmla="*/ 3488008 w 5426208"/>
                <a:gd name="connsiteY14" fmla="*/ 2315589 h 6199726"/>
                <a:gd name="connsiteX15" fmla="*/ 3287203 w 5426208"/>
                <a:gd name="connsiteY15" fmla="*/ 3409262 h 6199726"/>
                <a:gd name="connsiteX16" fmla="*/ 3292845 w 5426208"/>
                <a:gd name="connsiteY16" fmla="*/ 4093197 h 6199726"/>
                <a:gd name="connsiteX17" fmla="*/ 3192806 w 5426208"/>
                <a:gd name="connsiteY17" fmla="*/ 3842803 h 6199726"/>
                <a:gd name="connsiteX18" fmla="*/ 3006290 w 5426208"/>
                <a:gd name="connsiteY18" fmla="*/ 2973071 h 6199726"/>
                <a:gd name="connsiteX19" fmla="*/ 2391566 w 5426208"/>
                <a:gd name="connsiteY19" fmla="*/ 1651865 h 6199726"/>
                <a:gd name="connsiteX20" fmla="*/ 2042048 w 5426208"/>
                <a:gd name="connsiteY20" fmla="*/ 680694 h 6199726"/>
                <a:gd name="connsiteX21" fmla="*/ 1976061 w 5426208"/>
                <a:gd name="connsiteY21" fmla="*/ 237634 h 6199726"/>
                <a:gd name="connsiteX22" fmla="*/ 1853512 w 5426208"/>
                <a:gd name="connsiteY22" fmla="*/ 1964 h 6199726"/>
                <a:gd name="connsiteX23" fmla="*/ 1674403 w 5426208"/>
                <a:gd name="connsiteY23" fmla="*/ 360183 h 6199726"/>
                <a:gd name="connsiteX24" fmla="*/ 1504721 w 5426208"/>
                <a:gd name="connsiteY24" fmla="*/ 1415985 h 6199726"/>
                <a:gd name="connsiteX25" fmla="*/ 1919500 w 5426208"/>
                <a:gd name="connsiteY25" fmla="*/ 2745164 h 6199726"/>
                <a:gd name="connsiteX26" fmla="*/ 2525505 w 5426208"/>
                <a:gd name="connsiteY26" fmla="*/ 3885807 h 6199726"/>
                <a:gd name="connsiteX27" fmla="*/ 2343706 w 5426208"/>
                <a:gd name="connsiteY27" fmla="*/ 3734978 h 6199726"/>
                <a:gd name="connsiteX28" fmla="*/ 1259624 w 5426208"/>
                <a:gd name="connsiteY28" fmla="*/ 2566055 h 6199726"/>
                <a:gd name="connsiteX29" fmla="*/ 760003 w 5426208"/>
                <a:gd name="connsiteY29" fmla="*/ 2019300 h 6199726"/>
                <a:gd name="connsiteX30" fmla="*/ 213248 w 5426208"/>
                <a:gd name="connsiteY30" fmla="*/ 1510253 h 6199726"/>
                <a:gd name="connsiteX31" fmla="*/ 213248 w 5426208"/>
                <a:gd name="connsiteY31" fmla="*/ 1642228 h 6199726"/>
                <a:gd name="connsiteX32" fmla="*/ 694015 w 5426208"/>
                <a:gd name="connsiteY32" fmla="*/ 2980834 h 6199726"/>
                <a:gd name="connsiteX33" fmla="*/ 1287904 w 5426208"/>
                <a:gd name="connsiteY33" fmla="*/ 4102624 h 6199726"/>
                <a:gd name="connsiteX34" fmla="*/ 2042048 w 5426208"/>
                <a:gd name="connsiteY34" fmla="*/ 4715366 h 6199726"/>
                <a:gd name="connsiteX35" fmla="*/ 2771689 w 5426208"/>
                <a:gd name="connsiteY35" fmla="*/ 5012089 h 6199726"/>
                <a:gd name="connsiteX36" fmla="*/ 2258473 w 5426208"/>
                <a:gd name="connsiteY36" fmla="*/ 5048142 h 6199726"/>
                <a:gd name="connsiteX37" fmla="*/ 1485802 w 5426208"/>
                <a:gd name="connsiteY37" fmla="*/ 4878460 h 6199726"/>
                <a:gd name="connsiteX38" fmla="*/ 760003 w 5426208"/>
                <a:gd name="connsiteY38" fmla="*/ 4187465 h 6199726"/>
                <a:gd name="connsiteX39" fmla="*/ 260382 w 5426208"/>
                <a:gd name="connsiteY39" fmla="*/ 3291919 h 6199726"/>
                <a:gd name="connsiteX40" fmla="*/ 5859 w 5426208"/>
                <a:gd name="connsiteY40" fmla="*/ 2924273 h 6199726"/>
                <a:gd name="connsiteX41" fmla="*/ 109554 w 5426208"/>
                <a:gd name="connsiteY41" fmla="*/ 3518162 h 6199726"/>
                <a:gd name="connsiteX42" fmla="*/ 420638 w 5426208"/>
                <a:gd name="connsiteY42" fmla="*/ 4922756 h 6199726"/>
                <a:gd name="connsiteX43" fmla="*/ 910832 w 5426208"/>
                <a:gd name="connsiteY43" fmla="*/ 5544925 h 6199726"/>
                <a:gd name="connsiteX44" fmla="*/ 1523574 w 5426208"/>
                <a:gd name="connsiteY44" fmla="*/ 5761741 h 6199726"/>
                <a:gd name="connsiteX45" fmla="*/ 2336968 w 5426208"/>
                <a:gd name="connsiteY45" fmla="*/ 5729895 h 6199726"/>
                <a:gd name="connsiteX46" fmla="*/ 3483886 w 5426208"/>
                <a:gd name="connsiteY46" fmla="*/ 5540090 h 6199726"/>
                <a:gd name="connsiteX47" fmla="*/ 3704096 w 5426208"/>
                <a:gd name="connsiteY47" fmla="*/ 5581363 h 6199726"/>
                <a:gd name="connsiteX48" fmla="*/ 3506134 w 5426208"/>
                <a:gd name="connsiteY48" fmla="*/ 6199726 h 6199726"/>
                <a:gd name="connsiteX0" fmla="*/ 4469964 w 5426208"/>
                <a:gd name="connsiteY0" fmla="*/ 6067991 h 6199726"/>
                <a:gd name="connsiteX1" fmla="*/ 4204745 w 5426208"/>
                <a:gd name="connsiteY1" fmla="*/ 5516795 h 6199726"/>
                <a:gd name="connsiteX2" fmla="*/ 4281733 w 5426208"/>
                <a:gd name="connsiteY2" fmla="*/ 5237444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980892 w 5426208"/>
                <a:gd name="connsiteY8" fmla="*/ 4210607 h 6199726"/>
                <a:gd name="connsiteX9" fmla="*/ 3897197 w 5426208"/>
                <a:gd name="connsiteY9" fmla="*/ 3571203 h 6199726"/>
                <a:gd name="connsiteX10" fmla="*/ 4150946 w 5426208"/>
                <a:gd name="connsiteY10" fmla="*/ 2009873 h 6199726"/>
                <a:gd name="connsiteX11" fmla="*/ 4347694 w 5426208"/>
                <a:gd name="connsiteY11" fmla="*/ 1408876 h 6199726"/>
                <a:gd name="connsiteX12" fmla="*/ 4596120 w 5426208"/>
                <a:gd name="connsiteY12" fmla="*/ 925301 h 6199726"/>
                <a:gd name="connsiteX13" fmla="*/ 4049958 w 5426208"/>
                <a:gd name="connsiteY13" fmla="*/ 1199168 h 6199726"/>
                <a:gd name="connsiteX14" fmla="*/ 3488008 w 5426208"/>
                <a:gd name="connsiteY14" fmla="*/ 2315589 h 6199726"/>
                <a:gd name="connsiteX15" fmla="*/ 3287203 w 5426208"/>
                <a:gd name="connsiteY15" fmla="*/ 3409262 h 6199726"/>
                <a:gd name="connsiteX16" fmla="*/ 3292845 w 5426208"/>
                <a:gd name="connsiteY16" fmla="*/ 4093197 h 6199726"/>
                <a:gd name="connsiteX17" fmla="*/ 3192806 w 5426208"/>
                <a:gd name="connsiteY17" fmla="*/ 3842803 h 6199726"/>
                <a:gd name="connsiteX18" fmla="*/ 3006290 w 5426208"/>
                <a:gd name="connsiteY18" fmla="*/ 2973071 h 6199726"/>
                <a:gd name="connsiteX19" fmla="*/ 2391566 w 5426208"/>
                <a:gd name="connsiteY19" fmla="*/ 1651865 h 6199726"/>
                <a:gd name="connsiteX20" fmla="*/ 2042048 w 5426208"/>
                <a:gd name="connsiteY20" fmla="*/ 680694 h 6199726"/>
                <a:gd name="connsiteX21" fmla="*/ 1976061 w 5426208"/>
                <a:gd name="connsiteY21" fmla="*/ 237634 h 6199726"/>
                <a:gd name="connsiteX22" fmla="*/ 1853512 w 5426208"/>
                <a:gd name="connsiteY22" fmla="*/ 1964 h 6199726"/>
                <a:gd name="connsiteX23" fmla="*/ 1674403 w 5426208"/>
                <a:gd name="connsiteY23" fmla="*/ 360183 h 6199726"/>
                <a:gd name="connsiteX24" fmla="*/ 1504721 w 5426208"/>
                <a:gd name="connsiteY24" fmla="*/ 1415985 h 6199726"/>
                <a:gd name="connsiteX25" fmla="*/ 1919500 w 5426208"/>
                <a:gd name="connsiteY25" fmla="*/ 2745164 h 6199726"/>
                <a:gd name="connsiteX26" fmla="*/ 2525505 w 5426208"/>
                <a:gd name="connsiteY26" fmla="*/ 3885807 h 6199726"/>
                <a:gd name="connsiteX27" fmla="*/ 2343706 w 5426208"/>
                <a:gd name="connsiteY27" fmla="*/ 3734978 h 6199726"/>
                <a:gd name="connsiteX28" fmla="*/ 1259624 w 5426208"/>
                <a:gd name="connsiteY28" fmla="*/ 2566055 h 6199726"/>
                <a:gd name="connsiteX29" fmla="*/ 760003 w 5426208"/>
                <a:gd name="connsiteY29" fmla="*/ 2019300 h 6199726"/>
                <a:gd name="connsiteX30" fmla="*/ 213248 w 5426208"/>
                <a:gd name="connsiteY30" fmla="*/ 1510253 h 6199726"/>
                <a:gd name="connsiteX31" fmla="*/ 213248 w 5426208"/>
                <a:gd name="connsiteY31" fmla="*/ 1642228 h 6199726"/>
                <a:gd name="connsiteX32" fmla="*/ 694015 w 5426208"/>
                <a:gd name="connsiteY32" fmla="*/ 2980834 h 6199726"/>
                <a:gd name="connsiteX33" fmla="*/ 1287904 w 5426208"/>
                <a:gd name="connsiteY33" fmla="*/ 4102624 h 6199726"/>
                <a:gd name="connsiteX34" fmla="*/ 2042048 w 5426208"/>
                <a:gd name="connsiteY34" fmla="*/ 4715366 h 6199726"/>
                <a:gd name="connsiteX35" fmla="*/ 2771689 w 5426208"/>
                <a:gd name="connsiteY35" fmla="*/ 5012089 h 6199726"/>
                <a:gd name="connsiteX36" fmla="*/ 2258473 w 5426208"/>
                <a:gd name="connsiteY36" fmla="*/ 5048142 h 6199726"/>
                <a:gd name="connsiteX37" fmla="*/ 1485802 w 5426208"/>
                <a:gd name="connsiteY37" fmla="*/ 4878460 h 6199726"/>
                <a:gd name="connsiteX38" fmla="*/ 760003 w 5426208"/>
                <a:gd name="connsiteY38" fmla="*/ 4187465 h 6199726"/>
                <a:gd name="connsiteX39" fmla="*/ 260382 w 5426208"/>
                <a:gd name="connsiteY39" fmla="*/ 3291919 h 6199726"/>
                <a:gd name="connsiteX40" fmla="*/ 5859 w 5426208"/>
                <a:gd name="connsiteY40" fmla="*/ 2924273 h 6199726"/>
                <a:gd name="connsiteX41" fmla="*/ 109554 w 5426208"/>
                <a:gd name="connsiteY41" fmla="*/ 3518162 h 6199726"/>
                <a:gd name="connsiteX42" fmla="*/ 420638 w 5426208"/>
                <a:gd name="connsiteY42" fmla="*/ 4922756 h 6199726"/>
                <a:gd name="connsiteX43" fmla="*/ 910832 w 5426208"/>
                <a:gd name="connsiteY43" fmla="*/ 5544925 h 6199726"/>
                <a:gd name="connsiteX44" fmla="*/ 1523574 w 5426208"/>
                <a:gd name="connsiteY44" fmla="*/ 5761741 h 6199726"/>
                <a:gd name="connsiteX45" fmla="*/ 2336968 w 5426208"/>
                <a:gd name="connsiteY45" fmla="*/ 5729895 h 6199726"/>
                <a:gd name="connsiteX46" fmla="*/ 3483886 w 5426208"/>
                <a:gd name="connsiteY46" fmla="*/ 5540090 h 6199726"/>
                <a:gd name="connsiteX47" fmla="*/ 3704096 w 5426208"/>
                <a:gd name="connsiteY47" fmla="*/ 5581363 h 6199726"/>
                <a:gd name="connsiteX48" fmla="*/ 3506134 w 5426208"/>
                <a:gd name="connsiteY48" fmla="*/ 6199726 h 6199726"/>
                <a:gd name="connsiteX0" fmla="*/ 4469964 w 5426208"/>
                <a:gd name="connsiteY0" fmla="*/ 6067991 h 6199726"/>
                <a:gd name="connsiteX1" fmla="*/ 4204745 w 5426208"/>
                <a:gd name="connsiteY1" fmla="*/ 5516795 h 6199726"/>
                <a:gd name="connsiteX2" fmla="*/ 4281733 w 5426208"/>
                <a:gd name="connsiteY2" fmla="*/ 5237444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980892 w 5426208"/>
                <a:gd name="connsiteY8" fmla="*/ 4210607 h 6199726"/>
                <a:gd name="connsiteX9" fmla="*/ 3897197 w 5426208"/>
                <a:gd name="connsiteY9" fmla="*/ 3571203 h 6199726"/>
                <a:gd name="connsiteX10" fmla="*/ 4150946 w 5426208"/>
                <a:gd name="connsiteY10" fmla="*/ 2009873 h 6199726"/>
                <a:gd name="connsiteX11" fmla="*/ 4347694 w 5426208"/>
                <a:gd name="connsiteY11" fmla="*/ 1408876 h 6199726"/>
                <a:gd name="connsiteX12" fmla="*/ 4596120 w 5426208"/>
                <a:gd name="connsiteY12" fmla="*/ 925301 h 6199726"/>
                <a:gd name="connsiteX13" fmla="*/ 4049958 w 5426208"/>
                <a:gd name="connsiteY13" fmla="*/ 1199168 h 6199726"/>
                <a:gd name="connsiteX14" fmla="*/ 3488008 w 5426208"/>
                <a:gd name="connsiteY14" fmla="*/ 2315589 h 6199726"/>
                <a:gd name="connsiteX15" fmla="*/ 3287203 w 5426208"/>
                <a:gd name="connsiteY15" fmla="*/ 3409262 h 6199726"/>
                <a:gd name="connsiteX16" fmla="*/ 3292845 w 5426208"/>
                <a:gd name="connsiteY16" fmla="*/ 4093197 h 6199726"/>
                <a:gd name="connsiteX17" fmla="*/ 3192806 w 5426208"/>
                <a:gd name="connsiteY17" fmla="*/ 3842803 h 6199726"/>
                <a:gd name="connsiteX18" fmla="*/ 3006290 w 5426208"/>
                <a:gd name="connsiteY18" fmla="*/ 2973071 h 6199726"/>
                <a:gd name="connsiteX19" fmla="*/ 2391566 w 5426208"/>
                <a:gd name="connsiteY19" fmla="*/ 1651865 h 6199726"/>
                <a:gd name="connsiteX20" fmla="*/ 2042048 w 5426208"/>
                <a:gd name="connsiteY20" fmla="*/ 680694 h 6199726"/>
                <a:gd name="connsiteX21" fmla="*/ 1976061 w 5426208"/>
                <a:gd name="connsiteY21" fmla="*/ 237634 h 6199726"/>
                <a:gd name="connsiteX22" fmla="*/ 1853512 w 5426208"/>
                <a:gd name="connsiteY22" fmla="*/ 1964 h 6199726"/>
                <a:gd name="connsiteX23" fmla="*/ 1674403 w 5426208"/>
                <a:gd name="connsiteY23" fmla="*/ 360183 h 6199726"/>
                <a:gd name="connsiteX24" fmla="*/ 1504721 w 5426208"/>
                <a:gd name="connsiteY24" fmla="*/ 1415985 h 6199726"/>
                <a:gd name="connsiteX25" fmla="*/ 1919500 w 5426208"/>
                <a:gd name="connsiteY25" fmla="*/ 2745164 h 6199726"/>
                <a:gd name="connsiteX26" fmla="*/ 2525505 w 5426208"/>
                <a:gd name="connsiteY26" fmla="*/ 3885807 h 6199726"/>
                <a:gd name="connsiteX27" fmla="*/ 2343706 w 5426208"/>
                <a:gd name="connsiteY27" fmla="*/ 3734978 h 6199726"/>
                <a:gd name="connsiteX28" fmla="*/ 1259624 w 5426208"/>
                <a:gd name="connsiteY28" fmla="*/ 2566055 h 6199726"/>
                <a:gd name="connsiteX29" fmla="*/ 760003 w 5426208"/>
                <a:gd name="connsiteY29" fmla="*/ 2019300 h 6199726"/>
                <a:gd name="connsiteX30" fmla="*/ 213248 w 5426208"/>
                <a:gd name="connsiteY30" fmla="*/ 1510253 h 6199726"/>
                <a:gd name="connsiteX31" fmla="*/ 213248 w 5426208"/>
                <a:gd name="connsiteY31" fmla="*/ 1642228 h 6199726"/>
                <a:gd name="connsiteX32" fmla="*/ 694015 w 5426208"/>
                <a:gd name="connsiteY32" fmla="*/ 2980834 h 6199726"/>
                <a:gd name="connsiteX33" fmla="*/ 1287904 w 5426208"/>
                <a:gd name="connsiteY33" fmla="*/ 4102624 h 6199726"/>
                <a:gd name="connsiteX34" fmla="*/ 2042048 w 5426208"/>
                <a:gd name="connsiteY34" fmla="*/ 4715366 h 6199726"/>
                <a:gd name="connsiteX35" fmla="*/ 2771689 w 5426208"/>
                <a:gd name="connsiteY35" fmla="*/ 5012089 h 6199726"/>
                <a:gd name="connsiteX36" fmla="*/ 2258473 w 5426208"/>
                <a:gd name="connsiteY36" fmla="*/ 5048142 h 6199726"/>
                <a:gd name="connsiteX37" fmla="*/ 1485802 w 5426208"/>
                <a:gd name="connsiteY37" fmla="*/ 4878460 h 6199726"/>
                <a:gd name="connsiteX38" fmla="*/ 760003 w 5426208"/>
                <a:gd name="connsiteY38" fmla="*/ 4187465 h 6199726"/>
                <a:gd name="connsiteX39" fmla="*/ 260382 w 5426208"/>
                <a:gd name="connsiteY39" fmla="*/ 3291919 h 6199726"/>
                <a:gd name="connsiteX40" fmla="*/ 5859 w 5426208"/>
                <a:gd name="connsiteY40" fmla="*/ 2924273 h 6199726"/>
                <a:gd name="connsiteX41" fmla="*/ 109554 w 5426208"/>
                <a:gd name="connsiteY41" fmla="*/ 3518162 h 6199726"/>
                <a:gd name="connsiteX42" fmla="*/ 420638 w 5426208"/>
                <a:gd name="connsiteY42" fmla="*/ 4922756 h 6199726"/>
                <a:gd name="connsiteX43" fmla="*/ 967661 w 5426208"/>
                <a:gd name="connsiteY43" fmla="*/ 5506207 h 6199726"/>
                <a:gd name="connsiteX44" fmla="*/ 1523574 w 5426208"/>
                <a:gd name="connsiteY44" fmla="*/ 5761741 h 6199726"/>
                <a:gd name="connsiteX45" fmla="*/ 2336968 w 5426208"/>
                <a:gd name="connsiteY45" fmla="*/ 5729895 h 6199726"/>
                <a:gd name="connsiteX46" fmla="*/ 3483886 w 5426208"/>
                <a:gd name="connsiteY46" fmla="*/ 5540090 h 6199726"/>
                <a:gd name="connsiteX47" fmla="*/ 3704096 w 5426208"/>
                <a:gd name="connsiteY47" fmla="*/ 5581363 h 6199726"/>
                <a:gd name="connsiteX48" fmla="*/ 3506134 w 5426208"/>
                <a:gd name="connsiteY48" fmla="*/ 6199726 h 6199726"/>
                <a:gd name="connsiteX0" fmla="*/ 4469964 w 5426208"/>
                <a:gd name="connsiteY0" fmla="*/ 6067991 h 6199726"/>
                <a:gd name="connsiteX1" fmla="*/ 4204745 w 5426208"/>
                <a:gd name="connsiteY1" fmla="*/ 5516795 h 6199726"/>
                <a:gd name="connsiteX2" fmla="*/ 4281733 w 5426208"/>
                <a:gd name="connsiteY2" fmla="*/ 5237444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980892 w 5426208"/>
                <a:gd name="connsiteY8" fmla="*/ 4210607 h 6199726"/>
                <a:gd name="connsiteX9" fmla="*/ 3897197 w 5426208"/>
                <a:gd name="connsiteY9" fmla="*/ 3571203 h 6199726"/>
                <a:gd name="connsiteX10" fmla="*/ 4150946 w 5426208"/>
                <a:gd name="connsiteY10" fmla="*/ 2009873 h 6199726"/>
                <a:gd name="connsiteX11" fmla="*/ 4347694 w 5426208"/>
                <a:gd name="connsiteY11" fmla="*/ 1408876 h 6199726"/>
                <a:gd name="connsiteX12" fmla="*/ 4596120 w 5426208"/>
                <a:gd name="connsiteY12" fmla="*/ 925301 h 6199726"/>
                <a:gd name="connsiteX13" fmla="*/ 4049958 w 5426208"/>
                <a:gd name="connsiteY13" fmla="*/ 1199168 h 6199726"/>
                <a:gd name="connsiteX14" fmla="*/ 3488008 w 5426208"/>
                <a:gd name="connsiteY14" fmla="*/ 2315589 h 6199726"/>
                <a:gd name="connsiteX15" fmla="*/ 3287203 w 5426208"/>
                <a:gd name="connsiteY15" fmla="*/ 3409262 h 6199726"/>
                <a:gd name="connsiteX16" fmla="*/ 3292845 w 5426208"/>
                <a:gd name="connsiteY16" fmla="*/ 4093197 h 6199726"/>
                <a:gd name="connsiteX17" fmla="*/ 3192806 w 5426208"/>
                <a:gd name="connsiteY17" fmla="*/ 3842803 h 6199726"/>
                <a:gd name="connsiteX18" fmla="*/ 3006290 w 5426208"/>
                <a:gd name="connsiteY18" fmla="*/ 2973071 h 6199726"/>
                <a:gd name="connsiteX19" fmla="*/ 2391566 w 5426208"/>
                <a:gd name="connsiteY19" fmla="*/ 1651865 h 6199726"/>
                <a:gd name="connsiteX20" fmla="*/ 2042048 w 5426208"/>
                <a:gd name="connsiteY20" fmla="*/ 680694 h 6199726"/>
                <a:gd name="connsiteX21" fmla="*/ 1976061 w 5426208"/>
                <a:gd name="connsiteY21" fmla="*/ 237634 h 6199726"/>
                <a:gd name="connsiteX22" fmla="*/ 1853512 w 5426208"/>
                <a:gd name="connsiteY22" fmla="*/ 1964 h 6199726"/>
                <a:gd name="connsiteX23" fmla="*/ 1674403 w 5426208"/>
                <a:gd name="connsiteY23" fmla="*/ 360183 h 6199726"/>
                <a:gd name="connsiteX24" fmla="*/ 1504721 w 5426208"/>
                <a:gd name="connsiteY24" fmla="*/ 1415985 h 6199726"/>
                <a:gd name="connsiteX25" fmla="*/ 1919500 w 5426208"/>
                <a:gd name="connsiteY25" fmla="*/ 2745164 h 6199726"/>
                <a:gd name="connsiteX26" fmla="*/ 2525505 w 5426208"/>
                <a:gd name="connsiteY26" fmla="*/ 3885807 h 6199726"/>
                <a:gd name="connsiteX27" fmla="*/ 2343706 w 5426208"/>
                <a:gd name="connsiteY27" fmla="*/ 3734978 h 6199726"/>
                <a:gd name="connsiteX28" fmla="*/ 1259624 w 5426208"/>
                <a:gd name="connsiteY28" fmla="*/ 2566055 h 6199726"/>
                <a:gd name="connsiteX29" fmla="*/ 760003 w 5426208"/>
                <a:gd name="connsiteY29" fmla="*/ 2019300 h 6199726"/>
                <a:gd name="connsiteX30" fmla="*/ 213248 w 5426208"/>
                <a:gd name="connsiteY30" fmla="*/ 1510253 h 6199726"/>
                <a:gd name="connsiteX31" fmla="*/ 213248 w 5426208"/>
                <a:gd name="connsiteY31" fmla="*/ 1642228 h 6199726"/>
                <a:gd name="connsiteX32" fmla="*/ 694015 w 5426208"/>
                <a:gd name="connsiteY32" fmla="*/ 2980834 h 6199726"/>
                <a:gd name="connsiteX33" fmla="*/ 1287904 w 5426208"/>
                <a:gd name="connsiteY33" fmla="*/ 4102624 h 6199726"/>
                <a:gd name="connsiteX34" fmla="*/ 2042048 w 5426208"/>
                <a:gd name="connsiteY34" fmla="*/ 4715366 h 6199726"/>
                <a:gd name="connsiteX35" fmla="*/ 2771689 w 5426208"/>
                <a:gd name="connsiteY35" fmla="*/ 5012089 h 6199726"/>
                <a:gd name="connsiteX36" fmla="*/ 2258473 w 5426208"/>
                <a:gd name="connsiteY36" fmla="*/ 5048142 h 6199726"/>
                <a:gd name="connsiteX37" fmla="*/ 1485802 w 5426208"/>
                <a:gd name="connsiteY37" fmla="*/ 4878460 h 6199726"/>
                <a:gd name="connsiteX38" fmla="*/ 760003 w 5426208"/>
                <a:gd name="connsiteY38" fmla="*/ 4187465 h 6199726"/>
                <a:gd name="connsiteX39" fmla="*/ 260382 w 5426208"/>
                <a:gd name="connsiteY39" fmla="*/ 3291919 h 6199726"/>
                <a:gd name="connsiteX40" fmla="*/ 5859 w 5426208"/>
                <a:gd name="connsiteY40" fmla="*/ 2924273 h 6199726"/>
                <a:gd name="connsiteX41" fmla="*/ 109554 w 5426208"/>
                <a:gd name="connsiteY41" fmla="*/ 3518162 h 6199726"/>
                <a:gd name="connsiteX42" fmla="*/ 420638 w 5426208"/>
                <a:gd name="connsiteY42" fmla="*/ 4922756 h 6199726"/>
                <a:gd name="connsiteX43" fmla="*/ 967661 w 5426208"/>
                <a:gd name="connsiteY43" fmla="*/ 5506207 h 6199726"/>
                <a:gd name="connsiteX44" fmla="*/ 1523574 w 5426208"/>
                <a:gd name="connsiteY44" fmla="*/ 5761741 h 6199726"/>
                <a:gd name="connsiteX45" fmla="*/ 2336968 w 5426208"/>
                <a:gd name="connsiteY45" fmla="*/ 5729895 h 6199726"/>
                <a:gd name="connsiteX46" fmla="*/ 3483886 w 5426208"/>
                <a:gd name="connsiteY46" fmla="*/ 5540090 h 6199726"/>
                <a:gd name="connsiteX47" fmla="*/ 3704096 w 5426208"/>
                <a:gd name="connsiteY47" fmla="*/ 5581363 h 6199726"/>
                <a:gd name="connsiteX48" fmla="*/ 3506134 w 5426208"/>
                <a:gd name="connsiteY48" fmla="*/ 6199726 h 6199726"/>
                <a:gd name="connsiteX0" fmla="*/ 4469964 w 5426208"/>
                <a:gd name="connsiteY0" fmla="*/ 6067991 h 6199726"/>
                <a:gd name="connsiteX1" fmla="*/ 4204745 w 5426208"/>
                <a:gd name="connsiteY1" fmla="*/ 5516795 h 6199726"/>
                <a:gd name="connsiteX2" fmla="*/ 4281733 w 5426208"/>
                <a:gd name="connsiteY2" fmla="*/ 5237444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980892 w 5426208"/>
                <a:gd name="connsiteY8" fmla="*/ 4210607 h 6199726"/>
                <a:gd name="connsiteX9" fmla="*/ 3897197 w 5426208"/>
                <a:gd name="connsiteY9" fmla="*/ 3571203 h 6199726"/>
                <a:gd name="connsiteX10" fmla="*/ 4150946 w 5426208"/>
                <a:gd name="connsiteY10" fmla="*/ 2009873 h 6199726"/>
                <a:gd name="connsiteX11" fmla="*/ 4347694 w 5426208"/>
                <a:gd name="connsiteY11" fmla="*/ 1408876 h 6199726"/>
                <a:gd name="connsiteX12" fmla="*/ 4596120 w 5426208"/>
                <a:gd name="connsiteY12" fmla="*/ 925301 h 6199726"/>
                <a:gd name="connsiteX13" fmla="*/ 4049958 w 5426208"/>
                <a:gd name="connsiteY13" fmla="*/ 1199168 h 6199726"/>
                <a:gd name="connsiteX14" fmla="*/ 3488008 w 5426208"/>
                <a:gd name="connsiteY14" fmla="*/ 2315589 h 6199726"/>
                <a:gd name="connsiteX15" fmla="*/ 3287203 w 5426208"/>
                <a:gd name="connsiteY15" fmla="*/ 3409262 h 6199726"/>
                <a:gd name="connsiteX16" fmla="*/ 3292845 w 5426208"/>
                <a:gd name="connsiteY16" fmla="*/ 4093197 h 6199726"/>
                <a:gd name="connsiteX17" fmla="*/ 3192806 w 5426208"/>
                <a:gd name="connsiteY17" fmla="*/ 3842803 h 6199726"/>
                <a:gd name="connsiteX18" fmla="*/ 3006290 w 5426208"/>
                <a:gd name="connsiteY18" fmla="*/ 2973071 h 6199726"/>
                <a:gd name="connsiteX19" fmla="*/ 2391566 w 5426208"/>
                <a:gd name="connsiteY19" fmla="*/ 1651865 h 6199726"/>
                <a:gd name="connsiteX20" fmla="*/ 2042048 w 5426208"/>
                <a:gd name="connsiteY20" fmla="*/ 680694 h 6199726"/>
                <a:gd name="connsiteX21" fmla="*/ 1976061 w 5426208"/>
                <a:gd name="connsiteY21" fmla="*/ 237634 h 6199726"/>
                <a:gd name="connsiteX22" fmla="*/ 1853512 w 5426208"/>
                <a:gd name="connsiteY22" fmla="*/ 1964 h 6199726"/>
                <a:gd name="connsiteX23" fmla="*/ 1674403 w 5426208"/>
                <a:gd name="connsiteY23" fmla="*/ 360183 h 6199726"/>
                <a:gd name="connsiteX24" fmla="*/ 1504721 w 5426208"/>
                <a:gd name="connsiteY24" fmla="*/ 1415985 h 6199726"/>
                <a:gd name="connsiteX25" fmla="*/ 1919500 w 5426208"/>
                <a:gd name="connsiteY25" fmla="*/ 2745164 h 6199726"/>
                <a:gd name="connsiteX26" fmla="*/ 2525505 w 5426208"/>
                <a:gd name="connsiteY26" fmla="*/ 3885807 h 6199726"/>
                <a:gd name="connsiteX27" fmla="*/ 2315002 w 5426208"/>
                <a:gd name="connsiteY27" fmla="*/ 3777648 h 6199726"/>
                <a:gd name="connsiteX28" fmla="*/ 1259624 w 5426208"/>
                <a:gd name="connsiteY28" fmla="*/ 2566055 h 6199726"/>
                <a:gd name="connsiteX29" fmla="*/ 760003 w 5426208"/>
                <a:gd name="connsiteY29" fmla="*/ 2019300 h 6199726"/>
                <a:gd name="connsiteX30" fmla="*/ 213248 w 5426208"/>
                <a:gd name="connsiteY30" fmla="*/ 1510253 h 6199726"/>
                <a:gd name="connsiteX31" fmla="*/ 213248 w 5426208"/>
                <a:gd name="connsiteY31" fmla="*/ 1642228 h 6199726"/>
                <a:gd name="connsiteX32" fmla="*/ 694015 w 5426208"/>
                <a:gd name="connsiteY32" fmla="*/ 2980834 h 6199726"/>
                <a:gd name="connsiteX33" fmla="*/ 1287904 w 5426208"/>
                <a:gd name="connsiteY33" fmla="*/ 4102624 h 6199726"/>
                <a:gd name="connsiteX34" fmla="*/ 2042048 w 5426208"/>
                <a:gd name="connsiteY34" fmla="*/ 4715366 h 6199726"/>
                <a:gd name="connsiteX35" fmla="*/ 2771689 w 5426208"/>
                <a:gd name="connsiteY35" fmla="*/ 5012089 h 6199726"/>
                <a:gd name="connsiteX36" fmla="*/ 2258473 w 5426208"/>
                <a:gd name="connsiteY36" fmla="*/ 5048142 h 6199726"/>
                <a:gd name="connsiteX37" fmla="*/ 1485802 w 5426208"/>
                <a:gd name="connsiteY37" fmla="*/ 4878460 h 6199726"/>
                <a:gd name="connsiteX38" fmla="*/ 760003 w 5426208"/>
                <a:gd name="connsiteY38" fmla="*/ 4187465 h 6199726"/>
                <a:gd name="connsiteX39" fmla="*/ 260382 w 5426208"/>
                <a:gd name="connsiteY39" fmla="*/ 3291919 h 6199726"/>
                <a:gd name="connsiteX40" fmla="*/ 5859 w 5426208"/>
                <a:gd name="connsiteY40" fmla="*/ 2924273 h 6199726"/>
                <a:gd name="connsiteX41" fmla="*/ 109554 w 5426208"/>
                <a:gd name="connsiteY41" fmla="*/ 3518162 h 6199726"/>
                <a:gd name="connsiteX42" fmla="*/ 420638 w 5426208"/>
                <a:gd name="connsiteY42" fmla="*/ 4922756 h 6199726"/>
                <a:gd name="connsiteX43" fmla="*/ 967661 w 5426208"/>
                <a:gd name="connsiteY43" fmla="*/ 5506207 h 6199726"/>
                <a:gd name="connsiteX44" fmla="*/ 1523574 w 5426208"/>
                <a:gd name="connsiteY44" fmla="*/ 5761741 h 6199726"/>
                <a:gd name="connsiteX45" fmla="*/ 2336968 w 5426208"/>
                <a:gd name="connsiteY45" fmla="*/ 5729895 h 6199726"/>
                <a:gd name="connsiteX46" fmla="*/ 3483886 w 5426208"/>
                <a:gd name="connsiteY46" fmla="*/ 5540090 h 6199726"/>
                <a:gd name="connsiteX47" fmla="*/ 3704096 w 5426208"/>
                <a:gd name="connsiteY47" fmla="*/ 5581363 h 6199726"/>
                <a:gd name="connsiteX48" fmla="*/ 3506134 w 5426208"/>
                <a:gd name="connsiteY48" fmla="*/ 6199726 h 6199726"/>
                <a:gd name="connsiteX0" fmla="*/ 4469964 w 5426208"/>
                <a:gd name="connsiteY0" fmla="*/ 6067991 h 6199726"/>
                <a:gd name="connsiteX1" fmla="*/ 4204745 w 5426208"/>
                <a:gd name="connsiteY1" fmla="*/ 5516795 h 6199726"/>
                <a:gd name="connsiteX2" fmla="*/ 4281733 w 5426208"/>
                <a:gd name="connsiteY2" fmla="*/ 5237444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980892 w 5426208"/>
                <a:gd name="connsiteY8" fmla="*/ 4210607 h 6199726"/>
                <a:gd name="connsiteX9" fmla="*/ 3897197 w 5426208"/>
                <a:gd name="connsiteY9" fmla="*/ 3571203 h 6199726"/>
                <a:gd name="connsiteX10" fmla="*/ 4150946 w 5426208"/>
                <a:gd name="connsiteY10" fmla="*/ 2009873 h 6199726"/>
                <a:gd name="connsiteX11" fmla="*/ 4347694 w 5426208"/>
                <a:gd name="connsiteY11" fmla="*/ 1408876 h 6199726"/>
                <a:gd name="connsiteX12" fmla="*/ 4596120 w 5426208"/>
                <a:gd name="connsiteY12" fmla="*/ 925301 h 6199726"/>
                <a:gd name="connsiteX13" fmla="*/ 4049958 w 5426208"/>
                <a:gd name="connsiteY13" fmla="*/ 1199168 h 6199726"/>
                <a:gd name="connsiteX14" fmla="*/ 3488008 w 5426208"/>
                <a:gd name="connsiteY14" fmla="*/ 2315589 h 6199726"/>
                <a:gd name="connsiteX15" fmla="*/ 3287203 w 5426208"/>
                <a:gd name="connsiteY15" fmla="*/ 3409262 h 6199726"/>
                <a:gd name="connsiteX16" fmla="*/ 3292845 w 5426208"/>
                <a:gd name="connsiteY16" fmla="*/ 4093197 h 6199726"/>
                <a:gd name="connsiteX17" fmla="*/ 3192806 w 5426208"/>
                <a:gd name="connsiteY17" fmla="*/ 3842803 h 6199726"/>
                <a:gd name="connsiteX18" fmla="*/ 3006290 w 5426208"/>
                <a:gd name="connsiteY18" fmla="*/ 2973071 h 6199726"/>
                <a:gd name="connsiteX19" fmla="*/ 2391566 w 5426208"/>
                <a:gd name="connsiteY19" fmla="*/ 1651865 h 6199726"/>
                <a:gd name="connsiteX20" fmla="*/ 2042048 w 5426208"/>
                <a:gd name="connsiteY20" fmla="*/ 680694 h 6199726"/>
                <a:gd name="connsiteX21" fmla="*/ 1976061 w 5426208"/>
                <a:gd name="connsiteY21" fmla="*/ 237634 h 6199726"/>
                <a:gd name="connsiteX22" fmla="*/ 1853512 w 5426208"/>
                <a:gd name="connsiteY22" fmla="*/ 1964 h 6199726"/>
                <a:gd name="connsiteX23" fmla="*/ 1674403 w 5426208"/>
                <a:gd name="connsiteY23" fmla="*/ 360183 h 6199726"/>
                <a:gd name="connsiteX24" fmla="*/ 1504721 w 5426208"/>
                <a:gd name="connsiteY24" fmla="*/ 1415985 h 6199726"/>
                <a:gd name="connsiteX25" fmla="*/ 1919500 w 5426208"/>
                <a:gd name="connsiteY25" fmla="*/ 2745164 h 6199726"/>
                <a:gd name="connsiteX26" fmla="*/ 2525505 w 5426208"/>
                <a:gd name="connsiteY26" fmla="*/ 3885807 h 6199726"/>
                <a:gd name="connsiteX27" fmla="*/ 2286298 w 5426208"/>
                <a:gd name="connsiteY27" fmla="*/ 3820319 h 6199726"/>
                <a:gd name="connsiteX28" fmla="*/ 1259624 w 5426208"/>
                <a:gd name="connsiteY28" fmla="*/ 2566055 h 6199726"/>
                <a:gd name="connsiteX29" fmla="*/ 760003 w 5426208"/>
                <a:gd name="connsiteY29" fmla="*/ 2019300 h 6199726"/>
                <a:gd name="connsiteX30" fmla="*/ 213248 w 5426208"/>
                <a:gd name="connsiteY30" fmla="*/ 1510253 h 6199726"/>
                <a:gd name="connsiteX31" fmla="*/ 213248 w 5426208"/>
                <a:gd name="connsiteY31" fmla="*/ 1642228 h 6199726"/>
                <a:gd name="connsiteX32" fmla="*/ 694015 w 5426208"/>
                <a:gd name="connsiteY32" fmla="*/ 2980834 h 6199726"/>
                <a:gd name="connsiteX33" fmla="*/ 1287904 w 5426208"/>
                <a:gd name="connsiteY33" fmla="*/ 4102624 h 6199726"/>
                <a:gd name="connsiteX34" fmla="*/ 2042048 w 5426208"/>
                <a:gd name="connsiteY34" fmla="*/ 4715366 h 6199726"/>
                <a:gd name="connsiteX35" fmla="*/ 2771689 w 5426208"/>
                <a:gd name="connsiteY35" fmla="*/ 5012089 h 6199726"/>
                <a:gd name="connsiteX36" fmla="*/ 2258473 w 5426208"/>
                <a:gd name="connsiteY36" fmla="*/ 5048142 h 6199726"/>
                <a:gd name="connsiteX37" fmla="*/ 1485802 w 5426208"/>
                <a:gd name="connsiteY37" fmla="*/ 4878460 h 6199726"/>
                <a:gd name="connsiteX38" fmla="*/ 760003 w 5426208"/>
                <a:gd name="connsiteY38" fmla="*/ 4187465 h 6199726"/>
                <a:gd name="connsiteX39" fmla="*/ 260382 w 5426208"/>
                <a:gd name="connsiteY39" fmla="*/ 3291919 h 6199726"/>
                <a:gd name="connsiteX40" fmla="*/ 5859 w 5426208"/>
                <a:gd name="connsiteY40" fmla="*/ 2924273 h 6199726"/>
                <a:gd name="connsiteX41" fmla="*/ 109554 w 5426208"/>
                <a:gd name="connsiteY41" fmla="*/ 3518162 h 6199726"/>
                <a:gd name="connsiteX42" fmla="*/ 420638 w 5426208"/>
                <a:gd name="connsiteY42" fmla="*/ 4922756 h 6199726"/>
                <a:gd name="connsiteX43" fmla="*/ 967661 w 5426208"/>
                <a:gd name="connsiteY43" fmla="*/ 5506207 h 6199726"/>
                <a:gd name="connsiteX44" fmla="*/ 1523574 w 5426208"/>
                <a:gd name="connsiteY44" fmla="*/ 5761741 h 6199726"/>
                <a:gd name="connsiteX45" fmla="*/ 2336968 w 5426208"/>
                <a:gd name="connsiteY45" fmla="*/ 5729895 h 6199726"/>
                <a:gd name="connsiteX46" fmla="*/ 3483886 w 5426208"/>
                <a:gd name="connsiteY46" fmla="*/ 5540090 h 6199726"/>
                <a:gd name="connsiteX47" fmla="*/ 3704096 w 5426208"/>
                <a:gd name="connsiteY47" fmla="*/ 5581363 h 6199726"/>
                <a:gd name="connsiteX48" fmla="*/ 3506134 w 5426208"/>
                <a:gd name="connsiteY48" fmla="*/ 6199726 h 6199726"/>
                <a:gd name="connsiteX0" fmla="*/ 4469964 w 5426208"/>
                <a:gd name="connsiteY0" fmla="*/ 6067991 h 6199726"/>
                <a:gd name="connsiteX1" fmla="*/ 4204745 w 5426208"/>
                <a:gd name="connsiteY1" fmla="*/ 5516795 h 6199726"/>
                <a:gd name="connsiteX2" fmla="*/ 4281733 w 5426208"/>
                <a:gd name="connsiteY2" fmla="*/ 5237444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980892 w 5426208"/>
                <a:gd name="connsiteY8" fmla="*/ 4210607 h 6199726"/>
                <a:gd name="connsiteX9" fmla="*/ 3897197 w 5426208"/>
                <a:gd name="connsiteY9" fmla="*/ 3571203 h 6199726"/>
                <a:gd name="connsiteX10" fmla="*/ 4150946 w 5426208"/>
                <a:gd name="connsiteY10" fmla="*/ 2009873 h 6199726"/>
                <a:gd name="connsiteX11" fmla="*/ 4347694 w 5426208"/>
                <a:gd name="connsiteY11" fmla="*/ 1408876 h 6199726"/>
                <a:gd name="connsiteX12" fmla="*/ 4596120 w 5426208"/>
                <a:gd name="connsiteY12" fmla="*/ 925301 h 6199726"/>
                <a:gd name="connsiteX13" fmla="*/ 4049958 w 5426208"/>
                <a:gd name="connsiteY13" fmla="*/ 1199168 h 6199726"/>
                <a:gd name="connsiteX14" fmla="*/ 3488008 w 5426208"/>
                <a:gd name="connsiteY14" fmla="*/ 2315589 h 6199726"/>
                <a:gd name="connsiteX15" fmla="*/ 3287203 w 5426208"/>
                <a:gd name="connsiteY15" fmla="*/ 3409262 h 6199726"/>
                <a:gd name="connsiteX16" fmla="*/ 3292845 w 5426208"/>
                <a:gd name="connsiteY16" fmla="*/ 4093197 h 6199726"/>
                <a:gd name="connsiteX17" fmla="*/ 3192806 w 5426208"/>
                <a:gd name="connsiteY17" fmla="*/ 3842803 h 6199726"/>
                <a:gd name="connsiteX18" fmla="*/ 3006290 w 5426208"/>
                <a:gd name="connsiteY18" fmla="*/ 2973071 h 6199726"/>
                <a:gd name="connsiteX19" fmla="*/ 2391566 w 5426208"/>
                <a:gd name="connsiteY19" fmla="*/ 1651865 h 6199726"/>
                <a:gd name="connsiteX20" fmla="*/ 2042048 w 5426208"/>
                <a:gd name="connsiteY20" fmla="*/ 680694 h 6199726"/>
                <a:gd name="connsiteX21" fmla="*/ 1976061 w 5426208"/>
                <a:gd name="connsiteY21" fmla="*/ 237634 h 6199726"/>
                <a:gd name="connsiteX22" fmla="*/ 1853512 w 5426208"/>
                <a:gd name="connsiteY22" fmla="*/ 1964 h 6199726"/>
                <a:gd name="connsiteX23" fmla="*/ 1674403 w 5426208"/>
                <a:gd name="connsiteY23" fmla="*/ 360183 h 6199726"/>
                <a:gd name="connsiteX24" fmla="*/ 1504721 w 5426208"/>
                <a:gd name="connsiteY24" fmla="*/ 1415985 h 6199726"/>
                <a:gd name="connsiteX25" fmla="*/ 1919500 w 5426208"/>
                <a:gd name="connsiteY25" fmla="*/ 2745164 h 6199726"/>
                <a:gd name="connsiteX26" fmla="*/ 2525505 w 5426208"/>
                <a:gd name="connsiteY26" fmla="*/ 3885807 h 6199726"/>
                <a:gd name="connsiteX27" fmla="*/ 2425170 w 5426208"/>
                <a:gd name="connsiteY27" fmla="*/ 3979927 h 6199726"/>
                <a:gd name="connsiteX28" fmla="*/ 1259624 w 5426208"/>
                <a:gd name="connsiteY28" fmla="*/ 2566055 h 6199726"/>
                <a:gd name="connsiteX29" fmla="*/ 760003 w 5426208"/>
                <a:gd name="connsiteY29" fmla="*/ 2019300 h 6199726"/>
                <a:gd name="connsiteX30" fmla="*/ 213248 w 5426208"/>
                <a:gd name="connsiteY30" fmla="*/ 1510253 h 6199726"/>
                <a:gd name="connsiteX31" fmla="*/ 213248 w 5426208"/>
                <a:gd name="connsiteY31" fmla="*/ 1642228 h 6199726"/>
                <a:gd name="connsiteX32" fmla="*/ 694015 w 5426208"/>
                <a:gd name="connsiteY32" fmla="*/ 2980834 h 6199726"/>
                <a:gd name="connsiteX33" fmla="*/ 1287904 w 5426208"/>
                <a:gd name="connsiteY33" fmla="*/ 4102624 h 6199726"/>
                <a:gd name="connsiteX34" fmla="*/ 2042048 w 5426208"/>
                <a:gd name="connsiteY34" fmla="*/ 4715366 h 6199726"/>
                <a:gd name="connsiteX35" fmla="*/ 2771689 w 5426208"/>
                <a:gd name="connsiteY35" fmla="*/ 5012089 h 6199726"/>
                <a:gd name="connsiteX36" fmla="*/ 2258473 w 5426208"/>
                <a:gd name="connsiteY36" fmla="*/ 5048142 h 6199726"/>
                <a:gd name="connsiteX37" fmla="*/ 1485802 w 5426208"/>
                <a:gd name="connsiteY37" fmla="*/ 4878460 h 6199726"/>
                <a:gd name="connsiteX38" fmla="*/ 760003 w 5426208"/>
                <a:gd name="connsiteY38" fmla="*/ 4187465 h 6199726"/>
                <a:gd name="connsiteX39" fmla="*/ 260382 w 5426208"/>
                <a:gd name="connsiteY39" fmla="*/ 3291919 h 6199726"/>
                <a:gd name="connsiteX40" fmla="*/ 5859 w 5426208"/>
                <a:gd name="connsiteY40" fmla="*/ 2924273 h 6199726"/>
                <a:gd name="connsiteX41" fmla="*/ 109554 w 5426208"/>
                <a:gd name="connsiteY41" fmla="*/ 3518162 h 6199726"/>
                <a:gd name="connsiteX42" fmla="*/ 420638 w 5426208"/>
                <a:gd name="connsiteY42" fmla="*/ 4922756 h 6199726"/>
                <a:gd name="connsiteX43" fmla="*/ 967661 w 5426208"/>
                <a:gd name="connsiteY43" fmla="*/ 5506207 h 6199726"/>
                <a:gd name="connsiteX44" fmla="*/ 1523574 w 5426208"/>
                <a:gd name="connsiteY44" fmla="*/ 5761741 h 6199726"/>
                <a:gd name="connsiteX45" fmla="*/ 2336968 w 5426208"/>
                <a:gd name="connsiteY45" fmla="*/ 5729895 h 6199726"/>
                <a:gd name="connsiteX46" fmla="*/ 3483886 w 5426208"/>
                <a:gd name="connsiteY46" fmla="*/ 5540090 h 6199726"/>
                <a:gd name="connsiteX47" fmla="*/ 3704096 w 5426208"/>
                <a:gd name="connsiteY47" fmla="*/ 5581363 h 6199726"/>
                <a:gd name="connsiteX48" fmla="*/ 3506134 w 5426208"/>
                <a:gd name="connsiteY48" fmla="*/ 6199726 h 6199726"/>
                <a:gd name="connsiteX0" fmla="*/ 4469964 w 5426208"/>
                <a:gd name="connsiteY0" fmla="*/ 6067991 h 6199726"/>
                <a:gd name="connsiteX1" fmla="*/ 4204745 w 5426208"/>
                <a:gd name="connsiteY1" fmla="*/ 5516795 h 6199726"/>
                <a:gd name="connsiteX2" fmla="*/ 4281733 w 5426208"/>
                <a:gd name="connsiteY2" fmla="*/ 5237444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980892 w 5426208"/>
                <a:gd name="connsiteY8" fmla="*/ 4210607 h 6199726"/>
                <a:gd name="connsiteX9" fmla="*/ 3897197 w 5426208"/>
                <a:gd name="connsiteY9" fmla="*/ 3571203 h 6199726"/>
                <a:gd name="connsiteX10" fmla="*/ 4150946 w 5426208"/>
                <a:gd name="connsiteY10" fmla="*/ 2009873 h 6199726"/>
                <a:gd name="connsiteX11" fmla="*/ 4347694 w 5426208"/>
                <a:gd name="connsiteY11" fmla="*/ 1408876 h 6199726"/>
                <a:gd name="connsiteX12" fmla="*/ 4596120 w 5426208"/>
                <a:gd name="connsiteY12" fmla="*/ 925301 h 6199726"/>
                <a:gd name="connsiteX13" fmla="*/ 4049958 w 5426208"/>
                <a:gd name="connsiteY13" fmla="*/ 1199168 h 6199726"/>
                <a:gd name="connsiteX14" fmla="*/ 3488008 w 5426208"/>
                <a:gd name="connsiteY14" fmla="*/ 2315589 h 6199726"/>
                <a:gd name="connsiteX15" fmla="*/ 3287203 w 5426208"/>
                <a:gd name="connsiteY15" fmla="*/ 3409262 h 6199726"/>
                <a:gd name="connsiteX16" fmla="*/ 3292845 w 5426208"/>
                <a:gd name="connsiteY16" fmla="*/ 4093197 h 6199726"/>
                <a:gd name="connsiteX17" fmla="*/ 3192806 w 5426208"/>
                <a:gd name="connsiteY17" fmla="*/ 3842803 h 6199726"/>
                <a:gd name="connsiteX18" fmla="*/ 3006290 w 5426208"/>
                <a:gd name="connsiteY18" fmla="*/ 2973071 h 6199726"/>
                <a:gd name="connsiteX19" fmla="*/ 2391566 w 5426208"/>
                <a:gd name="connsiteY19" fmla="*/ 1651865 h 6199726"/>
                <a:gd name="connsiteX20" fmla="*/ 2042048 w 5426208"/>
                <a:gd name="connsiteY20" fmla="*/ 680694 h 6199726"/>
                <a:gd name="connsiteX21" fmla="*/ 1976061 w 5426208"/>
                <a:gd name="connsiteY21" fmla="*/ 237634 h 6199726"/>
                <a:gd name="connsiteX22" fmla="*/ 1853512 w 5426208"/>
                <a:gd name="connsiteY22" fmla="*/ 1964 h 6199726"/>
                <a:gd name="connsiteX23" fmla="*/ 1674403 w 5426208"/>
                <a:gd name="connsiteY23" fmla="*/ 360183 h 6199726"/>
                <a:gd name="connsiteX24" fmla="*/ 1504721 w 5426208"/>
                <a:gd name="connsiteY24" fmla="*/ 1415985 h 6199726"/>
                <a:gd name="connsiteX25" fmla="*/ 1919500 w 5426208"/>
                <a:gd name="connsiteY25" fmla="*/ 2745164 h 6199726"/>
                <a:gd name="connsiteX26" fmla="*/ 2525505 w 5426208"/>
                <a:gd name="connsiteY26" fmla="*/ 3885807 h 6199726"/>
                <a:gd name="connsiteX27" fmla="*/ 2541484 w 5426208"/>
                <a:gd name="connsiteY27" fmla="*/ 4066317 h 6199726"/>
                <a:gd name="connsiteX28" fmla="*/ 1259624 w 5426208"/>
                <a:gd name="connsiteY28" fmla="*/ 2566055 h 6199726"/>
                <a:gd name="connsiteX29" fmla="*/ 760003 w 5426208"/>
                <a:gd name="connsiteY29" fmla="*/ 2019300 h 6199726"/>
                <a:gd name="connsiteX30" fmla="*/ 213248 w 5426208"/>
                <a:gd name="connsiteY30" fmla="*/ 1510253 h 6199726"/>
                <a:gd name="connsiteX31" fmla="*/ 213248 w 5426208"/>
                <a:gd name="connsiteY31" fmla="*/ 1642228 h 6199726"/>
                <a:gd name="connsiteX32" fmla="*/ 694015 w 5426208"/>
                <a:gd name="connsiteY32" fmla="*/ 2980834 h 6199726"/>
                <a:gd name="connsiteX33" fmla="*/ 1287904 w 5426208"/>
                <a:gd name="connsiteY33" fmla="*/ 4102624 h 6199726"/>
                <a:gd name="connsiteX34" fmla="*/ 2042048 w 5426208"/>
                <a:gd name="connsiteY34" fmla="*/ 4715366 h 6199726"/>
                <a:gd name="connsiteX35" fmla="*/ 2771689 w 5426208"/>
                <a:gd name="connsiteY35" fmla="*/ 5012089 h 6199726"/>
                <a:gd name="connsiteX36" fmla="*/ 2258473 w 5426208"/>
                <a:gd name="connsiteY36" fmla="*/ 5048142 h 6199726"/>
                <a:gd name="connsiteX37" fmla="*/ 1485802 w 5426208"/>
                <a:gd name="connsiteY37" fmla="*/ 4878460 h 6199726"/>
                <a:gd name="connsiteX38" fmla="*/ 760003 w 5426208"/>
                <a:gd name="connsiteY38" fmla="*/ 4187465 h 6199726"/>
                <a:gd name="connsiteX39" fmla="*/ 260382 w 5426208"/>
                <a:gd name="connsiteY39" fmla="*/ 3291919 h 6199726"/>
                <a:gd name="connsiteX40" fmla="*/ 5859 w 5426208"/>
                <a:gd name="connsiteY40" fmla="*/ 2924273 h 6199726"/>
                <a:gd name="connsiteX41" fmla="*/ 109554 w 5426208"/>
                <a:gd name="connsiteY41" fmla="*/ 3518162 h 6199726"/>
                <a:gd name="connsiteX42" fmla="*/ 420638 w 5426208"/>
                <a:gd name="connsiteY42" fmla="*/ 4922756 h 6199726"/>
                <a:gd name="connsiteX43" fmla="*/ 967661 w 5426208"/>
                <a:gd name="connsiteY43" fmla="*/ 5506207 h 6199726"/>
                <a:gd name="connsiteX44" fmla="*/ 1523574 w 5426208"/>
                <a:gd name="connsiteY44" fmla="*/ 5761741 h 6199726"/>
                <a:gd name="connsiteX45" fmla="*/ 2336968 w 5426208"/>
                <a:gd name="connsiteY45" fmla="*/ 5729895 h 6199726"/>
                <a:gd name="connsiteX46" fmla="*/ 3483886 w 5426208"/>
                <a:gd name="connsiteY46" fmla="*/ 5540090 h 6199726"/>
                <a:gd name="connsiteX47" fmla="*/ 3704096 w 5426208"/>
                <a:gd name="connsiteY47" fmla="*/ 5581363 h 6199726"/>
                <a:gd name="connsiteX48" fmla="*/ 3506134 w 5426208"/>
                <a:gd name="connsiteY48" fmla="*/ 6199726 h 6199726"/>
                <a:gd name="connsiteX0" fmla="*/ 4469964 w 5426208"/>
                <a:gd name="connsiteY0" fmla="*/ 6067991 h 6199726"/>
                <a:gd name="connsiteX1" fmla="*/ 4204745 w 5426208"/>
                <a:gd name="connsiteY1" fmla="*/ 5516795 h 6199726"/>
                <a:gd name="connsiteX2" fmla="*/ 4281733 w 5426208"/>
                <a:gd name="connsiteY2" fmla="*/ 5237444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980892 w 5426208"/>
                <a:gd name="connsiteY8" fmla="*/ 4210607 h 6199726"/>
                <a:gd name="connsiteX9" fmla="*/ 3897197 w 5426208"/>
                <a:gd name="connsiteY9" fmla="*/ 3571203 h 6199726"/>
                <a:gd name="connsiteX10" fmla="*/ 4150946 w 5426208"/>
                <a:gd name="connsiteY10" fmla="*/ 2009873 h 6199726"/>
                <a:gd name="connsiteX11" fmla="*/ 4347694 w 5426208"/>
                <a:gd name="connsiteY11" fmla="*/ 1408876 h 6199726"/>
                <a:gd name="connsiteX12" fmla="*/ 4596120 w 5426208"/>
                <a:gd name="connsiteY12" fmla="*/ 925301 h 6199726"/>
                <a:gd name="connsiteX13" fmla="*/ 4049958 w 5426208"/>
                <a:gd name="connsiteY13" fmla="*/ 1199168 h 6199726"/>
                <a:gd name="connsiteX14" fmla="*/ 3488008 w 5426208"/>
                <a:gd name="connsiteY14" fmla="*/ 2315589 h 6199726"/>
                <a:gd name="connsiteX15" fmla="*/ 3287203 w 5426208"/>
                <a:gd name="connsiteY15" fmla="*/ 3409262 h 6199726"/>
                <a:gd name="connsiteX16" fmla="*/ 3292845 w 5426208"/>
                <a:gd name="connsiteY16" fmla="*/ 4093197 h 6199726"/>
                <a:gd name="connsiteX17" fmla="*/ 3192806 w 5426208"/>
                <a:gd name="connsiteY17" fmla="*/ 3842803 h 6199726"/>
                <a:gd name="connsiteX18" fmla="*/ 3006290 w 5426208"/>
                <a:gd name="connsiteY18" fmla="*/ 2973071 h 6199726"/>
                <a:gd name="connsiteX19" fmla="*/ 2391566 w 5426208"/>
                <a:gd name="connsiteY19" fmla="*/ 1651865 h 6199726"/>
                <a:gd name="connsiteX20" fmla="*/ 2042048 w 5426208"/>
                <a:gd name="connsiteY20" fmla="*/ 680694 h 6199726"/>
                <a:gd name="connsiteX21" fmla="*/ 1976061 w 5426208"/>
                <a:gd name="connsiteY21" fmla="*/ 237634 h 6199726"/>
                <a:gd name="connsiteX22" fmla="*/ 1853512 w 5426208"/>
                <a:gd name="connsiteY22" fmla="*/ 1964 h 6199726"/>
                <a:gd name="connsiteX23" fmla="*/ 1674403 w 5426208"/>
                <a:gd name="connsiteY23" fmla="*/ 360183 h 6199726"/>
                <a:gd name="connsiteX24" fmla="*/ 1504721 w 5426208"/>
                <a:gd name="connsiteY24" fmla="*/ 1415985 h 6199726"/>
                <a:gd name="connsiteX25" fmla="*/ 1919500 w 5426208"/>
                <a:gd name="connsiteY25" fmla="*/ 2745164 h 6199726"/>
                <a:gd name="connsiteX26" fmla="*/ 2525505 w 5426208"/>
                <a:gd name="connsiteY26" fmla="*/ 3885807 h 6199726"/>
                <a:gd name="connsiteX27" fmla="*/ 2507282 w 5426208"/>
                <a:gd name="connsiteY27" fmla="*/ 4079026 h 6199726"/>
                <a:gd name="connsiteX28" fmla="*/ 1259624 w 5426208"/>
                <a:gd name="connsiteY28" fmla="*/ 2566055 h 6199726"/>
                <a:gd name="connsiteX29" fmla="*/ 760003 w 5426208"/>
                <a:gd name="connsiteY29" fmla="*/ 2019300 h 6199726"/>
                <a:gd name="connsiteX30" fmla="*/ 213248 w 5426208"/>
                <a:gd name="connsiteY30" fmla="*/ 1510253 h 6199726"/>
                <a:gd name="connsiteX31" fmla="*/ 213248 w 5426208"/>
                <a:gd name="connsiteY31" fmla="*/ 1642228 h 6199726"/>
                <a:gd name="connsiteX32" fmla="*/ 694015 w 5426208"/>
                <a:gd name="connsiteY32" fmla="*/ 2980834 h 6199726"/>
                <a:gd name="connsiteX33" fmla="*/ 1287904 w 5426208"/>
                <a:gd name="connsiteY33" fmla="*/ 4102624 h 6199726"/>
                <a:gd name="connsiteX34" fmla="*/ 2042048 w 5426208"/>
                <a:gd name="connsiteY34" fmla="*/ 4715366 h 6199726"/>
                <a:gd name="connsiteX35" fmla="*/ 2771689 w 5426208"/>
                <a:gd name="connsiteY35" fmla="*/ 5012089 h 6199726"/>
                <a:gd name="connsiteX36" fmla="*/ 2258473 w 5426208"/>
                <a:gd name="connsiteY36" fmla="*/ 5048142 h 6199726"/>
                <a:gd name="connsiteX37" fmla="*/ 1485802 w 5426208"/>
                <a:gd name="connsiteY37" fmla="*/ 4878460 h 6199726"/>
                <a:gd name="connsiteX38" fmla="*/ 760003 w 5426208"/>
                <a:gd name="connsiteY38" fmla="*/ 4187465 h 6199726"/>
                <a:gd name="connsiteX39" fmla="*/ 260382 w 5426208"/>
                <a:gd name="connsiteY39" fmla="*/ 3291919 h 6199726"/>
                <a:gd name="connsiteX40" fmla="*/ 5859 w 5426208"/>
                <a:gd name="connsiteY40" fmla="*/ 2924273 h 6199726"/>
                <a:gd name="connsiteX41" fmla="*/ 109554 w 5426208"/>
                <a:gd name="connsiteY41" fmla="*/ 3518162 h 6199726"/>
                <a:gd name="connsiteX42" fmla="*/ 420638 w 5426208"/>
                <a:gd name="connsiteY42" fmla="*/ 4922756 h 6199726"/>
                <a:gd name="connsiteX43" fmla="*/ 967661 w 5426208"/>
                <a:gd name="connsiteY43" fmla="*/ 5506207 h 6199726"/>
                <a:gd name="connsiteX44" fmla="*/ 1523574 w 5426208"/>
                <a:gd name="connsiteY44" fmla="*/ 5761741 h 6199726"/>
                <a:gd name="connsiteX45" fmla="*/ 2336968 w 5426208"/>
                <a:gd name="connsiteY45" fmla="*/ 5729895 h 6199726"/>
                <a:gd name="connsiteX46" fmla="*/ 3483886 w 5426208"/>
                <a:gd name="connsiteY46" fmla="*/ 5540090 h 6199726"/>
                <a:gd name="connsiteX47" fmla="*/ 3704096 w 5426208"/>
                <a:gd name="connsiteY47" fmla="*/ 5581363 h 6199726"/>
                <a:gd name="connsiteX48" fmla="*/ 3506134 w 5426208"/>
                <a:gd name="connsiteY48" fmla="*/ 6199726 h 6199726"/>
                <a:gd name="connsiteX0" fmla="*/ 4469964 w 5426208"/>
                <a:gd name="connsiteY0" fmla="*/ 6067991 h 6199726"/>
                <a:gd name="connsiteX1" fmla="*/ 4204745 w 5426208"/>
                <a:gd name="connsiteY1" fmla="*/ 5516795 h 6199726"/>
                <a:gd name="connsiteX2" fmla="*/ 4281733 w 5426208"/>
                <a:gd name="connsiteY2" fmla="*/ 5237444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980892 w 5426208"/>
                <a:gd name="connsiteY8" fmla="*/ 4210607 h 6199726"/>
                <a:gd name="connsiteX9" fmla="*/ 3897197 w 5426208"/>
                <a:gd name="connsiteY9" fmla="*/ 3571203 h 6199726"/>
                <a:gd name="connsiteX10" fmla="*/ 4150946 w 5426208"/>
                <a:gd name="connsiteY10" fmla="*/ 2009873 h 6199726"/>
                <a:gd name="connsiteX11" fmla="*/ 4347694 w 5426208"/>
                <a:gd name="connsiteY11" fmla="*/ 1408876 h 6199726"/>
                <a:gd name="connsiteX12" fmla="*/ 4596120 w 5426208"/>
                <a:gd name="connsiteY12" fmla="*/ 925301 h 6199726"/>
                <a:gd name="connsiteX13" fmla="*/ 4049958 w 5426208"/>
                <a:gd name="connsiteY13" fmla="*/ 1199168 h 6199726"/>
                <a:gd name="connsiteX14" fmla="*/ 3488008 w 5426208"/>
                <a:gd name="connsiteY14" fmla="*/ 2315589 h 6199726"/>
                <a:gd name="connsiteX15" fmla="*/ 3287203 w 5426208"/>
                <a:gd name="connsiteY15" fmla="*/ 3409262 h 6199726"/>
                <a:gd name="connsiteX16" fmla="*/ 3292845 w 5426208"/>
                <a:gd name="connsiteY16" fmla="*/ 4093197 h 6199726"/>
                <a:gd name="connsiteX17" fmla="*/ 3192806 w 5426208"/>
                <a:gd name="connsiteY17" fmla="*/ 3842803 h 6199726"/>
                <a:gd name="connsiteX18" fmla="*/ 3006290 w 5426208"/>
                <a:gd name="connsiteY18" fmla="*/ 2973071 h 6199726"/>
                <a:gd name="connsiteX19" fmla="*/ 2391566 w 5426208"/>
                <a:gd name="connsiteY19" fmla="*/ 1651865 h 6199726"/>
                <a:gd name="connsiteX20" fmla="*/ 2042048 w 5426208"/>
                <a:gd name="connsiteY20" fmla="*/ 680694 h 6199726"/>
                <a:gd name="connsiteX21" fmla="*/ 1976061 w 5426208"/>
                <a:gd name="connsiteY21" fmla="*/ 237634 h 6199726"/>
                <a:gd name="connsiteX22" fmla="*/ 1853512 w 5426208"/>
                <a:gd name="connsiteY22" fmla="*/ 1964 h 6199726"/>
                <a:gd name="connsiteX23" fmla="*/ 1674403 w 5426208"/>
                <a:gd name="connsiteY23" fmla="*/ 360183 h 6199726"/>
                <a:gd name="connsiteX24" fmla="*/ 1504721 w 5426208"/>
                <a:gd name="connsiteY24" fmla="*/ 1415985 h 6199726"/>
                <a:gd name="connsiteX25" fmla="*/ 1919500 w 5426208"/>
                <a:gd name="connsiteY25" fmla="*/ 2745164 h 6199726"/>
                <a:gd name="connsiteX26" fmla="*/ 2525505 w 5426208"/>
                <a:gd name="connsiteY26" fmla="*/ 3885807 h 6199726"/>
                <a:gd name="connsiteX27" fmla="*/ 2507282 w 5426208"/>
                <a:gd name="connsiteY27" fmla="*/ 4079026 h 6199726"/>
                <a:gd name="connsiteX28" fmla="*/ 1259624 w 5426208"/>
                <a:gd name="connsiteY28" fmla="*/ 2566055 h 6199726"/>
                <a:gd name="connsiteX29" fmla="*/ 760003 w 5426208"/>
                <a:gd name="connsiteY29" fmla="*/ 2019300 h 6199726"/>
                <a:gd name="connsiteX30" fmla="*/ 213248 w 5426208"/>
                <a:gd name="connsiteY30" fmla="*/ 1510253 h 6199726"/>
                <a:gd name="connsiteX31" fmla="*/ 213248 w 5426208"/>
                <a:gd name="connsiteY31" fmla="*/ 1642228 h 6199726"/>
                <a:gd name="connsiteX32" fmla="*/ 694015 w 5426208"/>
                <a:gd name="connsiteY32" fmla="*/ 2980834 h 6199726"/>
                <a:gd name="connsiteX33" fmla="*/ 1287904 w 5426208"/>
                <a:gd name="connsiteY33" fmla="*/ 4102624 h 6199726"/>
                <a:gd name="connsiteX34" fmla="*/ 2042048 w 5426208"/>
                <a:gd name="connsiteY34" fmla="*/ 4715366 h 6199726"/>
                <a:gd name="connsiteX35" fmla="*/ 2771689 w 5426208"/>
                <a:gd name="connsiteY35" fmla="*/ 5012089 h 6199726"/>
                <a:gd name="connsiteX36" fmla="*/ 2258473 w 5426208"/>
                <a:gd name="connsiteY36" fmla="*/ 5048142 h 6199726"/>
                <a:gd name="connsiteX37" fmla="*/ 1485802 w 5426208"/>
                <a:gd name="connsiteY37" fmla="*/ 4878460 h 6199726"/>
                <a:gd name="connsiteX38" fmla="*/ 760003 w 5426208"/>
                <a:gd name="connsiteY38" fmla="*/ 4187465 h 6199726"/>
                <a:gd name="connsiteX39" fmla="*/ 260382 w 5426208"/>
                <a:gd name="connsiteY39" fmla="*/ 3291919 h 6199726"/>
                <a:gd name="connsiteX40" fmla="*/ 5859 w 5426208"/>
                <a:gd name="connsiteY40" fmla="*/ 2924273 h 6199726"/>
                <a:gd name="connsiteX41" fmla="*/ 109554 w 5426208"/>
                <a:gd name="connsiteY41" fmla="*/ 3518162 h 6199726"/>
                <a:gd name="connsiteX42" fmla="*/ 420638 w 5426208"/>
                <a:gd name="connsiteY42" fmla="*/ 4922756 h 6199726"/>
                <a:gd name="connsiteX43" fmla="*/ 967661 w 5426208"/>
                <a:gd name="connsiteY43" fmla="*/ 5506207 h 6199726"/>
                <a:gd name="connsiteX44" fmla="*/ 1523574 w 5426208"/>
                <a:gd name="connsiteY44" fmla="*/ 5761741 h 6199726"/>
                <a:gd name="connsiteX45" fmla="*/ 2336968 w 5426208"/>
                <a:gd name="connsiteY45" fmla="*/ 5729895 h 6199726"/>
                <a:gd name="connsiteX46" fmla="*/ 3483886 w 5426208"/>
                <a:gd name="connsiteY46" fmla="*/ 5540090 h 6199726"/>
                <a:gd name="connsiteX47" fmla="*/ 3704096 w 5426208"/>
                <a:gd name="connsiteY47" fmla="*/ 5581363 h 6199726"/>
                <a:gd name="connsiteX48" fmla="*/ 3506134 w 5426208"/>
                <a:gd name="connsiteY48" fmla="*/ 6199726 h 6199726"/>
                <a:gd name="connsiteX0" fmla="*/ 4469964 w 5426208"/>
                <a:gd name="connsiteY0" fmla="*/ 6067991 h 6199726"/>
                <a:gd name="connsiteX1" fmla="*/ 4204745 w 5426208"/>
                <a:gd name="connsiteY1" fmla="*/ 5516795 h 6199726"/>
                <a:gd name="connsiteX2" fmla="*/ 4321818 w 5426208"/>
                <a:gd name="connsiteY2" fmla="*/ 5223618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980892 w 5426208"/>
                <a:gd name="connsiteY8" fmla="*/ 4210607 h 6199726"/>
                <a:gd name="connsiteX9" fmla="*/ 3897197 w 5426208"/>
                <a:gd name="connsiteY9" fmla="*/ 3571203 h 6199726"/>
                <a:gd name="connsiteX10" fmla="*/ 4150946 w 5426208"/>
                <a:gd name="connsiteY10" fmla="*/ 2009873 h 6199726"/>
                <a:gd name="connsiteX11" fmla="*/ 4347694 w 5426208"/>
                <a:gd name="connsiteY11" fmla="*/ 1408876 h 6199726"/>
                <a:gd name="connsiteX12" fmla="*/ 4596120 w 5426208"/>
                <a:gd name="connsiteY12" fmla="*/ 925301 h 6199726"/>
                <a:gd name="connsiteX13" fmla="*/ 4049958 w 5426208"/>
                <a:gd name="connsiteY13" fmla="*/ 1199168 h 6199726"/>
                <a:gd name="connsiteX14" fmla="*/ 3488008 w 5426208"/>
                <a:gd name="connsiteY14" fmla="*/ 2315589 h 6199726"/>
                <a:gd name="connsiteX15" fmla="*/ 3287203 w 5426208"/>
                <a:gd name="connsiteY15" fmla="*/ 3409262 h 6199726"/>
                <a:gd name="connsiteX16" fmla="*/ 3292845 w 5426208"/>
                <a:gd name="connsiteY16" fmla="*/ 4093197 h 6199726"/>
                <a:gd name="connsiteX17" fmla="*/ 3192806 w 5426208"/>
                <a:gd name="connsiteY17" fmla="*/ 3842803 h 6199726"/>
                <a:gd name="connsiteX18" fmla="*/ 3006290 w 5426208"/>
                <a:gd name="connsiteY18" fmla="*/ 2973071 h 6199726"/>
                <a:gd name="connsiteX19" fmla="*/ 2391566 w 5426208"/>
                <a:gd name="connsiteY19" fmla="*/ 1651865 h 6199726"/>
                <a:gd name="connsiteX20" fmla="*/ 2042048 w 5426208"/>
                <a:gd name="connsiteY20" fmla="*/ 680694 h 6199726"/>
                <a:gd name="connsiteX21" fmla="*/ 1976061 w 5426208"/>
                <a:gd name="connsiteY21" fmla="*/ 237634 h 6199726"/>
                <a:gd name="connsiteX22" fmla="*/ 1853512 w 5426208"/>
                <a:gd name="connsiteY22" fmla="*/ 1964 h 6199726"/>
                <a:gd name="connsiteX23" fmla="*/ 1674403 w 5426208"/>
                <a:gd name="connsiteY23" fmla="*/ 360183 h 6199726"/>
                <a:gd name="connsiteX24" fmla="*/ 1504721 w 5426208"/>
                <a:gd name="connsiteY24" fmla="*/ 1415985 h 6199726"/>
                <a:gd name="connsiteX25" fmla="*/ 1919500 w 5426208"/>
                <a:gd name="connsiteY25" fmla="*/ 2745164 h 6199726"/>
                <a:gd name="connsiteX26" fmla="*/ 2525505 w 5426208"/>
                <a:gd name="connsiteY26" fmla="*/ 3885807 h 6199726"/>
                <a:gd name="connsiteX27" fmla="*/ 2507282 w 5426208"/>
                <a:gd name="connsiteY27" fmla="*/ 4079026 h 6199726"/>
                <a:gd name="connsiteX28" fmla="*/ 1259624 w 5426208"/>
                <a:gd name="connsiteY28" fmla="*/ 2566055 h 6199726"/>
                <a:gd name="connsiteX29" fmla="*/ 760003 w 5426208"/>
                <a:gd name="connsiteY29" fmla="*/ 2019300 h 6199726"/>
                <a:gd name="connsiteX30" fmla="*/ 213248 w 5426208"/>
                <a:gd name="connsiteY30" fmla="*/ 1510253 h 6199726"/>
                <a:gd name="connsiteX31" fmla="*/ 213248 w 5426208"/>
                <a:gd name="connsiteY31" fmla="*/ 1642228 h 6199726"/>
                <a:gd name="connsiteX32" fmla="*/ 694015 w 5426208"/>
                <a:gd name="connsiteY32" fmla="*/ 2980834 h 6199726"/>
                <a:gd name="connsiteX33" fmla="*/ 1287904 w 5426208"/>
                <a:gd name="connsiteY33" fmla="*/ 4102624 h 6199726"/>
                <a:gd name="connsiteX34" fmla="*/ 2042048 w 5426208"/>
                <a:gd name="connsiteY34" fmla="*/ 4715366 h 6199726"/>
                <a:gd name="connsiteX35" fmla="*/ 2771689 w 5426208"/>
                <a:gd name="connsiteY35" fmla="*/ 5012089 h 6199726"/>
                <a:gd name="connsiteX36" fmla="*/ 2258473 w 5426208"/>
                <a:gd name="connsiteY36" fmla="*/ 5048142 h 6199726"/>
                <a:gd name="connsiteX37" fmla="*/ 1485802 w 5426208"/>
                <a:gd name="connsiteY37" fmla="*/ 4878460 h 6199726"/>
                <a:gd name="connsiteX38" fmla="*/ 760003 w 5426208"/>
                <a:gd name="connsiteY38" fmla="*/ 4187465 h 6199726"/>
                <a:gd name="connsiteX39" fmla="*/ 260382 w 5426208"/>
                <a:gd name="connsiteY39" fmla="*/ 3291919 h 6199726"/>
                <a:gd name="connsiteX40" fmla="*/ 5859 w 5426208"/>
                <a:gd name="connsiteY40" fmla="*/ 2924273 h 6199726"/>
                <a:gd name="connsiteX41" fmla="*/ 109554 w 5426208"/>
                <a:gd name="connsiteY41" fmla="*/ 3518162 h 6199726"/>
                <a:gd name="connsiteX42" fmla="*/ 420638 w 5426208"/>
                <a:gd name="connsiteY42" fmla="*/ 4922756 h 6199726"/>
                <a:gd name="connsiteX43" fmla="*/ 967661 w 5426208"/>
                <a:gd name="connsiteY43" fmla="*/ 5506207 h 6199726"/>
                <a:gd name="connsiteX44" fmla="*/ 1523574 w 5426208"/>
                <a:gd name="connsiteY44" fmla="*/ 5761741 h 6199726"/>
                <a:gd name="connsiteX45" fmla="*/ 2336968 w 5426208"/>
                <a:gd name="connsiteY45" fmla="*/ 5729895 h 6199726"/>
                <a:gd name="connsiteX46" fmla="*/ 3483886 w 5426208"/>
                <a:gd name="connsiteY46" fmla="*/ 5540090 h 6199726"/>
                <a:gd name="connsiteX47" fmla="*/ 3704096 w 5426208"/>
                <a:gd name="connsiteY47" fmla="*/ 5581363 h 6199726"/>
                <a:gd name="connsiteX48" fmla="*/ 3506134 w 5426208"/>
                <a:gd name="connsiteY48" fmla="*/ 6199726 h 6199726"/>
                <a:gd name="connsiteX0" fmla="*/ 4469964 w 5426208"/>
                <a:gd name="connsiteY0" fmla="*/ 6067991 h 6199726"/>
                <a:gd name="connsiteX1" fmla="*/ 4282215 w 5426208"/>
                <a:gd name="connsiteY1" fmla="*/ 5520236 h 6199726"/>
                <a:gd name="connsiteX2" fmla="*/ 4321818 w 5426208"/>
                <a:gd name="connsiteY2" fmla="*/ 5223618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980892 w 5426208"/>
                <a:gd name="connsiteY8" fmla="*/ 4210607 h 6199726"/>
                <a:gd name="connsiteX9" fmla="*/ 3897197 w 5426208"/>
                <a:gd name="connsiteY9" fmla="*/ 3571203 h 6199726"/>
                <a:gd name="connsiteX10" fmla="*/ 4150946 w 5426208"/>
                <a:gd name="connsiteY10" fmla="*/ 2009873 h 6199726"/>
                <a:gd name="connsiteX11" fmla="*/ 4347694 w 5426208"/>
                <a:gd name="connsiteY11" fmla="*/ 1408876 h 6199726"/>
                <a:gd name="connsiteX12" fmla="*/ 4596120 w 5426208"/>
                <a:gd name="connsiteY12" fmla="*/ 925301 h 6199726"/>
                <a:gd name="connsiteX13" fmla="*/ 4049958 w 5426208"/>
                <a:gd name="connsiteY13" fmla="*/ 1199168 h 6199726"/>
                <a:gd name="connsiteX14" fmla="*/ 3488008 w 5426208"/>
                <a:gd name="connsiteY14" fmla="*/ 2315589 h 6199726"/>
                <a:gd name="connsiteX15" fmla="*/ 3287203 w 5426208"/>
                <a:gd name="connsiteY15" fmla="*/ 3409262 h 6199726"/>
                <a:gd name="connsiteX16" fmla="*/ 3292845 w 5426208"/>
                <a:gd name="connsiteY16" fmla="*/ 4093197 h 6199726"/>
                <a:gd name="connsiteX17" fmla="*/ 3192806 w 5426208"/>
                <a:gd name="connsiteY17" fmla="*/ 3842803 h 6199726"/>
                <a:gd name="connsiteX18" fmla="*/ 3006290 w 5426208"/>
                <a:gd name="connsiteY18" fmla="*/ 2973071 h 6199726"/>
                <a:gd name="connsiteX19" fmla="*/ 2391566 w 5426208"/>
                <a:gd name="connsiteY19" fmla="*/ 1651865 h 6199726"/>
                <a:gd name="connsiteX20" fmla="*/ 2042048 w 5426208"/>
                <a:gd name="connsiteY20" fmla="*/ 680694 h 6199726"/>
                <a:gd name="connsiteX21" fmla="*/ 1976061 w 5426208"/>
                <a:gd name="connsiteY21" fmla="*/ 237634 h 6199726"/>
                <a:gd name="connsiteX22" fmla="*/ 1853512 w 5426208"/>
                <a:gd name="connsiteY22" fmla="*/ 1964 h 6199726"/>
                <a:gd name="connsiteX23" fmla="*/ 1674403 w 5426208"/>
                <a:gd name="connsiteY23" fmla="*/ 360183 h 6199726"/>
                <a:gd name="connsiteX24" fmla="*/ 1504721 w 5426208"/>
                <a:gd name="connsiteY24" fmla="*/ 1415985 h 6199726"/>
                <a:gd name="connsiteX25" fmla="*/ 1919500 w 5426208"/>
                <a:gd name="connsiteY25" fmla="*/ 2745164 h 6199726"/>
                <a:gd name="connsiteX26" fmla="*/ 2525505 w 5426208"/>
                <a:gd name="connsiteY26" fmla="*/ 3885807 h 6199726"/>
                <a:gd name="connsiteX27" fmla="*/ 2507282 w 5426208"/>
                <a:gd name="connsiteY27" fmla="*/ 4079026 h 6199726"/>
                <a:gd name="connsiteX28" fmla="*/ 1259624 w 5426208"/>
                <a:gd name="connsiteY28" fmla="*/ 2566055 h 6199726"/>
                <a:gd name="connsiteX29" fmla="*/ 760003 w 5426208"/>
                <a:gd name="connsiteY29" fmla="*/ 2019300 h 6199726"/>
                <a:gd name="connsiteX30" fmla="*/ 213248 w 5426208"/>
                <a:gd name="connsiteY30" fmla="*/ 1510253 h 6199726"/>
                <a:gd name="connsiteX31" fmla="*/ 213248 w 5426208"/>
                <a:gd name="connsiteY31" fmla="*/ 1642228 h 6199726"/>
                <a:gd name="connsiteX32" fmla="*/ 694015 w 5426208"/>
                <a:gd name="connsiteY32" fmla="*/ 2980834 h 6199726"/>
                <a:gd name="connsiteX33" fmla="*/ 1287904 w 5426208"/>
                <a:gd name="connsiteY33" fmla="*/ 4102624 h 6199726"/>
                <a:gd name="connsiteX34" fmla="*/ 2042048 w 5426208"/>
                <a:gd name="connsiteY34" fmla="*/ 4715366 h 6199726"/>
                <a:gd name="connsiteX35" fmla="*/ 2771689 w 5426208"/>
                <a:gd name="connsiteY35" fmla="*/ 5012089 h 6199726"/>
                <a:gd name="connsiteX36" fmla="*/ 2258473 w 5426208"/>
                <a:gd name="connsiteY36" fmla="*/ 5048142 h 6199726"/>
                <a:gd name="connsiteX37" fmla="*/ 1485802 w 5426208"/>
                <a:gd name="connsiteY37" fmla="*/ 4878460 h 6199726"/>
                <a:gd name="connsiteX38" fmla="*/ 760003 w 5426208"/>
                <a:gd name="connsiteY38" fmla="*/ 4187465 h 6199726"/>
                <a:gd name="connsiteX39" fmla="*/ 260382 w 5426208"/>
                <a:gd name="connsiteY39" fmla="*/ 3291919 h 6199726"/>
                <a:gd name="connsiteX40" fmla="*/ 5859 w 5426208"/>
                <a:gd name="connsiteY40" fmla="*/ 2924273 h 6199726"/>
                <a:gd name="connsiteX41" fmla="*/ 109554 w 5426208"/>
                <a:gd name="connsiteY41" fmla="*/ 3518162 h 6199726"/>
                <a:gd name="connsiteX42" fmla="*/ 420638 w 5426208"/>
                <a:gd name="connsiteY42" fmla="*/ 4922756 h 6199726"/>
                <a:gd name="connsiteX43" fmla="*/ 967661 w 5426208"/>
                <a:gd name="connsiteY43" fmla="*/ 5506207 h 6199726"/>
                <a:gd name="connsiteX44" fmla="*/ 1523574 w 5426208"/>
                <a:gd name="connsiteY44" fmla="*/ 5761741 h 6199726"/>
                <a:gd name="connsiteX45" fmla="*/ 2336968 w 5426208"/>
                <a:gd name="connsiteY45" fmla="*/ 5729895 h 6199726"/>
                <a:gd name="connsiteX46" fmla="*/ 3483886 w 5426208"/>
                <a:gd name="connsiteY46" fmla="*/ 5540090 h 6199726"/>
                <a:gd name="connsiteX47" fmla="*/ 3704096 w 5426208"/>
                <a:gd name="connsiteY47" fmla="*/ 5581363 h 6199726"/>
                <a:gd name="connsiteX48" fmla="*/ 3506134 w 5426208"/>
                <a:gd name="connsiteY48" fmla="*/ 6199726 h 6199726"/>
                <a:gd name="connsiteX0" fmla="*/ 4469964 w 5426208"/>
                <a:gd name="connsiteY0" fmla="*/ 6067991 h 6199726"/>
                <a:gd name="connsiteX1" fmla="*/ 4282215 w 5426208"/>
                <a:gd name="connsiteY1" fmla="*/ 5520236 h 6199726"/>
                <a:gd name="connsiteX2" fmla="*/ 4330110 w 5426208"/>
                <a:gd name="connsiteY2" fmla="*/ 5252177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980892 w 5426208"/>
                <a:gd name="connsiteY8" fmla="*/ 4210607 h 6199726"/>
                <a:gd name="connsiteX9" fmla="*/ 3897197 w 5426208"/>
                <a:gd name="connsiteY9" fmla="*/ 3571203 h 6199726"/>
                <a:gd name="connsiteX10" fmla="*/ 4150946 w 5426208"/>
                <a:gd name="connsiteY10" fmla="*/ 2009873 h 6199726"/>
                <a:gd name="connsiteX11" fmla="*/ 4347694 w 5426208"/>
                <a:gd name="connsiteY11" fmla="*/ 1408876 h 6199726"/>
                <a:gd name="connsiteX12" fmla="*/ 4596120 w 5426208"/>
                <a:gd name="connsiteY12" fmla="*/ 925301 h 6199726"/>
                <a:gd name="connsiteX13" fmla="*/ 4049958 w 5426208"/>
                <a:gd name="connsiteY13" fmla="*/ 1199168 h 6199726"/>
                <a:gd name="connsiteX14" fmla="*/ 3488008 w 5426208"/>
                <a:gd name="connsiteY14" fmla="*/ 2315589 h 6199726"/>
                <a:gd name="connsiteX15" fmla="*/ 3287203 w 5426208"/>
                <a:gd name="connsiteY15" fmla="*/ 3409262 h 6199726"/>
                <a:gd name="connsiteX16" fmla="*/ 3292845 w 5426208"/>
                <a:gd name="connsiteY16" fmla="*/ 4093197 h 6199726"/>
                <a:gd name="connsiteX17" fmla="*/ 3192806 w 5426208"/>
                <a:gd name="connsiteY17" fmla="*/ 3842803 h 6199726"/>
                <a:gd name="connsiteX18" fmla="*/ 3006290 w 5426208"/>
                <a:gd name="connsiteY18" fmla="*/ 2973071 h 6199726"/>
                <a:gd name="connsiteX19" fmla="*/ 2391566 w 5426208"/>
                <a:gd name="connsiteY19" fmla="*/ 1651865 h 6199726"/>
                <a:gd name="connsiteX20" fmla="*/ 2042048 w 5426208"/>
                <a:gd name="connsiteY20" fmla="*/ 680694 h 6199726"/>
                <a:gd name="connsiteX21" fmla="*/ 1976061 w 5426208"/>
                <a:gd name="connsiteY21" fmla="*/ 237634 h 6199726"/>
                <a:gd name="connsiteX22" fmla="*/ 1853512 w 5426208"/>
                <a:gd name="connsiteY22" fmla="*/ 1964 h 6199726"/>
                <a:gd name="connsiteX23" fmla="*/ 1674403 w 5426208"/>
                <a:gd name="connsiteY23" fmla="*/ 360183 h 6199726"/>
                <a:gd name="connsiteX24" fmla="*/ 1504721 w 5426208"/>
                <a:gd name="connsiteY24" fmla="*/ 1415985 h 6199726"/>
                <a:gd name="connsiteX25" fmla="*/ 1919500 w 5426208"/>
                <a:gd name="connsiteY25" fmla="*/ 2745164 h 6199726"/>
                <a:gd name="connsiteX26" fmla="*/ 2525505 w 5426208"/>
                <a:gd name="connsiteY26" fmla="*/ 3885807 h 6199726"/>
                <a:gd name="connsiteX27" fmla="*/ 2507282 w 5426208"/>
                <a:gd name="connsiteY27" fmla="*/ 4079026 h 6199726"/>
                <a:gd name="connsiteX28" fmla="*/ 1259624 w 5426208"/>
                <a:gd name="connsiteY28" fmla="*/ 2566055 h 6199726"/>
                <a:gd name="connsiteX29" fmla="*/ 760003 w 5426208"/>
                <a:gd name="connsiteY29" fmla="*/ 2019300 h 6199726"/>
                <a:gd name="connsiteX30" fmla="*/ 213248 w 5426208"/>
                <a:gd name="connsiteY30" fmla="*/ 1510253 h 6199726"/>
                <a:gd name="connsiteX31" fmla="*/ 213248 w 5426208"/>
                <a:gd name="connsiteY31" fmla="*/ 1642228 h 6199726"/>
                <a:gd name="connsiteX32" fmla="*/ 694015 w 5426208"/>
                <a:gd name="connsiteY32" fmla="*/ 2980834 h 6199726"/>
                <a:gd name="connsiteX33" fmla="*/ 1287904 w 5426208"/>
                <a:gd name="connsiteY33" fmla="*/ 4102624 h 6199726"/>
                <a:gd name="connsiteX34" fmla="*/ 2042048 w 5426208"/>
                <a:gd name="connsiteY34" fmla="*/ 4715366 h 6199726"/>
                <a:gd name="connsiteX35" fmla="*/ 2771689 w 5426208"/>
                <a:gd name="connsiteY35" fmla="*/ 5012089 h 6199726"/>
                <a:gd name="connsiteX36" fmla="*/ 2258473 w 5426208"/>
                <a:gd name="connsiteY36" fmla="*/ 5048142 h 6199726"/>
                <a:gd name="connsiteX37" fmla="*/ 1485802 w 5426208"/>
                <a:gd name="connsiteY37" fmla="*/ 4878460 h 6199726"/>
                <a:gd name="connsiteX38" fmla="*/ 760003 w 5426208"/>
                <a:gd name="connsiteY38" fmla="*/ 4187465 h 6199726"/>
                <a:gd name="connsiteX39" fmla="*/ 260382 w 5426208"/>
                <a:gd name="connsiteY39" fmla="*/ 3291919 h 6199726"/>
                <a:gd name="connsiteX40" fmla="*/ 5859 w 5426208"/>
                <a:gd name="connsiteY40" fmla="*/ 2924273 h 6199726"/>
                <a:gd name="connsiteX41" fmla="*/ 109554 w 5426208"/>
                <a:gd name="connsiteY41" fmla="*/ 3518162 h 6199726"/>
                <a:gd name="connsiteX42" fmla="*/ 420638 w 5426208"/>
                <a:gd name="connsiteY42" fmla="*/ 4922756 h 6199726"/>
                <a:gd name="connsiteX43" fmla="*/ 967661 w 5426208"/>
                <a:gd name="connsiteY43" fmla="*/ 5506207 h 6199726"/>
                <a:gd name="connsiteX44" fmla="*/ 1523574 w 5426208"/>
                <a:gd name="connsiteY44" fmla="*/ 5761741 h 6199726"/>
                <a:gd name="connsiteX45" fmla="*/ 2336968 w 5426208"/>
                <a:gd name="connsiteY45" fmla="*/ 5729895 h 6199726"/>
                <a:gd name="connsiteX46" fmla="*/ 3483886 w 5426208"/>
                <a:gd name="connsiteY46" fmla="*/ 5540090 h 6199726"/>
                <a:gd name="connsiteX47" fmla="*/ 3704096 w 5426208"/>
                <a:gd name="connsiteY47" fmla="*/ 5581363 h 6199726"/>
                <a:gd name="connsiteX48" fmla="*/ 3506134 w 5426208"/>
                <a:gd name="connsiteY48" fmla="*/ 6199726 h 6199726"/>
                <a:gd name="connsiteX0" fmla="*/ 4469964 w 5426208"/>
                <a:gd name="connsiteY0" fmla="*/ 6067991 h 6199726"/>
                <a:gd name="connsiteX1" fmla="*/ 4282215 w 5426208"/>
                <a:gd name="connsiteY1" fmla="*/ 5520236 h 6199726"/>
                <a:gd name="connsiteX2" fmla="*/ 4330110 w 5426208"/>
                <a:gd name="connsiteY2" fmla="*/ 5252177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980892 w 5426208"/>
                <a:gd name="connsiteY8" fmla="*/ 4210607 h 6199726"/>
                <a:gd name="connsiteX9" fmla="*/ 3897197 w 5426208"/>
                <a:gd name="connsiteY9" fmla="*/ 3571203 h 6199726"/>
                <a:gd name="connsiteX10" fmla="*/ 4150946 w 5426208"/>
                <a:gd name="connsiteY10" fmla="*/ 2009873 h 6199726"/>
                <a:gd name="connsiteX11" fmla="*/ 4347694 w 5426208"/>
                <a:gd name="connsiteY11" fmla="*/ 1408876 h 6199726"/>
                <a:gd name="connsiteX12" fmla="*/ 4596120 w 5426208"/>
                <a:gd name="connsiteY12" fmla="*/ 925301 h 6199726"/>
                <a:gd name="connsiteX13" fmla="*/ 4049958 w 5426208"/>
                <a:gd name="connsiteY13" fmla="*/ 1199168 h 6199726"/>
                <a:gd name="connsiteX14" fmla="*/ 3488008 w 5426208"/>
                <a:gd name="connsiteY14" fmla="*/ 2315589 h 6199726"/>
                <a:gd name="connsiteX15" fmla="*/ 3287203 w 5426208"/>
                <a:gd name="connsiteY15" fmla="*/ 3409262 h 6199726"/>
                <a:gd name="connsiteX16" fmla="*/ 3292845 w 5426208"/>
                <a:gd name="connsiteY16" fmla="*/ 4093197 h 6199726"/>
                <a:gd name="connsiteX17" fmla="*/ 3192806 w 5426208"/>
                <a:gd name="connsiteY17" fmla="*/ 3842803 h 6199726"/>
                <a:gd name="connsiteX18" fmla="*/ 3006290 w 5426208"/>
                <a:gd name="connsiteY18" fmla="*/ 2973071 h 6199726"/>
                <a:gd name="connsiteX19" fmla="*/ 2391566 w 5426208"/>
                <a:gd name="connsiteY19" fmla="*/ 1651865 h 6199726"/>
                <a:gd name="connsiteX20" fmla="*/ 2042048 w 5426208"/>
                <a:gd name="connsiteY20" fmla="*/ 680694 h 6199726"/>
                <a:gd name="connsiteX21" fmla="*/ 1976061 w 5426208"/>
                <a:gd name="connsiteY21" fmla="*/ 237634 h 6199726"/>
                <a:gd name="connsiteX22" fmla="*/ 1853512 w 5426208"/>
                <a:gd name="connsiteY22" fmla="*/ 1964 h 6199726"/>
                <a:gd name="connsiteX23" fmla="*/ 1674403 w 5426208"/>
                <a:gd name="connsiteY23" fmla="*/ 360183 h 6199726"/>
                <a:gd name="connsiteX24" fmla="*/ 1504721 w 5426208"/>
                <a:gd name="connsiteY24" fmla="*/ 1415985 h 6199726"/>
                <a:gd name="connsiteX25" fmla="*/ 1919500 w 5426208"/>
                <a:gd name="connsiteY25" fmla="*/ 2745164 h 6199726"/>
                <a:gd name="connsiteX26" fmla="*/ 2525505 w 5426208"/>
                <a:gd name="connsiteY26" fmla="*/ 3885807 h 6199726"/>
                <a:gd name="connsiteX27" fmla="*/ 2507282 w 5426208"/>
                <a:gd name="connsiteY27" fmla="*/ 4079026 h 6199726"/>
                <a:gd name="connsiteX28" fmla="*/ 1259624 w 5426208"/>
                <a:gd name="connsiteY28" fmla="*/ 2566055 h 6199726"/>
                <a:gd name="connsiteX29" fmla="*/ 760003 w 5426208"/>
                <a:gd name="connsiteY29" fmla="*/ 2019300 h 6199726"/>
                <a:gd name="connsiteX30" fmla="*/ 213248 w 5426208"/>
                <a:gd name="connsiteY30" fmla="*/ 1510253 h 6199726"/>
                <a:gd name="connsiteX31" fmla="*/ 213248 w 5426208"/>
                <a:gd name="connsiteY31" fmla="*/ 1642228 h 6199726"/>
                <a:gd name="connsiteX32" fmla="*/ 694015 w 5426208"/>
                <a:gd name="connsiteY32" fmla="*/ 2980834 h 6199726"/>
                <a:gd name="connsiteX33" fmla="*/ 1287904 w 5426208"/>
                <a:gd name="connsiteY33" fmla="*/ 4102624 h 6199726"/>
                <a:gd name="connsiteX34" fmla="*/ 2042048 w 5426208"/>
                <a:gd name="connsiteY34" fmla="*/ 4715366 h 6199726"/>
                <a:gd name="connsiteX35" fmla="*/ 2771689 w 5426208"/>
                <a:gd name="connsiteY35" fmla="*/ 5012089 h 6199726"/>
                <a:gd name="connsiteX36" fmla="*/ 2258473 w 5426208"/>
                <a:gd name="connsiteY36" fmla="*/ 5048142 h 6199726"/>
                <a:gd name="connsiteX37" fmla="*/ 1485802 w 5426208"/>
                <a:gd name="connsiteY37" fmla="*/ 4878460 h 6199726"/>
                <a:gd name="connsiteX38" fmla="*/ 760003 w 5426208"/>
                <a:gd name="connsiteY38" fmla="*/ 4187465 h 6199726"/>
                <a:gd name="connsiteX39" fmla="*/ 260382 w 5426208"/>
                <a:gd name="connsiteY39" fmla="*/ 3291919 h 6199726"/>
                <a:gd name="connsiteX40" fmla="*/ 5859 w 5426208"/>
                <a:gd name="connsiteY40" fmla="*/ 2924273 h 6199726"/>
                <a:gd name="connsiteX41" fmla="*/ 109554 w 5426208"/>
                <a:gd name="connsiteY41" fmla="*/ 3518162 h 6199726"/>
                <a:gd name="connsiteX42" fmla="*/ 420638 w 5426208"/>
                <a:gd name="connsiteY42" fmla="*/ 4922756 h 6199726"/>
                <a:gd name="connsiteX43" fmla="*/ 967661 w 5426208"/>
                <a:gd name="connsiteY43" fmla="*/ 5506207 h 6199726"/>
                <a:gd name="connsiteX44" fmla="*/ 1523574 w 5426208"/>
                <a:gd name="connsiteY44" fmla="*/ 5761741 h 6199726"/>
                <a:gd name="connsiteX45" fmla="*/ 2336968 w 5426208"/>
                <a:gd name="connsiteY45" fmla="*/ 5729895 h 6199726"/>
                <a:gd name="connsiteX46" fmla="*/ 3483886 w 5426208"/>
                <a:gd name="connsiteY46" fmla="*/ 5540090 h 6199726"/>
                <a:gd name="connsiteX47" fmla="*/ 3575885 w 5426208"/>
                <a:gd name="connsiteY47" fmla="*/ 5668217 h 6199726"/>
                <a:gd name="connsiteX48" fmla="*/ 3506134 w 5426208"/>
                <a:gd name="connsiteY48" fmla="*/ 6199726 h 6199726"/>
                <a:gd name="connsiteX0" fmla="*/ 4469964 w 5426208"/>
                <a:gd name="connsiteY0" fmla="*/ 6067991 h 6199726"/>
                <a:gd name="connsiteX1" fmla="*/ 4282215 w 5426208"/>
                <a:gd name="connsiteY1" fmla="*/ 5520236 h 6199726"/>
                <a:gd name="connsiteX2" fmla="*/ 4330110 w 5426208"/>
                <a:gd name="connsiteY2" fmla="*/ 5252177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980892 w 5426208"/>
                <a:gd name="connsiteY8" fmla="*/ 4210607 h 6199726"/>
                <a:gd name="connsiteX9" fmla="*/ 3897197 w 5426208"/>
                <a:gd name="connsiteY9" fmla="*/ 3571203 h 6199726"/>
                <a:gd name="connsiteX10" fmla="*/ 4150946 w 5426208"/>
                <a:gd name="connsiteY10" fmla="*/ 2009873 h 6199726"/>
                <a:gd name="connsiteX11" fmla="*/ 4347694 w 5426208"/>
                <a:gd name="connsiteY11" fmla="*/ 1408876 h 6199726"/>
                <a:gd name="connsiteX12" fmla="*/ 4596120 w 5426208"/>
                <a:gd name="connsiteY12" fmla="*/ 925301 h 6199726"/>
                <a:gd name="connsiteX13" fmla="*/ 4049958 w 5426208"/>
                <a:gd name="connsiteY13" fmla="*/ 1199168 h 6199726"/>
                <a:gd name="connsiteX14" fmla="*/ 3488008 w 5426208"/>
                <a:gd name="connsiteY14" fmla="*/ 2315589 h 6199726"/>
                <a:gd name="connsiteX15" fmla="*/ 3287203 w 5426208"/>
                <a:gd name="connsiteY15" fmla="*/ 3409262 h 6199726"/>
                <a:gd name="connsiteX16" fmla="*/ 3292845 w 5426208"/>
                <a:gd name="connsiteY16" fmla="*/ 4093197 h 6199726"/>
                <a:gd name="connsiteX17" fmla="*/ 3192806 w 5426208"/>
                <a:gd name="connsiteY17" fmla="*/ 3842803 h 6199726"/>
                <a:gd name="connsiteX18" fmla="*/ 3006290 w 5426208"/>
                <a:gd name="connsiteY18" fmla="*/ 2973071 h 6199726"/>
                <a:gd name="connsiteX19" fmla="*/ 2391566 w 5426208"/>
                <a:gd name="connsiteY19" fmla="*/ 1651865 h 6199726"/>
                <a:gd name="connsiteX20" fmla="*/ 2042048 w 5426208"/>
                <a:gd name="connsiteY20" fmla="*/ 680694 h 6199726"/>
                <a:gd name="connsiteX21" fmla="*/ 1976061 w 5426208"/>
                <a:gd name="connsiteY21" fmla="*/ 237634 h 6199726"/>
                <a:gd name="connsiteX22" fmla="*/ 1853512 w 5426208"/>
                <a:gd name="connsiteY22" fmla="*/ 1964 h 6199726"/>
                <a:gd name="connsiteX23" fmla="*/ 1674403 w 5426208"/>
                <a:gd name="connsiteY23" fmla="*/ 360183 h 6199726"/>
                <a:gd name="connsiteX24" fmla="*/ 1504721 w 5426208"/>
                <a:gd name="connsiteY24" fmla="*/ 1415985 h 6199726"/>
                <a:gd name="connsiteX25" fmla="*/ 1919500 w 5426208"/>
                <a:gd name="connsiteY25" fmla="*/ 2745164 h 6199726"/>
                <a:gd name="connsiteX26" fmla="*/ 2525505 w 5426208"/>
                <a:gd name="connsiteY26" fmla="*/ 3885807 h 6199726"/>
                <a:gd name="connsiteX27" fmla="*/ 2507282 w 5426208"/>
                <a:gd name="connsiteY27" fmla="*/ 4079026 h 6199726"/>
                <a:gd name="connsiteX28" fmla="*/ 1259624 w 5426208"/>
                <a:gd name="connsiteY28" fmla="*/ 2566055 h 6199726"/>
                <a:gd name="connsiteX29" fmla="*/ 760003 w 5426208"/>
                <a:gd name="connsiteY29" fmla="*/ 2019300 h 6199726"/>
                <a:gd name="connsiteX30" fmla="*/ 213248 w 5426208"/>
                <a:gd name="connsiteY30" fmla="*/ 1510253 h 6199726"/>
                <a:gd name="connsiteX31" fmla="*/ 213248 w 5426208"/>
                <a:gd name="connsiteY31" fmla="*/ 1642228 h 6199726"/>
                <a:gd name="connsiteX32" fmla="*/ 694015 w 5426208"/>
                <a:gd name="connsiteY32" fmla="*/ 2980834 h 6199726"/>
                <a:gd name="connsiteX33" fmla="*/ 1287904 w 5426208"/>
                <a:gd name="connsiteY33" fmla="*/ 4102624 h 6199726"/>
                <a:gd name="connsiteX34" fmla="*/ 2042048 w 5426208"/>
                <a:gd name="connsiteY34" fmla="*/ 4715366 h 6199726"/>
                <a:gd name="connsiteX35" fmla="*/ 2771689 w 5426208"/>
                <a:gd name="connsiteY35" fmla="*/ 5012089 h 6199726"/>
                <a:gd name="connsiteX36" fmla="*/ 2258473 w 5426208"/>
                <a:gd name="connsiteY36" fmla="*/ 5048142 h 6199726"/>
                <a:gd name="connsiteX37" fmla="*/ 1485802 w 5426208"/>
                <a:gd name="connsiteY37" fmla="*/ 4878460 h 6199726"/>
                <a:gd name="connsiteX38" fmla="*/ 760003 w 5426208"/>
                <a:gd name="connsiteY38" fmla="*/ 4187465 h 6199726"/>
                <a:gd name="connsiteX39" fmla="*/ 260382 w 5426208"/>
                <a:gd name="connsiteY39" fmla="*/ 3291919 h 6199726"/>
                <a:gd name="connsiteX40" fmla="*/ 5859 w 5426208"/>
                <a:gd name="connsiteY40" fmla="*/ 2924273 h 6199726"/>
                <a:gd name="connsiteX41" fmla="*/ 109554 w 5426208"/>
                <a:gd name="connsiteY41" fmla="*/ 3518162 h 6199726"/>
                <a:gd name="connsiteX42" fmla="*/ 420638 w 5426208"/>
                <a:gd name="connsiteY42" fmla="*/ 4922756 h 6199726"/>
                <a:gd name="connsiteX43" fmla="*/ 967661 w 5426208"/>
                <a:gd name="connsiteY43" fmla="*/ 5506207 h 6199726"/>
                <a:gd name="connsiteX44" fmla="*/ 1523574 w 5426208"/>
                <a:gd name="connsiteY44" fmla="*/ 5761741 h 6199726"/>
                <a:gd name="connsiteX45" fmla="*/ 2369727 w 5426208"/>
                <a:gd name="connsiteY45" fmla="*/ 5813687 h 6199726"/>
                <a:gd name="connsiteX46" fmla="*/ 3483886 w 5426208"/>
                <a:gd name="connsiteY46" fmla="*/ 5540090 h 6199726"/>
                <a:gd name="connsiteX47" fmla="*/ 3575885 w 5426208"/>
                <a:gd name="connsiteY47" fmla="*/ 5668217 h 6199726"/>
                <a:gd name="connsiteX48" fmla="*/ 3506134 w 5426208"/>
                <a:gd name="connsiteY48" fmla="*/ 6199726 h 6199726"/>
                <a:gd name="connsiteX0" fmla="*/ 4469964 w 5426208"/>
                <a:gd name="connsiteY0" fmla="*/ 6067991 h 6199726"/>
                <a:gd name="connsiteX1" fmla="*/ 4282215 w 5426208"/>
                <a:gd name="connsiteY1" fmla="*/ 5520236 h 6199726"/>
                <a:gd name="connsiteX2" fmla="*/ 4330110 w 5426208"/>
                <a:gd name="connsiteY2" fmla="*/ 5252177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980892 w 5426208"/>
                <a:gd name="connsiteY8" fmla="*/ 4210607 h 6199726"/>
                <a:gd name="connsiteX9" fmla="*/ 3897197 w 5426208"/>
                <a:gd name="connsiteY9" fmla="*/ 3571203 h 6199726"/>
                <a:gd name="connsiteX10" fmla="*/ 4150946 w 5426208"/>
                <a:gd name="connsiteY10" fmla="*/ 2009873 h 6199726"/>
                <a:gd name="connsiteX11" fmla="*/ 4347694 w 5426208"/>
                <a:gd name="connsiteY11" fmla="*/ 1408876 h 6199726"/>
                <a:gd name="connsiteX12" fmla="*/ 4596120 w 5426208"/>
                <a:gd name="connsiteY12" fmla="*/ 925301 h 6199726"/>
                <a:gd name="connsiteX13" fmla="*/ 4049958 w 5426208"/>
                <a:gd name="connsiteY13" fmla="*/ 1199168 h 6199726"/>
                <a:gd name="connsiteX14" fmla="*/ 3488008 w 5426208"/>
                <a:gd name="connsiteY14" fmla="*/ 2315589 h 6199726"/>
                <a:gd name="connsiteX15" fmla="*/ 3287203 w 5426208"/>
                <a:gd name="connsiteY15" fmla="*/ 3409262 h 6199726"/>
                <a:gd name="connsiteX16" fmla="*/ 3292845 w 5426208"/>
                <a:gd name="connsiteY16" fmla="*/ 4093197 h 6199726"/>
                <a:gd name="connsiteX17" fmla="*/ 3192806 w 5426208"/>
                <a:gd name="connsiteY17" fmla="*/ 3842803 h 6199726"/>
                <a:gd name="connsiteX18" fmla="*/ 3006290 w 5426208"/>
                <a:gd name="connsiteY18" fmla="*/ 2973071 h 6199726"/>
                <a:gd name="connsiteX19" fmla="*/ 2391566 w 5426208"/>
                <a:gd name="connsiteY19" fmla="*/ 1651865 h 6199726"/>
                <a:gd name="connsiteX20" fmla="*/ 2042048 w 5426208"/>
                <a:gd name="connsiteY20" fmla="*/ 680694 h 6199726"/>
                <a:gd name="connsiteX21" fmla="*/ 1976061 w 5426208"/>
                <a:gd name="connsiteY21" fmla="*/ 237634 h 6199726"/>
                <a:gd name="connsiteX22" fmla="*/ 1853512 w 5426208"/>
                <a:gd name="connsiteY22" fmla="*/ 1964 h 6199726"/>
                <a:gd name="connsiteX23" fmla="*/ 1674403 w 5426208"/>
                <a:gd name="connsiteY23" fmla="*/ 360183 h 6199726"/>
                <a:gd name="connsiteX24" fmla="*/ 1504721 w 5426208"/>
                <a:gd name="connsiteY24" fmla="*/ 1415985 h 6199726"/>
                <a:gd name="connsiteX25" fmla="*/ 1919500 w 5426208"/>
                <a:gd name="connsiteY25" fmla="*/ 2745164 h 6199726"/>
                <a:gd name="connsiteX26" fmla="*/ 2525505 w 5426208"/>
                <a:gd name="connsiteY26" fmla="*/ 3885807 h 6199726"/>
                <a:gd name="connsiteX27" fmla="*/ 2507282 w 5426208"/>
                <a:gd name="connsiteY27" fmla="*/ 4079026 h 6199726"/>
                <a:gd name="connsiteX28" fmla="*/ 1259624 w 5426208"/>
                <a:gd name="connsiteY28" fmla="*/ 2566055 h 6199726"/>
                <a:gd name="connsiteX29" fmla="*/ 760003 w 5426208"/>
                <a:gd name="connsiteY29" fmla="*/ 2019300 h 6199726"/>
                <a:gd name="connsiteX30" fmla="*/ 213248 w 5426208"/>
                <a:gd name="connsiteY30" fmla="*/ 1510253 h 6199726"/>
                <a:gd name="connsiteX31" fmla="*/ 213248 w 5426208"/>
                <a:gd name="connsiteY31" fmla="*/ 1642228 h 6199726"/>
                <a:gd name="connsiteX32" fmla="*/ 694015 w 5426208"/>
                <a:gd name="connsiteY32" fmla="*/ 2980834 h 6199726"/>
                <a:gd name="connsiteX33" fmla="*/ 1287904 w 5426208"/>
                <a:gd name="connsiteY33" fmla="*/ 4102624 h 6199726"/>
                <a:gd name="connsiteX34" fmla="*/ 2042048 w 5426208"/>
                <a:gd name="connsiteY34" fmla="*/ 4715366 h 6199726"/>
                <a:gd name="connsiteX35" fmla="*/ 2771689 w 5426208"/>
                <a:gd name="connsiteY35" fmla="*/ 5012089 h 6199726"/>
                <a:gd name="connsiteX36" fmla="*/ 2258473 w 5426208"/>
                <a:gd name="connsiteY36" fmla="*/ 5048142 h 6199726"/>
                <a:gd name="connsiteX37" fmla="*/ 1485802 w 5426208"/>
                <a:gd name="connsiteY37" fmla="*/ 4878460 h 6199726"/>
                <a:gd name="connsiteX38" fmla="*/ 760003 w 5426208"/>
                <a:gd name="connsiteY38" fmla="*/ 4187465 h 6199726"/>
                <a:gd name="connsiteX39" fmla="*/ 260382 w 5426208"/>
                <a:gd name="connsiteY39" fmla="*/ 3291919 h 6199726"/>
                <a:gd name="connsiteX40" fmla="*/ 5859 w 5426208"/>
                <a:gd name="connsiteY40" fmla="*/ 2924273 h 6199726"/>
                <a:gd name="connsiteX41" fmla="*/ 109554 w 5426208"/>
                <a:gd name="connsiteY41" fmla="*/ 3518162 h 6199726"/>
                <a:gd name="connsiteX42" fmla="*/ 420638 w 5426208"/>
                <a:gd name="connsiteY42" fmla="*/ 4922756 h 6199726"/>
                <a:gd name="connsiteX43" fmla="*/ 967661 w 5426208"/>
                <a:gd name="connsiteY43" fmla="*/ 5506207 h 6199726"/>
                <a:gd name="connsiteX44" fmla="*/ 1523574 w 5426208"/>
                <a:gd name="connsiteY44" fmla="*/ 5761741 h 6199726"/>
                <a:gd name="connsiteX45" fmla="*/ 2369727 w 5426208"/>
                <a:gd name="connsiteY45" fmla="*/ 5813687 h 6199726"/>
                <a:gd name="connsiteX46" fmla="*/ 3483886 w 5426208"/>
                <a:gd name="connsiteY46" fmla="*/ 5540090 h 6199726"/>
                <a:gd name="connsiteX47" fmla="*/ 3575885 w 5426208"/>
                <a:gd name="connsiteY47" fmla="*/ 5668217 h 6199726"/>
                <a:gd name="connsiteX48" fmla="*/ 3506134 w 5426208"/>
                <a:gd name="connsiteY48" fmla="*/ 6199726 h 6199726"/>
                <a:gd name="connsiteX0" fmla="*/ 4469964 w 5426208"/>
                <a:gd name="connsiteY0" fmla="*/ 6067991 h 6199726"/>
                <a:gd name="connsiteX1" fmla="*/ 4282215 w 5426208"/>
                <a:gd name="connsiteY1" fmla="*/ 5520236 h 6199726"/>
                <a:gd name="connsiteX2" fmla="*/ 4330110 w 5426208"/>
                <a:gd name="connsiteY2" fmla="*/ 5252177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980892 w 5426208"/>
                <a:gd name="connsiteY8" fmla="*/ 4210607 h 6199726"/>
                <a:gd name="connsiteX9" fmla="*/ 4002122 w 5426208"/>
                <a:gd name="connsiteY9" fmla="*/ 3520509 h 6199726"/>
                <a:gd name="connsiteX10" fmla="*/ 4150946 w 5426208"/>
                <a:gd name="connsiteY10" fmla="*/ 2009873 h 6199726"/>
                <a:gd name="connsiteX11" fmla="*/ 4347694 w 5426208"/>
                <a:gd name="connsiteY11" fmla="*/ 1408876 h 6199726"/>
                <a:gd name="connsiteX12" fmla="*/ 4596120 w 5426208"/>
                <a:gd name="connsiteY12" fmla="*/ 925301 h 6199726"/>
                <a:gd name="connsiteX13" fmla="*/ 4049958 w 5426208"/>
                <a:gd name="connsiteY13" fmla="*/ 1199168 h 6199726"/>
                <a:gd name="connsiteX14" fmla="*/ 3488008 w 5426208"/>
                <a:gd name="connsiteY14" fmla="*/ 2315589 h 6199726"/>
                <a:gd name="connsiteX15" fmla="*/ 3287203 w 5426208"/>
                <a:gd name="connsiteY15" fmla="*/ 3409262 h 6199726"/>
                <a:gd name="connsiteX16" fmla="*/ 3292845 w 5426208"/>
                <a:gd name="connsiteY16" fmla="*/ 4093197 h 6199726"/>
                <a:gd name="connsiteX17" fmla="*/ 3192806 w 5426208"/>
                <a:gd name="connsiteY17" fmla="*/ 3842803 h 6199726"/>
                <a:gd name="connsiteX18" fmla="*/ 3006290 w 5426208"/>
                <a:gd name="connsiteY18" fmla="*/ 2973071 h 6199726"/>
                <a:gd name="connsiteX19" fmla="*/ 2391566 w 5426208"/>
                <a:gd name="connsiteY19" fmla="*/ 1651865 h 6199726"/>
                <a:gd name="connsiteX20" fmla="*/ 2042048 w 5426208"/>
                <a:gd name="connsiteY20" fmla="*/ 680694 h 6199726"/>
                <a:gd name="connsiteX21" fmla="*/ 1976061 w 5426208"/>
                <a:gd name="connsiteY21" fmla="*/ 237634 h 6199726"/>
                <a:gd name="connsiteX22" fmla="*/ 1853512 w 5426208"/>
                <a:gd name="connsiteY22" fmla="*/ 1964 h 6199726"/>
                <a:gd name="connsiteX23" fmla="*/ 1674403 w 5426208"/>
                <a:gd name="connsiteY23" fmla="*/ 360183 h 6199726"/>
                <a:gd name="connsiteX24" fmla="*/ 1504721 w 5426208"/>
                <a:gd name="connsiteY24" fmla="*/ 1415985 h 6199726"/>
                <a:gd name="connsiteX25" fmla="*/ 1919500 w 5426208"/>
                <a:gd name="connsiteY25" fmla="*/ 2745164 h 6199726"/>
                <a:gd name="connsiteX26" fmla="*/ 2525505 w 5426208"/>
                <a:gd name="connsiteY26" fmla="*/ 3885807 h 6199726"/>
                <a:gd name="connsiteX27" fmla="*/ 2507282 w 5426208"/>
                <a:gd name="connsiteY27" fmla="*/ 4079026 h 6199726"/>
                <a:gd name="connsiteX28" fmla="*/ 1259624 w 5426208"/>
                <a:gd name="connsiteY28" fmla="*/ 2566055 h 6199726"/>
                <a:gd name="connsiteX29" fmla="*/ 760003 w 5426208"/>
                <a:gd name="connsiteY29" fmla="*/ 2019300 h 6199726"/>
                <a:gd name="connsiteX30" fmla="*/ 213248 w 5426208"/>
                <a:gd name="connsiteY30" fmla="*/ 1510253 h 6199726"/>
                <a:gd name="connsiteX31" fmla="*/ 213248 w 5426208"/>
                <a:gd name="connsiteY31" fmla="*/ 1642228 h 6199726"/>
                <a:gd name="connsiteX32" fmla="*/ 694015 w 5426208"/>
                <a:gd name="connsiteY32" fmla="*/ 2980834 h 6199726"/>
                <a:gd name="connsiteX33" fmla="*/ 1287904 w 5426208"/>
                <a:gd name="connsiteY33" fmla="*/ 4102624 h 6199726"/>
                <a:gd name="connsiteX34" fmla="*/ 2042048 w 5426208"/>
                <a:gd name="connsiteY34" fmla="*/ 4715366 h 6199726"/>
                <a:gd name="connsiteX35" fmla="*/ 2771689 w 5426208"/>
                <a:gd name="connsiteY35" fmla="*/ 5012089 h 6199726"/>
                <a:gd name="connsiteX36" fmla="*/ 2258473 w 5426208"/>
                <a:gd name="connsiteY36" fmla="*/ 5048142 h 6199726"/>
                <a:gd name="connsiteX37" fmla="*/ 1485802 w 5426208"/>
                <a:gd name="connsiteY37" fmla="*/ 4878460 h 6199726"/>
                <a:gd name="connsiteX38" fmla="*/ 760003 w 5426208"/>
                <a:gd name="connsiteY38" fmla="*/ 4187465 h 6199726"/>
                <a:gd name="connsiteX39" fmla="*/ 260382 w 5426208"/>
                <a:gd name="connsiteY39" fmla="*/ 3291919 h 6199726"/>
                <a:gd name="connsiteX40" fmla="*/ 5859 w 5426208"/>
                <a:gd name="connsiteY40" fmla="*/ 2924273 h 6199726"/>
                <a:gd name="connsiteX41" fmla="*/ 109554 w 5426208"/>
                <a:gd name="connsiteY41" fmla="*/ 3518162 h 6199726"/>
                <a:gd name="connsiteX42" fmla="*/ 420638 w 5426208"/>
                <a:gd name="connsiteY42" fmla="*/ 4922756 h 6199726"/>
                <a:gd name="connsiteX43" fmla="*/ 967661 w 5426208"/>
                <a:gd name="connsiteY43" fmla="*/ 5506207 h 6199726"/>
                <a:gd name="connsiteX44" fmla="*/ 1523574 w 5426208"/>
                <a:gd name="connsiteY44" fmla="*/ 5761741 h 6199726"/>
                <a:gd name="connsiteX45" fmla="*/ 2369727 w 5426208"/>
                <a:gd name="connsiteY45" fmla="*/ 5813687 h 6199726"/>
                <a:gd name="connsiteX46" fmla="*/ 3483886 w 5426208"/>
                <a:gd name="connsiteY46" fmla="*/ 5540090 h 6199726"/>
                <a:gd name="connsiteX47" fmla="*/ 3575885 w 5426208"/>
                <a:gd name="connsiteY47" fmla="*/ 5668217 h 6199726"/>
                <a:gd name="connsiteX48" fmla="*/ 3506134 w 5426208"/>
                <a:gd name="connsiteY48" fmla="*/ 6199726 h 6199726"/>
                <a:gd name="connsiteX0" fmla="*/ 4469964 w 5426208"/>
                <a:gd name="connsiteY0" fmla="*/ 6067991 h 6199726"/>
                <a:gd name="connsiteX1" fmla="*/ 4282215 w 5426208"/>
                <a:gd name="connsiteY1" fmla="*/ 5520236 h 6199726"/>
                <a:gd name="connsiteX2" fmla="*/ 4330110 w 5426208"/>
                <a:gd name="connsiteY2" fmla="*/ 5252177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980892 w 5426208"/>
                <a:gd name="connsiteY8" fmla="*/ 4210607 h 6199726"/>
                <a:gd name="connsiteX9" fmla="*/ 4002122 w 5426208"/>
                <a:gd name="connsiteY9" fmla="*/ 3520509 h 6199726"/>
                <a:gd name="connsiteX10" fmla="*/ 4261463 w 5426208"/>
                <a:gd name="connsiteY10" fmla="*/ 1983295 h 6199726"/>
                <a:gd name="connsiteX11" fmla="*/ 4347694 w 5426208"/>
                <a:gd name="connsiteY11" fmla="*/ 1408876 h 6199726"/>
                <a:gd name="connsiteX12" fmla="*/ 4596120 w 5426208"/>
                <a:gd name="connsiteY12" fmla="*/ 925301 h 6199726"/>
                <a:gd name="connsiteX13" fmla="*/ 4049958 w 5426208"/>
                <a:gd name="connsiteY13" fmla="*/ 1199168 h 6199726"/>
                <a:gd name="connsiteX14" fmla="*/ 3488008 w 5426208"/>
                <a:gd name="connsiteY14" fmla="*/ 2315589 h 6199726"/>
                <a:gd name="connsiteX15" fmla="*/ 3287203 w 5426208"/>
                <a:gd name="connsiteY15" fmla="*/ 3409262 h 6199726"/>
                <a:gd name="connsiteX16" fmla="*/ 3292845 w 5426208"/>
                <a:gd name="connsiteY16" fmla="*/ 4093197 h 6199726"/>
                <a:gd name="connsiteX17" fmla="*/ 3192806 w 5426208"/>
                <a:gd name="connsiteY17" fmla="*/ 3842803 h 6199726"/>
                <a:gd name="connsiteX18" fmla="*/ 3006290 w 5426208"/>
                <a:gd name="connsiteY18" fmla="*/ 2973071 h 6199726"/>
                <a:gd name="connsiteX19" fmla="*/ 2391566 w 5426208"/>
                <a:gd name="connsiteY19" fmla="*/ 1651865 h 6199726"/>
                <a:gd name="connsiteX20" fmla="*/ 2042048 w 5426208"/>
                <a:gd name="connsiteY20" fmla="*/ 680694 h 6199726"/>
                <a:gd name="connsiteX21" fmla="*/ 1976061 w 5426208"/>
                <a:gd name="connsiteY21" fmla="*/ 237634 h 6199726"/>
                <a:gd name="connsiteX22" fmla="*/ 1853512 w 5426208"/>
                <a:gd name="connsiteY22" fmla="*/ 1964 h 6199726"/>
                <a:gd name="connsiteX23" fmla="*/ 1674403 w 5426208"/>
                <a:gd name="connsiteY23" fmla="*/ 360183 h 6199726"/>
                <a:gd name="connsiteX24" fmla="*/ 1504721 w 5426208"/>
                <a:gd name="connsiteY24" fmla="*/ 1415985 h 6199726"/>
                <a:gd name="connsiteX25" fmla="*/ 1919500 w 5426208"/>
                <a:gd name="connsiteY25" fmla="*/ 2745164 h 6199726"/>
                <a:gd name="connsiteX26" fmla="*/ 2525505 w 5426208"/>
                <a:gd name="connsiteY26" fmla="*/ 3885807 h 6199726"/>
                <a:gd name="connsiteX27" fmla="*/ 2507282 w 5426208"/>
                <a:gd name="connsiteY27" fmla="*/ 4079026 h 6199726"/>
                <a:gd name="connsiteX28" fmla="*/ 1259624 w 5426208"/>
                <a:gd name="connsiteY28" fmla="*/ 2566055 h 6199726"/>
                <a:gd name="connsiteX29" fmla="*/ 760003 w 5426208"/>
                <a:gd name="connsiteY29" fmla="*/ 2019300 h 6199726"/>
                <a:gd name="connsiteX30" fmla="*/ 213248 w 5426208"/>
                <a:gd name="connsiteY30" fmla="*/ 1510253 h 6199726"/>
                <a:gd name="connsiteX31" fmla="*/ 213248 w 5426208"/>
                <a:gd name="connsiteY31" fmla="*/ 1642228 h 6199726"/>
                <a:gd name="connsiteX32" fmla="*/ 694015 w 5426208"/>
                <a:gd name="connsiteY32" fmla="*/ 2980834 h 6199726"/>
                <a:gd name="connsiteX33" fmla="*/ 1287904 w 5426208"/>
                <a:gd name="connsiteY33" fmla="*/ 4102624 h 6199726"/>
                <a:gd name="connsiteX34" fmla="*/ 2042048 w 5426208"/>
                <a:gd name="connsiteY34" fmla="*/ 4715366 h 6199726"/>
                <a:gd name="connsiteX35" fmla="*/ 2771689 w 5426208"/>
                <a:gd name="connsiteY35" fmla="*/ 5012089 h 6199726"/>
                <a:gd name="connsiteX36" fmla="*/ 2258473 w 5426208"/>
                <a:gd name="connsiteY36" fmla="*/ 5048142 h 6199726"/>
                <a:gd name="connsiteX37" fmla="*/ 1485802 w 5426208"/>
                <a:gd name="connsiteY37" fmla="*/ 4878460 h 6199726"/>
                <a:gd name="connsiteX38" fmla="*/ 760003 w 5426208"/>
                <a:gd name="connsiteY38" fmla="*/ 4187465 h 6199726"/>
                <a:gd name="connsiteX39" fmla="*/ 260382 w 5426208"/>
                <a:gd name="connsiteY39" fmla="*/ 3291919 h 6199726"/>
                <a:gd name="connsiteX40" fmla="*/ 5859 w 5426208"/>
                <a:gd name="connsiteY40" fmla="*/ 2924273 h 6199726"/>
                <a:gd name="connsiteX41" fmla="*/ 109554 w 5426208"/>
                <a:gd name="connsiteY41" fmla="*/ 3518162 h 6199726"/>
                <a:gd name="connsiteX42" fmla="*/ 420638 w 5426208"/>
                <a:gd name="connsiteY42" fmla="*/ 4922756 h 6199726"/>
                <a:gd name="connsiteX43" fmla="*/ 967661 w 5426208"/>
                <a:gd name="connsiteY43" fmla="*/ 5506207 h 6199726"/>
                <a:gd name="connsiteX44" fmla="*/ 1523574 w 5426208"/>
                <a:gd name="connsiteY44" fmla="*/ 5761741 h 6199726"/>
                <a:gd name="connsiteX45" fmla="*/ 2369727 w 5426208"/>
                <a:gd name="connsiteY45" fmla="*/ 5813687 h 6199726"/>
                <a:gd name="connsiteX46" fmla="*/ 3483886 w 5426208"/>
                <a:gd name="connsiteY46" fmla="*/ 5540090 h 6199726"/>
                <a:gd name="connsiteX47" fmla="*/ 3575885 w 5426208"/>
                <a:gd name="connsiteY47" fmla="*/ 5668217 h 6199726"/>
                <a:gd name="connsiteX48" fmla="*/ 3506134 w 5426208"/>
                <a:gd name="connsiteY48" fmla="*/ 6199726 h 6199726"/>
                <a:gd name="connsiteX0" fmla="*/ 4469964 w 5426208"/>
                <a:gd name="connsiteY0" fmla="*/ 6067991 h 6199726"/>
                <a:gd name="connsiteX1" fmla="*/ 4282215 w 5426208"/>
                <a:gd name="connsiteY1" fmla="*/ 5520236 h 6199726"/>
                <a:gd name="connsiteX2" fmla="*/ 4330110 w 5426208"/>
                <a:gd name="connsiteY2" fmla="*/ 5252177 h 6199726"/>
                <a:gd name="connsiteX3" fmla="*/ 4631881 w 5426208"/>
                <a:gd name="connsiteY3" fmla="*/ 4847191 h 6199726"/>
                <a:gd name="connsiteX4" fmla="*/ 5058626 w 5426208"/>
                <a:gd name="connsiteY4" fmla="*/ 3800966 h 6199726"/>
                <a:gd name="connsiteX5" fmla="*/ 5416844 w 5426208"/>
                <a:gd name="connsiteY5" fmla="*/ 2735737 h 6199726"/>
                <a:gd name="connsiteX6" fmla="*/ 5253752 w 5426208"/>
                <a:gd name="connsiteY6" fmla="*/ 2747937 h 6199726"/>
                <a:gd name="connsiteX7" fmla="*/ 4553133 w 5426208"/>
                <a:gd name="connsiteY7" fmla="*/ 3267454 h 6199726"/>
                <a:gd name="connsiteX8" fmla="*/ 3980892 w 5426208"/>
                <a:gd name="connsiteY8" fmla="*/ 4210607 h 6199726"/>
                <a:gd name="connsiteX9" fmla="*/ 4002122 w 5426208"/>
                <a:gd name="connsiteY9" fmla="*/ 3520509 h 6199726"/>
                <a:gd name="connsiteX10" fmla="*/ 4261463 w 5426208"/>
                <a:gd name="connsiteY10" fmla="*/ 1983295 h 6199726"/>
                <a:gd name="connsiteX11" fmla="*/ 4416873 w 5426208"/>
                <a:gd name="connsiteY11" fmla="*/ 1383755 h 6199726"/>
                <a:gd name="connsiteX12" fmla="*/ 4596120 w 5426208"/>
                <a:gd name="connsiteY12" fmla="*/ 925301 h 6199726"/>
                <a:gd name="connsiteX13" fmla="*/ 4049958 w 5426208"/>
                <a:gd name="connsiteY13" fmla="*/ 1199168 h 6199726"/>
                <a:gd name="connsiteX14" fmla="*/ 3488008 w 5426208"/>
                <a:gd name="connsiteY14" fmla="*/ 2315589 h 6199726"/>
                <a:gd name="connsiteX15" fmla="*/ 3287203 w 5426208"/>
                <a:gd name="connsiteY15" fmla="*/ 3409262 h 6199726"/>
                <a:gd name="connsiteX16" fmla="*/ 3292845 w 5426208"/>
                <a:gd name="connsiteY16" fmla="*/ 4093197 h 6199726"/>
                <a:gd name="connsiteX17" fmla="*/ 3192806 w 5426208"/>
                <a:gd name="connsiteY17" fmla="*/ 3842803 h 6199726"/>
                <a:gd name="connsiteX18" fmla="*/ 3006290 w 5426208"/>
                <a:gd name="connsiteY18" fmla="*/ 2973071 h 6199726"/>
                <a:gd name="connsiteX19" fmla="*/ 2391566 w 5426208"/>
                <a:gd name="connsiteY19" fmla="*/ 1651865 h 6199726"/>
                <a:gd name="connsiteX20" fmla="*/ 2042048 w 5426208"/>
                <a:gd name="connsiteY20" fmla="*/ 680694 h 6199726"/>
                <a:gd name="connsiteX21" fmla="*/ 1976061 w 5426208"/>
                <a:gd name="connsiteY21" fmla="*/ 237634 h 6199726"/>
                <a:gd name="connsiteX22" fmla="*/ 1853512 w 5426208"/>
                <a:gd name="connsiteY22" fmla="*/ 1964 h 6199726"/>
                <a:gd name="connsiteX23" fmla="*/ 1674403 w 5426208"/>
                <a:gd name="connsiteY23" fmla="*/ 360183 h 6199726"/>
                <a:gd name="connsiteX24" fmla="*/ 1504721 w 5426208"/>
                <a:gd name="connsiteY24" fmla="*/ 1415985 h 6199726"/>
                <a:gd name="connsiteX25" fmla="*/ 1919500 w 5426208"/>
                <a:gd name="connsiteY25" fmla="*/ 2745164 h 6199726"/>
                <a:gd name="connsiteX26" fmla="*/ 2525505 w 5426208"/>
                <a:gd name="connsiteY26" fmla="*/ 3885807 h 6199726"/>
                <a:gd name="connsiteX27" fmla="*/ 2507282 w 5426208"/>
                <a:gd name="connsiteY27" fmla="*/ 4079026 h 6199726"/>
                <a:gd name="connsiteX28" fmla="*/ 1259624 w 5426208"/>
                <a:gd name="connsiteY28" fmla="*/ 2566055 h 6199726"/>
                <a:gd name="connsiteX29" fmla="*/ 760003 w 5426208"/>
                <a:gd name="connsiteY29" fmla="*/ 2019300 h 6199726"/>
                <a:gd name="connsiteX30" fmla="*/ 213248 w 5426208"/>
                <a:gd name="connsiteY30" fmla="*/ 1510253 h 6199726"/>
                <a:gd name="connsiteX31" fmla="*/ 213248 w 5426208"/>
                <a:gd name="connsiteY31" fmla="*/ 1642228 h 6199726"/>
                <a:gd name="connsiteX32" fmla="*/ 694015 w 5426208"/>
                <a:gd name="connsiteY32" fmla="*/ 2980834 h 6199726"/>
                <a:gd name="connsiteX33" fmla="*/ 1287904 w 5426208"/>
                <a:gd name="connsiteY33" fmla="*/ 4102624 h 6199726"/>
                <a:gd name="connsiteX34" fmla="*/ 2042048 w 5426208"/>
                <a:gd name="connsiteY34" fmla="*/ 4715366 h 6199726"/>
                <a:gd name="connsiteX35" fmla="*/ 2771689 w 5426208"/>
                <a:gd name="connsiteY35" fmla="*/ 5012089 h 6199726"/>
                <a:gd name="connsiteX36" fmla="*/ 2258473 w 5426208"/>
                <a:gd name="connsiteY36" fmla="*/ 5048142 h 6199726"/>
                <a:gd name="connsiteX37" fmla="*/ 1485802 w 5426208"/>
                <a:gd name="connsiteY37" fmla="*/ 4878460 h 6199726"/>
                <a:gd name="connsiteX38" fmla="*/ 760003 w 5426208"/>
                <a:gd name="connsiteY38" fmla="*/ 4187465 h 6199726"/>
                <a:gd name="connsiteX39" fmla="*/ 260382 w 5426208"/>
                <a:gd name="connsiteY39" fmla="*/ 3291919 h 6199726"/>
                <a:gd name="connsiteX40" fmla="*/ 5859 w 5426208"/>
                <a:gd name="connsiteY40" fmla="*/ 2924273 h 6199726"/>
                <a:gd name="connsiteX41" fmla="*/ 109554 w 5426208"/>
                <a:gd name="connsiteY41" fmla="*/ 3518162 h 6199726"/>
                <a:gd name="connsiteX42" fmla="*/ 420638 w 5426208"/>
                <a:gd name="connsiteY42" fmla="*/ 4922756 h 6199726"/>
                <a:gd name="connsiteX43" fmla="*/ 967661 w 5426208"/>
                <a:gd name="connsiteY43" fmla="*/ 5506207 h 6199726"/>
                <a:gd name="connsiteX44" fmla="*/ 1523574 w 5426208"/>
                <a:gd name="connsiteY44" fmla="*/ 5761741 h 6199726"/>
                <a:gd name="connsiteX45" fmla="*/ 2369727 w 5426208"/>
                <a:gd name="connsiteY45" fmla="*/ 5813687 h 6199726"/>
                <a:gd name="connsiteX46" fmla="*/ 3483886 w 5426208"/>
                <a:gd name="connsiteY46" fmla="*/ 5540090 h 6199726"/>
                <a:gd name="connsiteX47" fmla="*/ 3575885 w 5426208"/>
                <a:gd name="connsiteY47" fmla="*/ 5668217 h 6199726"/>
                <a:gd name="connsiteX48" fmla="*/ 3506134 w 5426208"/>
                <a:gd name="connsiteY48" fmla="*/ 6199726 h 6199726"/>
                <a:gd name="connsiteX0" fmla="*/ 4469964 w 5426208"/>
                <a:gd name="connsiteY0" fmla="*/ 6067996 h 6199731"/>
                <a:gd name="connsiteX1" fmla="*/ 4282215 w 5426208"/>
                <a:gd name="connsiteY1" fmla="*/ 5520241 h 6199731"/>
                <a:gd name="connsiteX2" fmla="*/ 4330110 w 5426208"/>
                <a:gd name="connsiteY2" fmla="*/ 5252182 h 6199731"/>
                <a:gd name="connsiteX3" fmla="*/ 4631881 w 5426208"/>
                <a:gd name="connsiteY3" fmla="*/ 4847196 h 6199731"/>
                <a:gd name="connsiteX4" fmla="*/ 5058626 w 5426208"/>
                <a:gd name="connsiteY4" fmla="*/ 3800971 h 6199731"/>
                <a:gd name="connsiteX5" fmla="*/ 5416844 w 5426208"/>
                <a:gd name="connsiteY5" fmla="*/ 2735742 h 6199731"/>
                <a:gd name="connsiteX6" fmla="*/ 5253752 w 5426208"/>
                <a:gd name="connsiteY6" fmla="*/ 2747942 h 6199731"/>
                <a:gd name="connsiteX7" fmla="*/ 4553133 w 5426208"/>
                <a:gd name="connsiteY7" fmla="*/ 3267459 h 6199731"/>
                <a:gd name="connsiteX8" fmla="*/ 3980892 w 5426208"/>
                <a:gd name="connsiteY8" fmla="*/ 4210612 h 6199731"/>
                <a:gd name="connsiteX9" fmla="*/ 4002122 w 5426208"/>
                <a:gd name="connsiteY9" fmla="*/ 3520514 h 6199731"/>
                <a:gd name="connsiteX10" fmla="*/ 4261463 w 5426208"/>
                <a:gd name="connsiteY10" fmla="*/ 1983300 h 6199731"/>
                <a:gd name="connsiteX11" fmla="*/ 4416873 w 5426208"/>
                <a:gd name="connsiteY11" fmla="*/ 1383760 h 6199731"/>
                <a:gd name="connsiteX12" fmla="*/ 4596120 w 5426208"/>
                <a:gd name="connsiteY12" fmla="*/ 925306 h 6199731"/>
                <a:gd name="connsiteX13" fmla="*/ 4049958 w 5426208"/>
                <a:gd name="connsiteY13" fmla="*/ 1199173 h 6199731"/>
                <a:gd name="connsiteX14" fmla="*/ 3488008 w 5426208"/>
                <a:gd name="connsiteY14" fmla="*/ 2315594 h 6199731"/>
                <a:gd name="connsiteX15" fmla="*/ 3287203 w 5426208"/>
                <a:gd name="connsiteY15" fmla="*/ 3409267 h 6199731"/>
                <a:gd name="connsiteX16" fmla="*/ 3292845 w 5426208"/>
                <a:gd name="connsiteY16" fmla="*/ 4093202 h 6199731"/>
                <a:gd name="connsiteX17" fmla="*/ 3192806 w 5426208"/>
                <a:gd name="connsiteY17" fmla="*/ 3842808 h 6199731"/>
                <a:gd name="connsiteX18" fmla="*/ 3006290 w 5426208"/>
                <a:gd name="connsiteY18" fmla="*/ 2973076 h 6199731"/>
                <a:gd name="connsiteX19" fmla="*/ 2391566 w 5426208"/>
                <a:gd name="connsiteY19" fmla="*/ 1651870 h 6199731"/>
                <a:gd name="connsiteX20" fmla="*/ 2086078 w 5426208"/>
                <a:gd name="connsiteY20" fmla="*/ 683692 h 6199731"/>
                <a:gd name="connsiteX21" fmla="*/ 1976061 w 5426208"/>
                <a:gd name="connsiteY21" fmla="*/ 237639 h 6199731"/>
                <a:gd name="connsiteX22" fmla="*/ 1853512 w 5426208"/>
                <a:gd name="connsiteY22" fmla="*/ 1969 h 6199731"/>
                <a:gd name="connsiteX23" fmla="*/ 1674403 w 5426208"/>
                <a:gd name="connsiteY23" fmla="*/ 360188 h 6199731"/>
                <a:gd name="connsiteX24" fmla="*/ 1504721 w 5426208"/>
                <a:gd name="connsiteY24" fmla="*/ 1415990 h 6199731"/>
                <a:gd name="connsiteX25" fmla="*/ 1919500 w 5426208"/>
                <a:gd name="connsiteY25" fmla="*/ 2745169 h 6199731"/>
                <a:gd name="connsiteX26" fmla="*/ 2525505 w 5426208"/>
                <a:gd name="connsiteY26" fmla="*/ 3885812 h 6199731"/>
                <a:gd name="connsiteX27" fmla="*/ 2507282 w 5426208"/>
                <a:gd name="connsiteY27" fmla="*/ 4079031 h 6199731"/>
                <a:gd name="connsiteX28" fmla="*/ 1259624 w 5426208"/>
                <a:gd name="connsiteY28" fmla="*/ 2566060 h 6199731"/>
                <a:gd name="connsiteX29" fmla="*/ 760003 w 5426208"/>
                <a:gd name="connsiteY29" fmla="*/ 2019305 h 6199731"/>
                <a:gd name="connsiteX30" fmla="*/ 213248 w 5426208"/>
                <a:gd name="connsiteY30" fmla="*/ 1510258 h 6199731"/>
                <a:gd name="connsiteX31" fmla="*/ 213248 w 5426208"/>
                <a:gd name="connsiteY31" fmla="*/ 1642233 h 6199731"/>
                <a:gd name="connsiteX32" fmla="*/ 694015 w 5426208"/>
                <a:gd name="connsiteY32" fmla="*/ 2980839 h 6199731"/>
                <a:gd name="connsiteX33" fmla="*/ 1287904 w 5426208"/>
                <a:gd name="connsiteY33" fmla="*/ 4102629 h 6199731"/>
                <a:gd name="connsiteX34" fmla="*/ 2042048 w 5426208"/>
                <a:gd name="connsiteY34" fmla="*/ 4715371 h 6199731"/>
                <a:gd name="connsiteX35" fmla="*/ 2771689 w 5426208"/>
                <a:gd name="connsiteY35" fmla="*/ 5012094 h 6199731"/>
                <a:gd name="connsiteX36" fmla="*/ 2258473 w 5426208"/>
                <a:gd name="connsiteY36" fmla="*/ 5048147 h 6199731"/>
                <a:gd name="connsiteX37" fmla="*/ 1485802 w 5426208"/>
                <a:gd name="connsiteY37" fmla="*/ 4878465 h 6199731"/>
                <a:gd name="connsiteX38" fmla="*/ 760003 w 5426208"/>
                <a:gd name="connsiteY38" fmla="*/ 4187470 h 6199731"/>
                <a:gd name="connsiteX39" fmla="*/ 260382 w 5426208"/>
                <a:gd name="connsiteY39" fmla="*/ 3291924 h 6199731"/>
                <a:gd name="connsiteX40" fmla="*/ 5859 w 5426208"/>
                <a:gd name="connsiteY40" fmla="*/ 2924278 h 6199731"/>
                <a:gd name="connsiteX41" fmla="*/ 109554 w 5426208"/>
                <a:gd name="connsiteY41" fmla="*/ 3518167 h 6199731"/>
                <a:gd name="connsiteX42" fmla="*/ 420638 w 5426208"/>
                <a:gd name="connsiteY42" fmla="*/ 4922761 h 6199731"/>
                <a:gd name="connsiteX43" fmla="*/ 967661 w 5426208"/>
                <a:gd name="connsiteY43" fmla="*/ 5506212 h 6199731"/>
                <a:gd name="connsiteX44" fmla="*/ 1523574 w 5426208"/>
                <a:gd name="connsiteY44" fmla="*/ 5761746 h 6199731"/>
                <a:gd name="connsiteX45" fmla="*/ 2369727 w 5426208"/>
                <a:gd name="connsiteY45" fmla="*/ 5813692 h 6199731"/>
                <a:gd name="connsiteX46" fmla="*/ 3483886 w 5426208"/>
                <a:gd name="connsiteY46" fmla="*/ 5540095 h 6199731"/>
                <a:gd name="connsiteX47" fmla="*/ 3575885 w 5426208"/>
                <a:gd name="connsiteY47" fmla="*/ 5668222 h 6199731"/>
                <a:gd name="connsiteX48" fmla="*/ 3506134 w 5426208"/>
                <a:gd name="connsiteY48" fmla="*/ 6199731 h 6199731"/>
                <a:gd name="connsiteX0" fmla="*/ 4469964 w 5426208"/>
                <a:gd name="connsiteY0" fmla="*/ 6067996 h 6199731"/>
                <a:gd name="connsiteX1" fmla="*/ 4282215 w 5426208"/>
                <a:gd name="connsiteY1" fmla="*/ 5520241 h 6199731"/>
                <a:gd name="connsiteX2" fmla="*/ 4330110 w 5426208"/>
                <a:gd name="connsiteY2" fmla="*/ 5252182 h 6199731"/>
                <a:gd name="connsiteX3" fmla="*/ 4631881 w 5426208"/>
                <a:gd name="connsiteY3" fmla="*/ 4847196 h 6199731"/>
                <a:gd name="connsiteX4" fmla="*/ 5058626 w 5426208"/>
                <a:gd name="connsiteY4" fmla="*/ 3800971 h 6199731"/>
                <a:gd name="connsiteX5" fmla="*/ 5416844 w 5426208"/>
                <a:gd name="connsiteY5" fmla="*/ 2735742 h 6199731"/>
                <a:gd name="connsiteX6" fmla="*/ 5253752 w 5426208"/>
                <a:gd name="connsiteY6" fmla="*/ 2747942 h 6199731"/>
                <a:gd name="connsiteX7" fmla="*/ 4553133 w 5426208"/>
                <a:gd name="connsiteY7" fmla="*/ 3267459 h 6199731"/>
                <a:gd name="connsiteX8" fmla="*/ 3980892 w 5426208"/>
                <a:gd name="connsiteY8" fmla="*/ 4210612 h 6199731"/>
                <a:gd name="connsiteX9" fmla="*/ 4002122 w 5426208"/>
                <a:gd name="connsiteY9" fmla="*/ 3520514 h 6199731"/>
                <a:gd name="connsiteX10" fmla="*/ 4261463 w 5426208"/>
                <a:gd name="connsiteY10" fmla="*/ 1983300 h 6199731"/>
                <a:gd name="connsiteX11" fmla="*/ 4416873 w 5426208"/>
                <a:gd name="connsiteY11" fmla="*/ 1383760 h 6199731"/>
                <a:gd name="connsiteX12" fmla="*/ 4596120 w 5426208"/>
                <a:gd name="connsiteY12" fmla="*/ 925306 h 6199731"/>
                <a:gd name="connsiteX13" fmla="*/ 4049958 w 5426208"/>
                <a:gd name="connsiteY13" fmla="*/ 1199173 h 6199731"/>
                <a:gd name="connsiteX14" fmla="*/ 3488008 w 5426208"/>
                <a:gd name="connsiteY14" fmla="*/ 2315594 h 6199731"/>
                <a:gd name="connsiteX15" fmla="*/ 3287203 w 5426208"/>
                <a:gd name="connsiteY15" fmla="*/ 3409267 h 6199731"/>
                <a:gd name="connsiteX16" fmla="*/ 3292845 w 5426208"/>
                <a:gd name="connsiteY16" fmla="*/ 4093202 h 6199731"/>
                <a:gd name="connsiteX17" fmla="*/ 3192806 w 5426208"/>
                <a:gd name="connsiteY17" fmla="*/ 3842808 h 6199731"/>
                <a:gd name="connsiteX18" fmla="*/ 3006290 w 5426208"/>
                <a:gd name="connsiteY18" fmla="*/ 2973076 h 6199731"/>
                <a:gd name="connsiteX19" fmla="*/ 2437902 w 5426208"/>
                <a:gd name="connsiteY19" fmla="*/ 1628845 h 6199731"/>
                <a:gd name="connsiteX20" fmla="*/ 2086078 w 5426208"/>
                <a:gd name="connsiteY20" fmla="*/ 683692 h 6199731"/>
                <a:gd name="connsiteX21" fmla="*/ 1976061 w 5426208"/>
                <a:gd name="connsiteY21" fmla="*/ 237639 h 6199731"/>
                <a:gd name="connsiteX22" fmla="*/ 1853512 w 5426208"/>
                <a:gd name="connsiteY22" fmla="*/ 1969 h 6199731"/>
                <a:gd name="connsiteX23" fmla="*/ 1674403 w 5426208"/>
                <a:gd name="connsiteY23" fmla="*/ 360188 h 6199731"/>
                <a:gd name="connsiteX24" fmla="*/ 1504721 w 5426208"/>
                <a:gd name="connsiteY24" fmla="*/ 1415990 h 6199731"/>
                <a:gd name="connsiteX25" fmla="*/ 1919500 w 5426208"/>
                <a:gd name="connsiteY25" fmla="*/ 2745169 h 6199731"/>
                <a:gd name="connsiteX26" fmla="*/ 2525505 w 5426208"/>
                <a:gd name="connsiteY26" fmla="*/ 3885812 h 6199731"/>
                <a:gd name="connsiteX27" fmla="*/ 2507282 w 5426208"/>
                <a:gd name="connsiteY27" fmla="*/ 4079031 h 6199731"/>
                <a:gd name="connsiteX28" fmla="*/ 1259624 w 5426208"/>
                <a:gd name="connsiteY28" fmla="*/ 2566060 h 6199731"/>
                <a:gd name="connsiteX29" fmla="*/ 760003 w 5426208"/>
                <a:gd name="connsiteY29" fmla="*/ 2019305 h 6199731"/>
                <a:gd name="connsiteX30" fmla="*/ 213248 w 5426208"/>
                <a:gd name="connsiteY30" fmla="*/ 1510258 h 6199731"/>
                <a:gd name="connsiteX31" fmla="*/ 213248 w 5426208"/>
                <a:gd name="connsiteY31" fmla="*/ 1642233 h 6199731"/>
                <a:gd name="connsiteX32" fmla="*/ 694015 w 5426208"/>
                <a:gd name="connsiteY32" fmla="*/ 2980839 h 6199731"/>
                <a:gd name="connsiteX33" fmla="*/ 1287904 w 5426208"/>
                <a:gd name="connsiteY33" fmla="*/ 4102629 h 6199731"/>
                <a:gd name="connsiteX34" fmla="*/ 2042048 w 5426208"/>
                <a:gd name="connsiteY34" fmla="*/ 4715371 h 6199731"/>
                <a:gd name="connsiteX35" fmla="*/ 2771689 w 5426208"/>
                <a:gd name="connsiteY35" fmla="*/ 5012094 h 6199731"/>
                <a:gd name="connsiteX36" fmla="*/ 2258473 w 5426208"/>
                <a:gd name="connsiteY36" fmla="*/ 5048147 h 6199731"/>
                <a:gd name="connsiteX37" fmla="*/ 1485802 w 5426208"/>
                <a:gd name="connsiteY37" fmla="*/ 4878465 h 6199731"/>
                <a:gd name="connsiteX38" fmla="*/ 760003 w 5426208"/>
                <a:gd name="connsiteY38" fmla="*/ 4187470 h 6199731"/>
                <a:gd name="connsiteX39" fmla="*/ 260382 w 5426208"/>
                <a:gd name="connsiteY39" fmla="*/ 3291924 h 6199731"/>
                <a:gd name="connsiteX40" fmla="*/ 5859 w 5426208"/>
                <a:gd name="connsiteY40" fmla="*/ 2924278 h 6199731"/>
                <a:gd name="connsiteX41" fmla="*/ 109554 w 5426208"/>
                <a:gd name="connsiteY41" fmla="*/ 3518167 h 6199731"/>
                <a:gd name="connsiteX42" fmla="*/ 420638 w 5426208"/>
                <a:gd name="connsiteY42" fmla="*/ 4922761 h 6199731"/>
                <a:gd name="connsiteX43" fmla="*/ 967661 w 5426208"/>
                <a:gd name="connsiteY43" fmla="*/ 5506212 h 6199731"/>
                <a:gd name="connsiteX44" fmla="*/ 1523574 w 5426208"/>
                <a:gd name="connsiteY44" fmla="*/ 5761746 h 6199731"/>
                <a:gd name="connsiteX45" fmla="*/ 2369727 w 5426208"/>
                <a:gd name="connsiteY45" fmla="*/ 5813692 h 6199731"/>
                <a:gd name="connsiteX46" fmla="*/ 3483886 w 5426208"/>
                <a:gd name="connsiteY46" fmla="*/ 5540095 h 6199731"/>
                <a:gd name="connsiteX47" fmla="*/ 3575885 w 5426208"/>
                <a:gd name="connsiteY47" fmla="*/ 5668222 h 6199731"/>
                <a:gd name="connsiteX48" fmla="*/ 3506134 w 5426208"/>
                <a:gd name="connsiteY48" fmla="*/ 6199731 h 6199731"/>
                <a:gd name="connsiteX0" fmla="*/ 4469964 w 5426208"/>
                <a:gd name="connsiteY0" fmla="*/ 6067996 h 6199731"/>
                <a:gd name="connsiteX1" fmla="*/ 4282215 w 5426208"/>
                <a:gd name="connsiteY1" fmla="*/ 5520241 h 6199731"/>
                <a:gd name="connsiteX2" fmla="*/ 4330110 w 5426208"/>
                <a:gd name="connsiteY2" fmla="*/ 5252182 h 6199731"/>
                <a:gd name="connsiteX3" fmla="*/ 4631881 w 5426208"/>
                <a:gd name="connsiteY3" fmla="*/ 4847196 h 6199731"/>
                <a:gd name="connsiteX4" fmla="*/ 5058626 w 5426208"/>
                <a:gd name="connsiteY4" fmla="*/ 3800971 h 6199731"/>
                <a:gd name="connsiteX5" fmla="*/ 5416844 w 5426208"/>
                <a:gd name="connsiteY5" fmla="*/ 2735742 h 6199731"/>
                <a:gd name="connsiteX6" fmla="*/ 5253752 w 5426208"/>
                <a:gd name="connsiteY6" fmla="*/ 2747942 h 6199731"/>
                <a:gd name="connsiteX7" fmla="*/ 4553133 w 5426208"/>
                <a:gd name="connsiteY7" fmla="*/ 3267459 h 6199731"/>
                <a:gd name="connsiteX8" fmla="*/ 3980892 w 5426208"/>
                <a:gd name="connsiteY8" fmla="*/ 4210612 h 6199731"/>
                <a:gd name="connsiteX9" fmla="*/ 4002122 w 5426208"/>
                <a:gd name="connsiteY9" fmla="*/ 3520514 h 6199731"/>
                <a:gd name="connsiteX10" fmla="*/ 4261463 w 5426208"/>
                <a:gd name="connsiteY10" fmla="*/ 1983300 h 6199731"/>
                <a:gd name="connsiteX11" fmla="*/ 4416873 w 5426208"/>
                <a:gd name="connsiteY11" fmla="*/ 1383760 h 6199731"/>
                <a:gd name="connsiteX12" fmla="*/ 4596120 w 5426208"/>
                <a:gd name="connsiteY12" fmla="*/ 925306 h 6199731"/>
                <a:gd name="connsiteX13" fmla="*/ 4049958 w 5426208"/>
                <a:gd name="connsiteY13" fmla="*/ 1199173 h 6199731"/>
                <a:gd name="connsiteX14" fmla="*/ 3488008 w 5426208"/>
                <a:gd name="connsiteY14" fmla="*/ 2315594 h 6199731"/>
                <a:gd name="connsiteX15" fmla="*/ 3287203 w 5426208"/>
                <a:gd name="connsiteY15" fmla="*/ 3409267 h 6199731"/>
                <a:gd name="connsiteX16" fmla="*/ 3292845 w 5426208"/>
                <a:gd name="connsiteY16" fmla="*/ 4093202 h 6199731"/>
                <a:gd name="connsiteX17" fmla="*/ 3192806 w 5426208"/>
                <a:gd name="connsiteY17" fmla="*/ 3842808 h 6199731"/>
                <a:gd name="connsiteX18" fmla="*/ 3006290 w 5426208"/>
                <a:gd name="connsiteY18" fmla="*/ 2973076 h 6199731"/>
                <a:gd name="connsiteX19" fmla="*/ 2437902 w 5426208"/>
                <a:gd name="connsiteY19" fmla="*/ 1628845 h 6199731"/>
                <a:gd name="connsiteX20" fmla="*/ 2086078 w 5426208"/>
                <a:gd name="connsiteY20" fmla="*/ 683692 h 6199731"/>
                <a:gd name="connsiteX21" fmla="*/ 1976061 w 5426208"/>
                <a:gd name="connsiteY21" fmla="*/ 237639 h 6199731"/>
                <a:gd name="connsiteX22" fmla="*/ 1853512 w 5426208"/>
                <a:gd name="connsiteY22" fmla="*/ 1969 h 6199731"/>
                <a:gd name="connsiteX23" fmla="*/ 1674403 w 5426208"/>
                <a:gd name="connsiteY23" fmla="*/ 360188 h 6199731"/>
                <a:gd name="connsiteX24" fmla="*/ 1504721 w 5426208"/>
                <a:gd name="connsiteY24" fmla="*/ 1415990 h 6199731"/>
                <a:gd name="connsiteX25" fmla="*/ 1919500 w 5426208"/>
                <a:gd name="connsiteY25" fmla="*/ 2745169 h 6199731"/>
                <a:gd name="connsiteX26" fmla="*/ 2511779 w 5426208"/>
                <a:gd name="connsiteY26" fmla="*/ 3912880 h 6199731"/>
                <a:gd name="connsiteX27" fmla="*/ 2507282 w 5426208"/>
                <a:gd name="connsiteY27" fmla="*/ 4079031 h 6199731"/>
                <a:gd name="connsiteX28" fmla="*/ 1259624 w 5426208"/>
                <a:gd name="connsiteY28" fmla="*/ 2566060 h 6199731"/>
                <a:gd name="connsiteX29" fmla="*/ 760003 w 5426208"/>
                <a:gd name="connsiteY29" fmla="*/ 2019305 h 6199731"/>
                <a:gd name="connsiteX30" fmla="*/ 213248 w 5426208"/>
                <a:gd name="connsiteY30" fmla="*/ 1510258 h 6199731"/>
                <a:gd name="connsiteX31" fmla="*/ 213248 w 5426208"/>
                <a:gd name="connsiteY31" fmla="*/ 1642233 h 6199731"/>
                <a:gd name="connsiteX32" fmla="*/ 694015 w 5426208"/>
                <a:gd name="connsiteY32" fmla="*/ 2980839 h 6199731"/>
                <a:gd name="connsiteX33" fmla="*/ 1287904 w 5426208"/>
                <a:gd name="connsiteY33" fmla="*/ 4102629 h 6199731"/>
                <a:gd name="connsiteX34" fmla="*/ 2042048 w 5426208"/>
                <a:gd name="connsiteY34" fmla="*/ 4715371 h 6199731"/>
                <a:gd name="connsiteX35" fmla="*/ 2771689 w 5426208"/>
                <a:gd name="connsiteY35" fmla="*/ 5012094 h 6199731"/>
                <a:gd name="connsiteX36" fmla="*/ 2258473 w 5426208"/>
                <a:gd name="connsiteY36" fmla="*/ 5048147 h 6199731"/>
                <a:gd name="connsiteX37" fmla="*/ 1485802 w 5426208"/>
                <a:gd name="connsiteY37" fmla="*/ 4878465 h 6199731"/>
                <a:gd name="connsiteX38" fmla="*/ 760003 w 5426208"/>
                <a:gd name="connsiteY38" fmla="*/ 4187470 h 6199731"/>
                <a:gd name="connsiteX39" fmla="*/ 260382 w 5426208"/>
                <a:gd name="connsiteY39" fmla="*/ 3291924 h 6199731"/>
                <a:gd name="connsiteX40" fmla="*/ 5859 w 5426208"/>
                <a:gd name="connsiteY40" fmla="*/ 2924278 h 6199731"/>
                <a:gd name="connsiteX41" fmla="*/ 109554 w 5426208"/>
                <a:gd name="connsiteY41" fmla="*/ 3518167 h 6199731"/>
                <a:gd name="connsiteX42" fmla="*/ 420638 w 5426208"/>
                <a:gd name="connsiteY42" fmla="*/ 4922761 h 6199731"/>
                <a:gd name="connsiteX43" fmla="*/ 967661 w 5426208"/>
                <a:gd name="connsiteY43" fmla="*/ 5506212 h 6199731"/>
                <a:gd name="connsiteX44" fmla="*/ 1523574 w 5426208"/>
                <a:gd name="connsiteY44" fmla="*/ 5761746 h 6199731"/>
                <a:gd name="connsiteX45" fmla="*/ 2369727 w 5426208"/>
                <a:gd name="connsiteY45" fmla="*/ 5813692 h 6199731"/>
                <a:gd name="connsiteX46" fmla="*/ 3483886 w 5426208"/>
                <a:gd name="connsiteY46" fmla="*/ 5540095 h 6199731"/>
                <a:gd name="connsiteX47" fmla="*/ 3575885 w 5426208"/>
                <a:gd name="connsiteY47" fmla="*/ 5668222 h 6199731"/>
                <a:gd name="connsiteX48" fmla="*/ 3506134 w 5426208"/>
                <a:gd name="connsiteY48" fmla="*/ 6199731 h 6199731"/>
                <a:gd name="connsiteX0" fmla="*/ 4469964 w 5426208"/>
                <a:gd name="connsiteY0" fmla="*/ 6067996 h 6199731"/>
                <a:gd name="connsiteX1" fmla="*/ 4282215 w 5426208"/>
                <a:gd name="connsiteY1" fmla="*/ 5520241 h 6199731"/>
                <a:gd name="connsiteX2" fmla="*/ 4330110 w 5426208"/>
                <a:gd name="connsiteY2" fmla="*/ 5252182 h 6199731"/>
                <a:gd name="connsiteX3" fmla="*/ 4631881 w 5426208"/>
                <a:gd name="connsiteY3" fmla="*/ 4847196 h 6199731"/>
                <a:gd name="connsiteX4" fmla="*/ 5058626 w 5426208"/>
                <a:gd name="connsiteY4" fmla="*/ 3800971 h 6199731"/>
                <a:gd name="connsiteX5" fmla="*/ 5416844 w 5426208"/>
                <a:gd name="connsiteY5" fmla="*/ 2735742 h 6199731"/>
                <a:gd name="connsiteX6" fmla="*/ 5253752 w 5426208"/>
                <a:gd name="connsiteY6" fmla="*/ 2747942 h 6199731"/>
                <a:gd name="connsiteX7" fmla="*/ 4553133 w 5426208"/>
                <a:gd name="connsiteY7" fmla="*/ 3267459 h 6199731"/>
                <a:gd name="connsiteX8" fmla="*/ 3980892 w 5426208"/>
                <a:gd name="connsiteY8" fmla="*/ 4210612 h 6199731"/>
                <a:gd name="connsiteX9" fmla="*/ 4002122 w 5426208"/>
                <a:gd name="connsiteY9" fmla="*/ 3520514 h 6199731"/>
                <a:gd name="connsiteX10" fmla="*/ 4261463 w 5426208"/>
                <a:gd name="connsiteY10" fmla="*/ 1983300 h 6199731"/>
                <a:gd name="connsiteX11" fmla="*/ 4416873 w 5426208"/>
                <a:gd name="connsiteY11" fmla="*/ 1383760 h 6199731"/>
                <a:gd name="connsiteX12" fmla="*/ 4596120 w 5426208"/>
                <a:gd name="connsiteY12" fmla="*/ 925306 h 6199731"/>
                <a:gd name="connsiteX13" fmla="*/ 4049958 w 5426208"/>
                <a:gd name="connsiteY13" fmla="*/ 1199173 h 6199731"/>
                <a:gd name="connsiteX14" fmla="*/ 3488008 w 5426208"/>
                <a:gd name="connsiteY14" fmla="*/ 2315594 h 6199731"/>
                <a:gd name="connsiteX15" fmla="*/ 3287203 w 5426208"/>
                <a:gd name="connsiteY15" fmla="*/ 3409267 h 6199731"/>
                <a:gd name="connsiteX16" fmla="*/ 3292845 w 5426208"/>
                <a:gd name="connsiteY16" fmla="*/ 4093202 h 6199731"/>
                <a:gd name="connsiteX17" fmla="*/ 3192806 w 5426208"/>
                <a:gd name="connsiteY17" fmla="*/ 3842808 h 6199731"/>
                <a:gd name="connsiteX18" fmla="*/ 3006290 w 5426208"/>
                <a:gd name="connsiteY18" fmla="*/ 2973076 h 6199731"/>
                <a:gd name="connsiteX19" fmla="*/ 2437902 w 5426208"/>
                <a:gd name="connsiteY19" fmla="*/ 1628845 h 6199731"/>
                <a:gd name="connsiteX20" fmla="*/ 2086078 w 5426208"/>
                <a:gd name="connsiteY20" fmla="*/ 683692 h 6199731"/>
                <a:gd name="connsiteX21" fmla="*/ 1976061 w 5426208"/>
                <a:gd name="connsiteY21" fmla="*/ 237639 h 6199731"/>
                <a:gd name="connsiteX22" fmla="*/ 1853512 w 5426208"/>
                <a:gd name="connsiteY22" fmla="*/ 1969 h 6199731"/>
                <a:gd name="connsiteX23" fmla="*/ 1674403 w 5426208"/>
                <a:gd name="connsiteY23" fmla="*/ 360188 h 6199731"/>
                <a:gd name="connsiteX24" fmla="*/ 1504721 w 5426208"/>
                <a:gd name="connsiteY24" fmla="*/ 1415990 h 6199731"/>
                <a:gd name="connsiteX25" fmla="*/ 1919500 w 5426208"/>
                <a:gd name="connsiteY25" fmla="*/ 2745169 h 6199731"/>
                <a:gd name="connsiteX26" fmla="*/ 2511779 w 5426208"/>
                <a:gd name="connsiteY26" fmla="*/ 3912880 h 6199731"/>
                <a:gd name="connsiteX27" fmla="*/ 2507282 w 5426208"/>
                <a:gd name="connsiteY27" fmla="*/ 4079031 h 6199731"/>
                <a:gd name="connsiteX28" fmla="*/ 1259624 w 5426208"/>
                <a:gd name="connsiteY28" fmla="*/ 2566060 h 6199731"/>
                <a:gd name="connsiteX29" fmla="*/ 760003 w 5426208"/>
                <a:gd name="connsiteY29" fmla="*/ 2019305 h 6199731"/>
                <a:gd name="connsiteX30" fmla="*/ 213248 w 5426208"/>
                <a:gd name="connsiteY30" fmla="*/ 1510258 h 6199731"/>
                <a:gd name="connsiteX31" fmla="*/ 213248 w 5426208"/>
                <a:gd name="connsiteY31" fmla="*/ 1642233 h 6199731"/>
                <a:gd name="connsiteX32" fmla="*/ 694015 w 5426208"/>
                <a:gd name="connsiteY32" fmla="*/ 2980839 h 6199731"/>
                <a:gd name="connsiteX33" fmla="*/ 1287904 w 5426208"/>
                <a:gd name="connsiteY33" fmla="*/ 4102629 h 6199731"/>
                <a:gd name="connsiteX34" fmla="*/ 2042048 w 5426208"/>
                <a:gd name="connsiteY34" fmla="*/ 4715371 h 6199731"/>
                <a:gd name="connsiteX35" fmla="*/ 2771689 w 5426208"/>
                <a:gd name="connsiteY35" fmla="*/ 5012094 h 6199731"/>
                <a:gd name="connsiteX36" fmla="*/ 2258473 w 5426208"/>
                <a:gd name="connsiteY36" fmla="*/ 5048147 h 6199731"/>
                <a:gd name="connsiteX37" fmla="*/ 1485802 w 5426208"/>
                <a:gd name="connsiteY37" fmla="*/ 4878465 h 6199731"/>
                <a:gd name="connsiteX38" fmla="*/ 760003 w 5426208"/>
                <a:gd name="connsiteY38" fmla="*/ 4187470 h 6199731"/>
                <a:gd name="connsiteX39" fmla="*/ 260382 w 5426208"/>
                <a:gd name="connsiteY39" fmla="*/ 3291924 h 6199731"/>
                <a:gd name="connsiteX40" fmla="*/ 5859 w 5426208"/>
                <a:gd name="connsiteY40" fmla="*/ 2924278 h 6199731"/>
                <a:gd name="connsiteX41" fmla="*/ 109554 w 5426208"/>
                <a:gd name="connsiteY41" fmla="*/ 3518167 h 6199731"/>
                <a:gd name="connsiteX42" fmla="*/ 420638 w 5426208"/>
                <a:gd name="connsiteY42" fmla="*/ 4922761 h 6199731"/>
                <a:gd name="connsiteX43" fmla="*/ 967661 w 5426208"/>
                <a:gd name="connsiteY43" fmla="*/ 5506212 h 6199731"/>
                <a:gd name="connsiteX44" fmla="*/ 1523574 w 5426208"/>
                <a:gd name="connsiteY44" fmla="*/ 5761746 h 6199731"/>
                <a:gd name="connsiteX45" fmla="*/ 2369727 w 5426208"/>
                <a:gd name="connsiteY45" fmla="*/ 5813692 h 6199731"/>
                <a:gd name="connsiteX46" fmla="*/ 3483886 w 5426208"/>
                <a:gd name="connsiteY46" fmla="*/ 5540095 h 6199731"/>
                <a:gd name="connsiteX47" fmla="*/ 3575885 w 5426208"/>
                <a:gd name="connsiteY47" fmla="*/ 5668222 h 6199731"/>
                <a:gd name="connsiteX48" fmla="*/ 3506134 w 5426208"/>
                <a:gd name="connsiteY48" fmla="*/ 6199731 h 6199731"/>
                <a:gd name="connsiteX0" fmla="*/ 4469964 w 5426208"/>
                <a:gd name="connsiteY0" fmla="*/ 6067996 h 6199731"/>
                <a:gd name="connsiteX1" fmla="*/ 4282215 w 5426208"/>
                <a:gd name="connsiteY1" fmla="*/ 5520241 h 6199731"/>
                <a:gd name="connsiteX2" fmla="*/ 4330110 w 5426208"/>
                <a:gd name="connsiteY2" fmla="*/ 5252182 h 6199731"/>
                <a:gd name="connsiteX3" fmla="*/ 4631881 w 5426208"/>
                <a:gd name="connsiteY3" fmla="*/ 4847196 h 6199731"/>
                <a:gd name="connsiteX4" fmla="*/ 5058626 w 5426208"/>
                <a:gd name="connsiteY4" fmla="*/ 3800971 h 6199731"/>
                <a:gd name="connsiteX5" fmla="*/ 5416844 w 5426208"/>
                <a:gd name="connsiteY5" fmla="*/ 2735742 h 6199731"/>
                <a:gd name="connsiteX6" fmla="*/ 5253752 w 5426208"/>
                <a:gd name="connsiteY6" fmla="*/ 2747942 h 6199731"/>
                <a:gd name="connsiteX7" fmla="*/ 4553133 w 5426208"/>
                <a:gd name="connsiteY7" fmla="*/ 3267459 h 6199731"/>
                <a:gd name="connsiteX8" fmla="*/ 3980892 w 5426208"/>
                <a:gd name="connsiteY8" fmla="*/ 4210612 h 6199731"/>
                <a:gd name="connsiteX9" fmla="*/ 4002122 w 5426208"/>
                <a:gd name="connsiteY9" fmla="*/ 3520514 h 6199731"/>
                <a:gd name="connsiteX10" fmla="*/ 4261463 w 5426208"/>
                <a:gd name="connsiteY10" fmla="*/ 1983300 h 6199731"/>
                <a:gd name="connsiteX11" fmla="*/ 4416873 w 5426208"/>
                <a:gd name="connsiteY11" fmla="*/ 1383760 h 6199731"/>
                <a:gd name="connsiteX12" fmla="*/ 4596120 w 5426208"/>
                <a:gd name="connsiteY12" fmla="*/ 925306 h 6199731"/>
                <a:gd name="connsiteX13" fmla="*/ 4049958 w 5426208"/>
                <a:gd name="connsiteY13" fmla="*/ 1199173 h 6199731"/>
                <a:gd name="connsiteX14" fmla="*/ 3488008 w 5426208"/>
                <a:gd name="connsiteY14" fmla="*/ 2315594 h 6199731"/>
                <a:gd name="connsiteX15" fmla="*/ 3287203 w 5426208"/>
                <a:gd name="connsiteY15" fmla="*/ 3409267 h 6199731"/>
                <a:gd name="connsiteX16" fmla="*/ 3292845 w 5426208"/>
                <a:gd name="connsiteY16" fmla="*/ 4093202 h 6199731"/>
                <a:gd name="connsiteX17" fmla="*/ 3192806 w 5426208"/>
                <a:gd name="connsiteY17" fmla="*/ 3842808 h 6199731"/>
                <a:gd name="connsiteX18" fmla="*/ 3006290 w 5426208"/>
                <a:gd name="connsiteY18" fmla="*/ 2973076 h 6199731"/>
                <a:gd name="connsiteX19" fmla="*/ 2437902 w 5426208"/>
                <a:gd name="connsiteY19" fmla="*/ 1628845 h 6199731"/>
                <a:gd name="connsiteX20" fmla="*/ 2086078 w 5426208"/>
                <a:gd name="connsiteY20" fmla="*/ 683692 h 6199731"/>
                <a:gd name="connsiteX21" fmla="*/ 1976061 w 5426208"/>
                <a:gd name="connsiteY21" fmla="*/ 237639 h 6199731"/>
                <a:gd name="connsiteX22" fmla="*/ 1853512 w 5426208"/>
                <a:gd name="connsiteY22" fmla="*/ 1969 h 6199731"/>
                <a:gd name="connsiteX23" fmla="*/ 1674403 w 5426208"/>
                <a:gd name="connsiteY23" fmla="*/ 360188 h 6199731"/>
                <a:gd name="connsiteX24" fmla="*/ 1504721 w 5426208"/>
                <a:gd name="connsiteY24" fmla="*/ 1415990 h 6199731"/>
                <a:gd name="connsiteX25" fmla="*/ 1919500 w 5426208"/>
                <a:gd name="connsiteY25" fmla="*/ 2745169 h 6199731"/>
                <a:gd name="connsiteX26" fmla="*/ 2511779 w 5426208"/>
                <a:gd name="connsiteY26" fmla="*/ 3912880 h 6199731"/>
                <a:gd name="connsiteX27" fmla="*/ 2507282 w 5426208"/>
                <a:gd name="connsiteY27" fmla="*/ 4079031 h 6199731"/>
                <a:gd name="connsiteX28" fmla="*/ 1259624 w 5426208"/>
                <a:gd name="connsiteY28" fmla="*/ 2566060 h 6199731"/>
                <a:gd name="connsiteX29" fmla="*/ 760003 w 5426208"/>
                <a:gd name="connsiteY29" fmla="*/ 2019305 h 6199731"/>
                <a:gd name="connsiteX30" fmla="*/ 213248 w 5426208"/>
                <a:gd name="connsiteY30" fmla="*/ 1510258 h 6199731"/>
                <a:gd name="connsiteX31" fmla="*/ 213248 w 5426208"/>
                <a:gd name="connsiteY31" fmla="*/ 1642233 h 6199731"/>
                <a:gd name="connsiteX32" fmla="*/ 694015 w 5426208"/>
                <a:gd name="connsiteY32" fmla="*/ 2980839 h 6199731"/>
                <a:gd name="connsiteX33" fmla="*/ 1287904 w 5426208"/>
                <a:gd name="connsiteY33" fmla="*/ 4102629 h 6199731"/>
                <a:gd name="connsiteX34" fmla="*/ 2015715 w 5426208"/>
                <a:gd name="connsiteY34" fmla="*/ 4652101 h 6199731"/>
                <a:gd name="connsiteX35" fmla="*/ 2771689 w 5426208"/>
                <a:gd name="connsiteY35" fmla="*/ 5012094 h 6199731"/>
                <a:gd name="connsiteX36" fmla="*/ 2258473 w 5426208"/>
                <a:gd name="connsiteY36" fmla="*/ 5048147 h 6199731"/>
                <a:gd name="connsiteX37" fmla="*/ 1485802 w 5426208"/>
                <a:gd name="connsiteY37" fmla="*/ 4878465 h 6199731"/>
                <a:gd name="connsiteX38" fmla="*/ 760003 w 5426208"/>
                <a:gd name="connsiteY38" fmla="*/ 4187470 h 6199731"/>
                <a:gd name="connsiteX39" fmla="*/ 260382 w 5426208"/>
                <a:gd name="connsiteY39" fmla="*/ 3291924 h 6199731"/>
                <a:gd name="connsiteX40" fmla="*/ 5859 w 5426208"/>
                <a:gd name="connsiteY40" fmla="*/ 2924278 h 6199731"/>
                <a:gd name="connsiteX41" fmla="*/ 109554 w 5426208"/>
                <a:gd name="connsiteY41" fmla="*/ 3518167 h 6199731"/>
                <a:gd name="connsiteX42" fmla="*/ 420638 w 5426208"/>
                <a:gd name="connsiteY42" fmla="*/ 4922761 h 6199731"/>
                <a:gd name="connsiteX43" fmla="*/ 967661 w 5426208"/>
                <a:gd name="connsiteY43" fmla="*/ 5506212 h 6199731"/>
                <a:gd name="connsiteX44" fmla="*/ 1523574 w 5426208"/>
                <a:gd name="connsiteY44" fmla="*/ 5761746 h 6199731"/>
                <a:gd name="connsiteX45" fmla="*/ 2369727 w 5426208"/>
                <a:gd name="connsiteY45" fmla="*/ 5813692 h 6199731"/>
                <a:gd name="connsiteX46" fmla="*/ 3483886 w 5426208"/>
                <a:gd name="connsiteY46" fmla="*/ 5540095 h 6199731"/>
                <a:gd name="connsiteX47" fmla="*/ 3575885 w 5426208"/>
                <a:gd name="connsiteY47" fmla="*/ 5668222 h 6199731"/>
                <a:gd name="connsiteX48" fmla="*/ 3506134 w 5426208"/>
                <a:gd name="connsiteY48" fmla="*/ 6199731 h 6199731"/>
                <a:gd name="connsiteX0" fmla="*/ 4469964 w 5426208"/>
                <a:gd name="connsiteY0" fmla="*/ 6067996 h 6199731"/>
                <a:gd name="connsiteX1" fmla="*/ 4282215 w 5426208"/>
                <a:gd name="connsiteY1" fmla="*/ 5520241 h 6199731"/>
                <a:gd name="connsiteX2" fmla="*/ 4330110 w 5426208"/>
                <a:gd name="connsiteY2" fmla="*/ 5252182 h 6199731"/>
                <a:gd name="connsiteX3" fmla="*/ 4631881 w 5426208"/>
                <a:gd name="connsiteY3" fmla="*/ 4847196 h 6199731"/>
                <a:gd name="connsiteX4" fmla="*/ 5058626 w 5426208"/>
                <a:gd name="connsiteY4" fmla="*/ 3800971 h 6199731"/>
                <a:gd name="connsiteX5" fmla="*/ 5416844 w 5426208"/>
                <a:gd name="connsiteY5" fmla="*/ 2735742 h 6199731"/>
                <a:gd name="connsiteX6" fmla="*/ 5253752 w 5426208"/>
                <a:gd name="connsiteY6" fmla="*/ 2747942 h 6199731"/>
                <a:gd name="connsiteX7" fmla="*/ 4553133 w 5426208"/>
                <a:gd name="connsiteY7" fmla="*/ 3267459 h 6199731"/>
                <a:gd name="connsiteX8" fmla="*/ 3980892 w 5426208"/>
                <a:gd name="connsiteY8" fmla="*/ 4210612 h 6199731"/>
                <a:gd name="connsiteX9" fmla="*/ 4002122 w 5426208"/>
                <a:gd name="connsiteY9" fmla="*/ 3520514 h 6199731"/>
                <a:gd name="connsiteX10" fmla="*/ 4261463 w 5426208"/>
                <a:gd name="connsiteY10" fmla="*/ 1983300 h 6199731"/>
                <a:gd name="connsiteX11" fmla="*/ 4416873 w 5426208"/>
                <a:gd name="connsiteY11" fmla="*/ 1383760 h 6199731"/>
                <a:gd name="connsiteX12" fmla="*/ 4596120 w 5426208"/>
                <a:gd name="connsiteY12" fmla="*/ 925306 h 6199731"/>
                <a:gd name="connsiteX13" fmla="*/ 4049958 w 5426208"/>
                <a:gd name="connsiteY13" fmla="*/ 1199173 h 6199731"/>
                <a:gd name="connsiteX14" fmla="*/ 3488008 w 5426208"/>
                <a:gd name="connsiteY14" fmla="*/ 2315594 h 6199731"/>
                <a:gd name="connsiteX15" fmla="*/ 3287203 w 5426208"/>
                <a:gd name="connsiteY15" fmla="*/ 3409267 h 6199731"/>
                <a:gd name="connsiteX16" fmla="*/ 3292845 w 5426208"/>
                <a:gd name="connsiteY16" fmla="*/ 4093202 h 6199731"/>
                <a:gd name="connsiteX17" fmla="*/ 3192806 w 5426208"/>
                <a:gd name="connsiteY17" fmla="*/ 3842808 h 6199731"/>
                <a:gd name="connsiteX18" fmla="*/ 3006290 w 5426208"/>
                <a:gd name="connsiteY18" fmla="*/ 2973076 h 6199731"/>
                <a:gd name="connsiteX19" fmla="*/ 2437902 w 5426208"/>
                <a:gd name="connsiteY19" fmla="*/ 1628845 h 6199731"/>
                <a:gd name="connsiteX20" fmla="*/ 2086078 w 5426208"/>
                <a:gd name="connsiteY20" fmla="*/ 683692 h 6199731"/>
                <a:gd name="connsiteX21" fmla="*/ 1976061 w 5426208"/>
                <a:gd name="connsiteY21" fmla="*/ 237639 h 6199731"/>
                <a:gd name="connsiteX22" fmla="*/ 1853512 w 5426208"/>
                <a:gd name="connsiteY22" fmla="*/ 1969 h 6199731"/>
                <a:gd name="connsiteX23" fmla="*/ 1674403 w 5426208"/>
                <a:gd name="connsiteY23" fmla="*/ 360188 h 6199731"/>
                <a:gd name="connsiteX24" fmla="*/ 1504721 w 5426208"/>
                <a:gd name="connsiteY24" fmla="*/ 1415990 h 6199731"/>
                <a:gd name="connsiteX25" fmla="*/ 1919500 w 5426208"/>
                <a:gd name="connsiteY25" fmla="*/ 2745169 h 6199731"/>
                <a:gd name="connsiteX26" fmla="*/ 2511779 w 5426208"/>
                <a:gd name="connsiteY26" fmla="*/ 3912880 h 6199731"/>
                <a:gd name="connsiteX27" fmla="*/ 2507282 w 5426208"/>
                <a:gd name="connsiteY27" fmla="*/ 4079031 h 6199731"/>
                <a:gd name="connsiteX28" fmla="*/ 1259624 w 5426208"/>
                <a:gd name="connsiteY28" fmla="*/ 2566060 h 6199731"/>
                <a:gd name="connsiteX29" fmla="*/ 760003 w 5426208"/>
                <a:gd name="connsiteY29" fmla="*/ 2019305 h 6199731"/>
                <a:gd name="connsiteX30" fmla="*/ 213248 w 5426208"/>
                <a:gd name="connsiteY30" fmla="*/ 1510258 h 6199731"/>
                <a:gd name="connsiteX31" fmla="*/ 213248 w 5426208"/>
                <a:gd name="connsiteY31" fmla="*/ 1642233 h 6199731"/>
                <a:gd name="connsiteX32" fmla="*/ 694015 w 5426208"/>
                <a:gd name="connsiteY32" fmla="*/ 2980839 h 6199731"/>
                <a:gd name="connsiteX33" fmla="*/ 1253280 w 5426208"/>
                <a:gd name="connsiteY33" fmla="*/ 4010799 h 6199731"/>
                <a:gd name="connsiteX34" fmla="*/ 2015715 w 5426208"/>
                <a:gd name="connsiteY34" fmla="*/ 4652101 h 6199731"/>
                <a:gd name="connsiteX35" fmla="*/ 2771689 w 5426208"/>
                <a:gd name="connsiteY35" fmla="*/ 5012094 h 6199731"/>
                <a:gd name="connsiteX36" fmla="*/ 2258473 w 5426208"/>
                <a:gd name="connsiteY36" fmla="*/ 5048147 h 6199731"/>
                <a:gd name="connsiteX37" fmla="*/ 1485802 w 5426208"/>
                <a:gd name="connsiteY37" fmla="*/ 4878465 h 6199731"/>
                <a:gd name="connsiteX38" fmla="*/ 760003 w 5426208"/>
                <a:gd name="connsiteY38" fmla="*/ 4187470 h 6199731"/>
                <a:gd name="connsiteX39" fmla="*/ 260382 w 5426208"/>
                <a:gd name="connsiteY39" fmla="*/ 3291924 h 6199731"/>
                <a:gd name="connsiteX40" fmla="*/ 5859 w 5426208"/>
                <a:gd name="connsiteY40" fmla="*/ 2924278 h 6199731"/>
                <a:gd name="connsiteX41" fmla="*/ 109554 w 5426208"/>
                <a:gd name="connsiteY41" fmla="*/ 3518167 h 6199731"/>
                <a:gd name="connsiteX42" fmla="*/ 420638 w 5426208"/>
                <a:gd name="connsiteY42" fmla="*/ 4922761 h 6199731"/>
                <a:gd name="connsiteX43" fmla="*/ 967661 w 5426208"/>
                <a:gd name="connsiteY43" fmla="*/ 5506212 h 6199731"/>
                <a:gd name="connsiteX44" fmla="*/ 1523574 w 5426208"/>
                <a:gd name="connsiteY44" fmla="*/ 5761746 h 6199731"/>
                <a:gd name="connsiteX45" fmla="*/ 2369727 w 5426208"/>
                <a:gd name="connsiteY45" fmla="*/ 5813692 h 6199731"/>
                <a:gd name="connsiteX46" fmla="*/ 3483886 w 5426208"/>
                <a:gd name="connsiteY46" fmla="*/ 5540095 h 6199731"/>
                <a:gd name="connsiteX47" fmla="*/ 3575885 w 5426208"/>
                <a:gd name="connsiteY47" fmla="*/ 5668222 h 6199731"/>
                <a:gd name="connsiteX48" fmla="*/ 3506134 w 5426208"/>
                <a:gd name="connsiteY48" fmla="*/ 6199731 h 6199731"/>
                <a:gd name="connsiteX0" fmla="*/ 4469964 w 5426208"/>
                <a:gd name="connsiteY0" fmla="*/ 6067996 h 6199731"/>
                <a:gd name="connsiteX1" fmla="*/ 4282215 w 5426208"/>
                <a:gd name="connsiteY1" fmla="*/ 5520241 h 6199731"/>
                <a:gd name="connsiteX2" fmla="*/ 4330110 w 5426208"/>
                <a:gd name="connsiteY2" fmla="*/ 5252182 h 6199731"/>
                <a:gd name="connsiteX3" fmla="*/ 4631881 w 5426208"/>
                <a:gd name="connsiteY3" fmla="*/ 4847196 h 6199731"/>
                <a:gd name="connsiteX4" fmla="*/ 5058626 w 5426208"/>
                <a:gd name="connsiteY4" fmla="*/ 3800971 h 6199731"/>
                <a:gd name="connsiteX5" fmla="*/ 5416844 w 5426208"/>
                <a:gd name="connsiteY5" fmla="*/ 2735742 h 6199731"/>
                <a:gd name="connsiteX6" fmla="*/ 5253752 w 5426208"/>
                <a:gd name="connsiteY6" fmla="*/ 2747942 h 6199731"/>
                <a:gd name="connsiteX7" fmla="*/ 4553133 w 5426208"/>
                <a:gd name="connsiteY7" fmla="*/ 3267459 h 6199731"/>
                <a:gd name="connsiteX8" fmla="*/ 3980892 w 5426208"/>
                <a:gd name="connsiteY8" fmla="*/ 4210612 h 6199731"/>
                <a:gd name="connsiteX9" fmla="*/ 4002122 w 5426208"/>
                <a:gd name="connsiteY9" fmla="*/ 3520514 h 6199731"/>
                <a:gd name="connsiteX10" fmla="*/ 4261463 w 5426208"/>
                <a:gd name="connsiteY10" fmla="*/ 1983300 h 6199731"/>
                <a:gd name="connsiteX11" fmla="*/ 4416873 w 5426208"/>
                <a:gd name="connsiteY11" fmla="*/ 1383760 h 6199731"/>
                <a:gd name="connsiteX12" fmla="*/ 4596120 w 5426208"/>
                <a:gd name="connsiteY12" fmla="*/ 925306 h 6199731"/>
                <a:gd name="connsiteX13" fmla="*/ 4049958 w 5426208"/>
                <a:gd name="connsiteY13" fmla="*/ 1199173 h 6199731"/>
                <a:gd name="connsiteX14" fmla="*/ 3488008 w 5426208"/>
                <a:gd name="connsiteY14" fmla="*/ 2315594 h 6199731"/>
                <a:gd name="connsiteX15" fmla="*/ 3287203 w 5426208"/>
                <a:gd name="connsiteY15" fmla="*/ 3409267 h 6199731"/>
                <a:gd name="connsiteX16" fmla="*/ 3292845 w 5426208"/>
                <a:gd name="connsiteY16" fmla="*/ 4093202 h 6199731"/>
                <a:gd name="connsiteX17" fmla="*/ 3192806 w 5426208"/>
                <a:gd name="connsiteY17" fmla="*/ 3842808 h 6199731"/>
                <a:gd name="connsiteX18" fmla="*/ 3006290 w 5426208"/>
                <a:gd name="connsiteY18" fmla="*/ 2973076 h 6199731"/>
                <a:gd name="connsiteX19" fmla="*/ 2437902 w 5426208"/>
                <a:gd name="connsiteY19" fmla="*/ 1628845 h 6199731"/>
                <a:gd name="connsiteX20" fmla="*/ 2086078 w 5426208"/>
                <a:gd name="connsiteY20" fmla="*/ 683692 h 6199731"/>
                <a:gd name="connsiteX21" fmla="*/ 1976061 w 5426208"/>
                <a:gd name="connsiteY21" fmla="*/ 237639 h 6199731"/>
                <a:gd name="connsiteX22" fmla="*/ 1853512 w 5426208"/>
                <a:gd name="connsiteY22" fmla="*/ 1969 h 6199731"/>
                <a:gd name="connsiteX23" fmla="*/ 1674403 w 5426208"/>
                <a:gd name="connsiteY23" fmla="*/ 360188 h 6199731"/>
                <a:gd name="connsiteX24" fmla="*/ 1504721 w 5426208"/>
                <a:gd name="connsiteY24" fmla="*/ 1415990 h 6199731"/>
                <a:gd name="connsiteX25" fmla="*/ 1919500 w 5426208"/>
                <a:gd name="connsiteY25" fmla="*/ 2745169 h 6199731"/>
                <a:gd name="connsiteX26" fmla="*/ 2511779 w 5426208"/>
                <a:gd name="connsiteY26" fmla="*/ 3912880 h 6199731"/>
                <a:gd name="connsiteX27" fmla="*/ 2507282 w 5426208"/>
                <a:gd name="connsiteY27" fmla="*/ 4079031 h 6199731"/>
                <a:gd name="connsiteX28" fmla="*/ 1259624 w 5426208"/>
                <a:gd name="connsiteY28" fmla="*/ 2566060 h 6199731"/>
                <a:gd name="connsiteX29" fmla="*/ 760003 w 5426208"/>
                <a:gd name="connsiteY29" fmla="*/ 2019305 h 6199731"/>
                <a:gd name="connsiteX30" fmla="*/ 213248 w 5426208"/>
                <a:gd name="connsiteY30" fmla="*/ 1510258 h 6199731"/>
                <a:gd name="connsiteX31" fmla="*/ 213248 w 5426208"/>
                <a:gd name="connsiteY31" fmla="*/ 1642233 h 6199731"/>
                <a:gd name="connsiteX32" fmla="*/ 694015 w 5426208"/>
                <a:gd name="connsiteY32" fmla="*/ 2980839 h 6199731"/>
                <a:gd name="connsiteX33" fmla="*/ 1253280 w 5426208"/>
                <a:gd name="connsiteY33" fmla="*/ 4010799 h 6199731"/>
                <a:gd name="connsiteX34" fmla="*/ 2015715 w 5426208"/>
                <a:gd name="connsiteY34" fmla="*/ 4652101 h 6199731"/>
                <a:gd name="connsiteX35" fmla="*/ 2771689 w 5426208"/>
                <a:gd name="connsiteY35" fmla="*/ 5012094 h 6199731"/>
                <a:gd name="connsiteX36" fmla="*/ 2258473 w 5426208"/>
                <a:gd name="connsiteY36" fmla="*/ 5048147 h 6199731"/>
                <a:gd name="connsiteX37" fmla="*/ 1485802 w 5426208"/>
                <a:gd name="connsiteY37" fmla="*/ 4878465 h 6199731"/>
                <a:gd name="connsiteX38" fmla="*/ 760003 w 5426208"/>
                <a:gd name="connsiteY38" fmla="*/ 4187470 h 6199731"/>
                <a:gd name="connsiteX39" fmla="*/ 260382 w 5426208"/>
                <a:gd name="connsiteY39" fmla="*/ 3291924 h 6199731"/>
                <a:gd name="connsiteX40" fmla="*/ 5859 w 5426208"/>
                <a:gd name="connsiteY40" fmla="*/ 2924278 h 6199731"/>
                <a:gd name="connsiteX41" fmla="*/ 109554 w 5426208"/>
                <a:gd name="connsiteY41" fmla="*/ 3518167 h 6199731"/>
                <a:gd name="connsiteX42" fmla="*/ 420638 w 5426208"/>
                <a:gd name="connsiteY42" fmla="*/ 4922761 h 6199731"/>
                <a:gd name="connsiteX43" fmla="*/ 967661 w 5426208"/>
                <a:gd name="connsiteY43" fmla="*/ 5506212 h 6199731"/>
                <a:gd name="connsiteX44" fmla="*/ 1523574 w 5426208"/>
                <a:gd name="connsiteY44" fmla="*/ 5761746 h 6199731"/>
                <a:gd name="connsiteX45" fmla="*/ 2369727 w 5426208"/>
                <a:gd name="connsiteY45" fmla="*/ 5813692 h 6199731"/>
                <a:gd name="connsiteX46" fmla="*/ 3483886 w 5426208"/>
                <a:gd name="connsiteY46" fmla="*/ 5540095 h 6199731"/>
                <a:gd name="connsiteX47" fmla="*/ 3500869 w 5426208"/>
                <a:gd name="connsiteY47" fmla="*/ 5718513 h 6199731"/>
                <a:gd name="connsiteX48" fmla="*/ 3506134 w 5426208"/>
                <a:gd name="connsiteY48" fmla="*/ 6199731 h 6199731"/>
                <a:gd name="connsiteX0" fmla="*/ 4469964 w 5426208"/>
                <a:gd name="connsiteY0" fmla="*/ 6067996 h 6199731"/>
                <a:gd name="connsiteX1" fmla="*/ 4282215 w 5426208"/>
                <a:gd name="connsiteY1" fmla="*/ 5520241 h 6199731"/>
                <a:gd name="connsiteX2" fmla="*/ 4330110 w 5426208"/>
                <a:gd name="connsiteY2" fmla="*/ 5252182 h 6199731"/>
                <a:gd name="connsiteX3" fmla="*/ 4631881 w 5426208"/>
                <a:gd name="connsiteY3" fmla="*/ 4847196 h 6199731"/>
                <a:gd name="connsiteX4" fmla="*/ 5058626 w 5426208"/>
                <a:gd name="connsiteY4" fmla="*/ 3800971 h 6199731"/>
                <a:gd name="connsiteX5" fmla="*/ 5416844 w 5426208"/>
                <a:gd name="connsiteY5" fmla="*/ 2735742 h 6199731"/>
                <a:gd name="connsiteX6" fmla="*/ 5253752 w 5426208"/>
                <a:gd name="connsiteY6" fmla="*/ 2747942 h 6199731"/>
                <a:gd name="connsiteX7" fmla="*/ 4553133 w 5426208"/>
                <a:gd name="connsiteY7" fmla="*/ 3267459 h 6199731"/>
                <a:gd name="connsiteX8" fmla="*/ 3980892 w 5426208"/>
                <a:gd name="connsiteY8" fmla="*/ 4210612 h 6199731"/>
                <a:gd name="connsiteX9" fmla="*/ 4002122 w 5426208"/>
                <a:gd name="connsiteY9" fmla="*/ 3520514 h 6199731"/>
                <a:gd name="connsiteX10" fmla="*/ 4261463 w 5426208"/>
                <a:gd name="connsiteY10" fmla="*/ 1983300 h 6199731"/>
                <a:gd name="connsiteX11" fmla="*/ 4416873 w 5426208"/>
                <a:gd name="connsiteY11" fmla="*/ 1383760 h 6199731"/>
                <a:gd name="connsiteX12" fmla="*/ 4596120 w 5426208"/>
                <a:gd name="connsiteY12" fmla="*/ 925306 h 6199731"/>
                <a:gd name="connsiteX13" fmla="*/ 4049958 w 5426208"/>
                <a:gd name="connsiteY13" fmla="*/ 1199173 h 6199731"/>
                <a:gd name="connsiteX14" fmla="*/ 3488008 w 5426208"/>
                <a:gd name="connsiteY14" fmla="*/ 2315594 h 6199731"/>
                <a:gd name="connsiteX15" fmla="*/ 3287203 w 5426208"/>
                <a:gd name="connsiteY15" fmla="*/ 3409267 h 6199731"/>
                <a:gd name="connsiteX16" fmla="*/ 3292845 w 5426208"/>
                <a:gd name="connsiteY16" fmla="*/ 4093202 h 6199731"/>
                <a:gd name="connsiteX17" fmla="*/ 3192806 w 5426208"/>
                <a:gd name="connsiteY17" fmla="*/ 3842808 h 6199731"/>
                <a:gd name="connsiteX18" fmla="*/ 3006290 w 5426208"/>
                <a:gd name="connsiteY18" fmla="*/ 2973076 h 6199731"/>
                <a:gd name="connsiteX19" fmla="*/ 2437902 w 5426208"/>
                <a:gd name="connsiteY19" fmla="*/ 1628845 h 6199731"/>
                <a:gd name="connsiteX20" fmla="*/ 2086078 w 5426208"/>
                <a:gd name="connsiteY20" fmla="*/ 683692 h 6199731"/>
                <a:gd name="connsiteX21" fmla="*/ 1976061 w 5426208"/>
                <a:gd name="connsiteY21" fmla="*/ 237639 h 6199731"/>
                <a:gd name="connsiteX22" fmla="*/ 1853512 w 5426208"/>
                <a:gd name="connsiteY22" fmla="*/ 1969 h 6199731"/>
                <a:gd name="connsiteX23" fmla="*/ 1674403 w 5426208"/>
                <a:gd name="connsiteY23" fmla="*/ 360188 h 6199731"/>
                <a:gd name="connsiteX24" fmla="*/ 1504721 w 5426208"/>
                <a:gd name="connsiteY24" fmla="*/ 1415990 h 6199731"/>
                <a:gd name="connsiteX25" fmla="*/ 1919500 w 5426208"/>
                <a:gd name="connsiteY25" fmla="*/ 2745169 h 6199731"/>
                <a:gd name="connsiteX26" fmla="*/ 2511779 w 5426208"/>
                <a:gd name="connsiteY26" fmla="*/ 3912880 h 6199731"/>
                <a:gd name="connsiteX27" fmla="*/ 2507282 w 5426208"/>
                <a:gd name="connsiteY27" fmla="*/ 4079031 h 6199731"/>
                <a:gd name="connsiteX28" fmla="*/ 1259624 w 5426208"/>
                <a:gd name="connsiteY28" fmla="*/ 2566060 h 6199731"/>
                <a:gd name="connsiteX29" fmla="*/ 760003 w 5426208"/>
                <a:gd name="connsiteY29" fmla="*/ 2019305 h 6199731"/>
                <a:gd name="connsiteX30" fmla="*/ 213248 w 5426208"/>
                <a:gd name="connsiteY30" fmla="*/ 1510258 h 6199731"/>
                <a:gd name="connsiteX31" fmla="*/ 213248 w 5426208"/>
                <a:gd name="connsiteY31" fmla="*/ 1642233 h 6199731"/>
                <a:gd name="connsiteX32" fmla="*/ 694015 w 5426208"/>
                <a:gd name="connsiteY32" fmla="*/ 2980839 h 6199731"/>
                <a:gd name="connsiteX33" fmla="*/ 1253280 w 5426208"/>
                <a:gd name="connsiteY33" fmla="*/ 4010799 h 6199731"/>
                <a:gd name="connsiteX34" fmla="*/ 2015715 w 5426208"/>
                <a:gd name="connsiteY34" fmla="*/ 4652101 h 6199731"/>
                <a:gd name="connsiteX35" fmla="*/ 2771689 w 5426208"/>
                <a:gd name="connsiteY35" fmla="*/ 5012094 h 6199731"/>
                <a:gd name="connsiteX36" fmla="*/ 2258473 w 5426208"/>
                <a:gd name="connsiteY36" fmla="*/ 5048147 h 6199731"/>
                <a:gd name="connsiteX37" fmla="*/ 1485802 w 5426208"/>
                <a:gd name="connsiteY37" fmla="*/ 4878465 h 6199731"/>
                <a:gd name="connsiteX38" fmla="*/ 760003 w 5426208"/>
                <a:gd name="connsiteY38" fmla="*/ 4187470 h 6199731"/>
                <a:gd name="connsiteX39" fmla="*/ 260382 w 5426208"/>
                <a:gd name="connsiteY39" fmla="*/ 3291924 h 6199731"/>
                <a:gd name="connsiteX40" fmla="*/ 5859 w 5426208"/>
                <a:gd name="connsiteY40" fmla="*/ 2924278 h 6199731"/>
                <a:gd name="connsiteX41" fmla="*/ 109554 w 5426208"/>
                <a:gd name="connsiteY41" fmla="*/ 3518167 h 6199731"/>
                <a:gd name="connsiteX42" fmla="*/ 420638 w 5426208"/>
                <a:gd name="connsiteY42" fmla="*/ 4922761 h 6199731"/>
                <a:gd name="connsiteX43" fmla="*/ 967661 w 5426208"/>
                <a:gd name="connsiteY43" fmla="*/ 5506212 h 6199731"/>
                <a:gd name="connsiteX44" fmla="*/ 1523574 w 5426208"/>
                <a:gd name="connsiteY44" fmla="*/ 5761746 h 6199731"/>
                <a:gd name="connsiteX45" fmla="*/ 2369727 w 5426208"/>
                <a:gd name="connsiteY45" fmla="*/ 5813692 h 6199731"/>
                <a:gd name="connsiteX46" fmla="*/ 3384948 w 5426208"/>
                <a:gd name="connsiteY46" fmla="*/ 5645372 h 6199731"/>
                <a:gd name="connsiteX47" fmla="*/ 3500869 w 5426208"/>
                <a:gd name="connsiteY47" fmla="*/ 5718513 h 6199731"/>
                <a:gd name="connsiteX48" fmla="*/ 3506134 w 5426208"/>
                <a:gd name="connsiteY48" fmla="*/ 6199731 h 6199731"/>
                <a:gd name="connsiteX0" fmla="*/ 4469964 w 5426208"/>
                <a:gd name="connsiteY0" fmla="*/ 6067996 h 6199731"/>
                <a:gd name="connsiteX1" fmla="*/ 4282215 w 5426208"/>
                <a:gd name="connsiteY1" fmla="*/ 5520241 h 6199731"/>
                <a:gd name="connsiteX2" fmla="*/ 4330110 w 5426208"/>
                <a:gd name="connsiteY2" fmla="*/ 5252182 h 6199731"/>
                <a:gd name="connsiteX3" fmla="*/ 4631881 w 5426208"/>
                <a:gd name="connsiteY3" fmla="*/ 4847196 h 6199731"/>
                <a:gd name="connsiteX4" fmla="*/ 5058626 w 5426208"/>
                <a:gd name="connsiteY4" fmla="*/ 3800971 h 6199731"/>
                <a:gd name="connsiteX5" fmla="*/ 5416844 w 5426208"/>
                <a:gd name="connsiteY5" fmla="*/ 2735742 h 6199731"/>
                <a:gd name="connsiteX6" fmla="*/ 5253752 w 5426208"/>
                <a:gd name="connsiteY6" fmla="*/ 2747942 h 6199731"/>
                <a:gd name="connsiteX7" fmla="*/ 4553133 w 5426208"/>
                <a:gd name="connsiteY7" fmla="*/ 3267459 h 6199731"/>
                <a:gd name="connsiteX8" fmla="*/ 3980892 w 5426208"/>
                <a:gd name="connsiteY8" fmla="*/ 4210612 h 6199731"/>
                <a:gd name="connsiteX9" fmla="*/ 4002122 w 5426208"/>
                <a:gd name="connsiteY9" fmla="*/ 3520514 h 6199731"/>
                <a:gd name="connsiteX10" fmla="*/ 4261463 w 5426208"/>
                <a:gd name="connsiteY10" fmla="*/ 1983300 h 6199731"/>
                <a:gd name="connsiteX11" fmla="*/ 4416873 w 5426208"/>
                <a:gd name="connsiteY11" fmla="*/ 1383760 h 6199731"/>
                <a:gd name="connsiteX12" fmla="*/ 4596120 w 5426208"/>
                <a:gd name="connsiteY12" fmla="*/ 925306 h 6199731"/>
                <a:gd name="connsiteX13" fmla="*/ 4049958 w 5426208"/>
                <a:gd name="connsiteY13" fmla="*/ 1199173 h 6199731"/>
                <a:gd name="connsiteX14" fmla="*/ 3488008 w 5426208"/>
                <a:gd name="connsiteY14" fmla="*/ 2315594 h 6199731"/>
                <a:gd name="connsiteX15" fmla="*/ 3287203 w 5426208"/>
                <a:gd name="connsiteY15" fmla="*/ 3409267 h 6199731"/>
                <a:gd name="connsiteX16" fmla="*/ 3292845 w 5426208"/>
                <a:gd name="connsiteY16" fmla="*/ 4093202 h 6199731"/>
                <a:gd name="connsiteX17" fmla="*/ 3192806 w 5426208"/>
                <a:gd name="connsiteY17" fmla="*/ 3842808 h 6199731"/>
                <a:gd name="connsiteX18" fmla="*/ 3006290 w 5426208"/>
                <a:gd name="connsiteY18" fmla="*/ 2973076 h 6199731"/>
                <a:gd name="connsiteX19" fmla="*/ 2437902 w 5426208"/>
                <a:gd name="connsiteY19" fmla="*/ 1628845 h 6199731"/>
                <a:gd name="connsiteX20" fmla="*/ 2086078 w 5426208"/>
                <a:gd name="connsiteY20" fmla="*/ 683692 h 6199731"/>
                <a:gd name="connsiteX21" fmla="*/ 1976061 w 5426208"/>
                <a:gd name="connsiteY21" fmla="*/ 237639 h 6199731"/>
                <a:gd name="connsiteX22" fmla="*/ 1853512 w 5426208"/>
                <a:gd name="connsiteY22" fmla="*/ 1969 h 6199731"/>
                <a:gd name="connsiteX23" fmla="*/ 1674403 w 5426208"/>
                <a:gd name="connsiteY23" fmla="*/ 360188 h 6199731"/>
                <a:gd name="connsiteX24" fmla="*/ 1504721 w 5426208"/>
                <a:gd name="connsiteY24" fmla="*/ 1415990 h 6199731"/>
                <a:gd name="connsiteX25" fmla="*/ 1919500 w 5426208"/>
                <a:gd name="connsiteY25" fmla="*/ 2745169 h 6199731"/>
                <a:gd name="connsiteX26" fmla="*/ 2511779 w 5426208"/>
                <a:gd name="connsiteY26" fmla="*/ 3912880 h 6199731"/>
                <a:gd name="connsiteX27" fmla="*/ 2507282 w 5426208"/>
                <a:gd name="connsiteY27" fmla="*/ 4079031 h 6199731"/>
                <a:gd name="connsiteX28" fmla="*/ 1259624 w 5426208"/>
                <a:gd name="connsiteY28" fmla="*/ 2566060 h 6199731"/>
                <a:gd name="connsiteX29" fmla="*/ 760003 w 5426208"/>
                <a:gd name="connsiteY29" fmla="*/ 2019305 h 6199731"/>
                <a:gd name="connsiteX30" fmla="*/ 213248 w 5426208"/>
                <a:gd name="connsiteY30" fmla="*/ 1510258 h 6199731"/>
                <a:gd name="connsiteX31" fmla="*/ 213248 w 5426208"/>
                <a:gd name="connsiteY31" fmla="*/ 1642233 h 6199731"/>
                <a:gd name="connsiteX32" fmla="*/ 694015 w 5426208"/>
                <a:gd name="connsiteY32" fmla="*/ 2980839 h 6199731"/>
                <a:gd name="connsiteX33" fmla="*/ 1253280 w 5426208"/>
                <a:gd name="connsiteY33" fmla="*/ 4010799 h 6199731"/>
                <a:gd name="connsiteX34" fmla="*/ 2015715 w 5426208"/>
                <a:gd name="connsiteY34" fmla="*/ 4652101 h 6199731"/>
                <a:gd name="connsiteX35" fmla="*/ 2771689 w 5426208"/>
                <a:gd name="connsiteY35" fmla="*/ 5012094 h 6199731"/>
                <a:gd name="connsiteX36" fmla="*/ 2258473 w 5426208"/>
                <a:gd name="connsiteY36" fmla="*/ 5048147 h 6199731"/>
                <a:gd name="connsiteX37" fmla="*/ 1485802 w 5426208"/>
                <a:gd name="connsiteY37" fmla="*/ 4878465 h 6199731"/>
                <a:gd name="connsiteX38" fmla="*/ 760003 w 5426208"/>
                <a:gd name="connsiteY38" fmla="*/ 4187470 h 6199731"/>
                <a:gd name="connsiteX39" fmla="*/ 260382 w 5426208"/>
                <a:gd name="connsiteY39" fmla="*/ 3291924 h 6199731"/>
                <a:gd name="connsiteX40" fmla="*/ 5859 w 5426208"/>
                <a:gd name="connsiteY40" fmla="*/ 2924278 h 6199731"/>
                <a:gd name="connsiteX41" fmla="*/ 109554 w 5426208"/>
                <a:gd name="connsiteY41" fmla="*/ 3518167 h 6199731"/>
                <a:gd name="connsiteX42" fmla="*/ 420638 w 5426208"/>
                <a:gd name="connsiteY42" fmla="*/ 4922761 h 6199731"/>
                <a:gd name="connsiteX43" fmla="*/ 967661 w 5426208"/>
                <a:gd name="connsiteY43" fmla="*/ 5506212 h 6199731"/>
                <a:gd name="connsiteX44" fmla="*/ 1523574 w 5426208"/>
                <a:gd name="connsiteY44" fmla="*/ 5761746 h 6199731"/>
                <a:gd name="connsiteX45" fmla="*/ 2369727 w 5426208"/>
                <a:gd name="connsiteY45" fmla="*/ 5813692 h 6199731"/>
                <a:gd name="connsiteX46" fmla="*/ 3384948 w 5426208"/>
                <a:gd name="connsiteY46" fmla="*/ 5645372 h 6199731"/>
                <a:gd name="connsiteX47" fmla="*/ 3500869 w 5426208"/>
                <a:gd name="connsiteY47" fmla="*/ 5718513 h 6199731"/>
                <a:gd name="connsiteX48" fmla="*/ 3506134 w 5426208"/>
                <a:gd name="connsiteY48" fmla="*/ 6199731 h 6199731"/>
                <a:gd name="connsiteX0" fmla="*/ 4469964 w 5426208"/>
                <a:gd name="connsiteY0" fmla="*/ 6067996 h 6199731"/>
                <a:gd name="connsiteX1" fmla="*/ 4282215 w 5426208"/>
                <a:gd name="connsiteY1" fmla="*/ 5520241 h 6199731"/>
                <a:gd name="connsiteX2" fmla="*/ 4330110 w 5426208"/>
                <a:gd name="connsiteY2" fmla="*/ 5252182 h 6199731"/>
                <a:gd name="connsiteX3" fmla="*/ 4631881 w 5426208"/>
                <a:gd name="connsiteY3" fmla="*/ 4847196 h 6199731"/>
                <a:gd name="connsiteX4" fmla="*/ 5058626 w 5426208"/>
                <a:gd name="connsiteY4" fmla="*/ 3800971 h 6199731"/>
                <a:gd name="connsiteX5" fmla="*/ 5416844 w 5426208"/>
                <a:gd name="connsiteY5" fmla="*/ 2735742 h 6199731"/>
                <a:gd name="connsiteX6" fmla="*/ 5253752 w 5426208"/>
                <a:gd name="connsiteY6" fmla="*/ 2747942 h 6199731"/>
                <a:gd name="connsiteX7" fmla="*/ 4553133 w 5426208"/>
                <a:gd name="connsiteY7" fmla="*/ 3267459 h 6199731"/>
                <a:gd name="connsiteX8" fmla="*/ 3980892 w 5426208"/>
                <a:gd name="connsiteY8" fmla="*/ 4210612 h 6199731"/>
                <a:gd name="connsiteX9" fmla="*/ 4002122 w 5426208"/>
                <a:gd name="connsiteY9" fmla="*/ 3520514 h 6199731"/>
                <a:gd name="connsiteX10" fmla="*/ 4261463 w 5426208"/>
                <a:gd name="connsiteY10" fmla="*/ 1983300 h 6199731"/>
                <a:gd name="connsiteX11" fmla="*/ 4416873 w 5426208"/>
                <a:gd name="connsiteY11" fmla="*/ 1383760 h 6199731"/>
                <a:gd name="connsiteX12" fmla="*/ 4596120 w 5426208"/>
                <a:gd name="connsiteY12" fmla="*/ 925306 h 6199731"/>
                <a:gd name="connsiteX13" fmla="*/ 4049958 w 5426208"/>
                <a:gd name="connsiteY13" fmla="*/ 1199173 h 6199731"/>
                <a:gd name="connsiteX14" fmla="*/ 3488008 w 5426208"/>
                <a:gd name="connsiteY14" fmla="*/ 2315594 h 6199731"/>
                <a:gd name="connsiteX15" fmla="*/ 3287203 w 5426208"/>
                <a:gd name="connsiteY15" fmla="*/ 3409267 h 6199731"/>
                <a:gd name="connsiteX16" fmla="*/ 3292845 w 5426208"/>
                <a:gd name="connsiteY16" fmla="*/ 4093202 h 6199731"/>
                <a:gd name="connsiteX17" fmla="*/ 3192806 w 5426208"/>
                <a:gd name="connsiteY17" fmla="*/ 3842808 h 6199731"/>
                <a:gd name="connsiteX18" fmla="*/ 3006290 w 5426208"/>
                <a:gd name="connsiteY18" fmla="*/ 2973076 h 6199731"/>
                <a:gd name="connsiteX19" fmla="*/ 2437902 w 5426208"/>
                <a:gd name="connsiteY19" fmla="*/ 1628845 h 6199731"/>
                <a:gd name="connsiteX20" fmla="*/ 2086078 w 5426208"/>
                <a:gd name="connsiteY20" fmla="*/ 683692 h 6199731"/>
                <a:gd name="connsiteX21" fmla="*/ 1976061 w 5426208"/>
                <a:gd name="connsiteY21" fmla="*/ 237639 h 6199731"/>
                <a:gd name="connsiteX22" fmla="*/ 1853512 w 5426208"/>
                <a:gd name="connsiteY22" fmla="*/ 1969 h 6199731"/>
                <a:gd name="connsiteX23" fmla="*/ 1674403 w 5426208"/>
                <a:gd name="connsiteY23" fmla="*/ 360188 h 6199731"/>
                <a:gd name="connsiteX24" fmla="*/ 1504721 w 5426208"/>
                <a:gd name="connsiteY24" fmla="*/ 1415990 h 6199731"/>
                <a:gd name="connsiteX25" fmla="*/ 1919500 w 5426208"/>
                <a:gd name="connsiteY25" fmla="*/ 2745169 h 6199731"/>
                <a:gd name="connsiteX26" fmla="*/ 2511779 w 5426208"/>
                <a:gd name="connsiteY26" fmla="*/ 3912880 h 6199731"/>
                <a:gd name="connsiteX27" fmla="*/ 2507282 w 5426208"/>
                <a:gd name="connsiteY27" fmla="*/ 4079031 h 6199731"/>
                <a:gd name="connsiteX28" fmla="*/ 1259624 w 5426208"/>
                <a:gd name="connsiteY28" fmla="*/ 2566060 h 6199731"/>
                <a:gd name="connsiteX29" fmla="*/ 760003 w 5426208"/>
                <a:gd name="connsiteY29" fmla="*/ 2019305 h 6199731"/>
                <a:gd name="connsiteX30" fmla="*/ 213248 w 5426208"/>
                <a:gd name="connsiteY30" fmla="*/ 1510258 h 6199731"/>
                <a:gd name="connsiteX31" fmla="*/ 213248 w 5426208"/>
                <a:gd name="connsiteY31" fmla="*/ 1642233 h 6199731"/>
                <a:gd name="connsiteX32" fmla="*/ 694015 w 5426208"/>
                <a:gd name="connsiteY32" fmla="*/ 2980839 h 6199731"/>
                <a:gd name="connsiteX33" fmla="*/ 1253280 w 5426208"/>
                <a:gd name="connsiteY33" fmla="*/ 4010799 h 6199731"/>
                <a:gd name="connsiteX34" fmla="*/ 2015715 w 5426208"/>
                <a:gd name="connsiteY34" fmla="*/ 4652101 h 6199731"/>
                <a:gd name="connsiteX35" fmla="*/ 2771689 w 5426208"/>
                <a:gd name="connsiteY35" fmla="*/ 5012094 h 6199731"/>
                <a:gd name="connsiteX36" fmla="*/ 2258473 w 5426208"/>
                <a:gd name="connsiteY36" fmla="*/ 5048147 h 6199731"/>
                <a:gd name="connsiteX37" fmla="*/ 1485802 w 5426208"/>
                <a:gd name="connsiteY37" fmla="*/ 4878465 h 6199731"/>
                <a:gd name="connsiteX38" fmla="*/ 760003 w 5426208"/>
                <a:gd name="connsiteY38" fmla="*/ 4187470 h 6199731"/>
                <a:gd name="connsiteX39" fmla="*/ 260382 w 5426208"/>
                <a:gd name="connsiteY39" fmla="*/ 3291924 h 6199731"/>
                <a:gd name="connsiteX40" fmla="*/ 5859 w 5426208"/>
                <a:gd name="connsiteY40" fmla="*/ 2924278 h 6199731"/>
                <a:gd name="connsiteX41" fmla="*/ 109554 w 5426208"/>
                <a:gd name="connsiteY41" fmla="*/ 3518167 h 6199731"/>
                <a:gd name="connsiteX42" fmla="*/ 420638 w 5426208"/>
                <a:gd name="connsiteY42" fmla="*/ 4922761 h 6199731"/>
                <a:gd name="connsiteX43" fmla="*/ 967661 w 5426208"/>
                <a:gd name="connsiteY43" fmla="*/ 5506212 h 6199731"/>
                <a:gd name="connsiteX44" fmla="*/ 1523574 w 5426208"/>
                <a:gd name="connsiteY44" fmla="*/ 5761746 h 6199731"/>
                <a:gd name="connsiteX45" fmla="*/ 2471273 w 5426208"/>
                <a:gd name="connsiteY45" fmla="*/ 5841898 h 6199731"/>
                <a:gd name="connsiteX46" fmla="*/ 3384948 w 5426208"/>
                <a:gd name="connsiteY46" fmla="*/ 5645372 h 6199731"/>
                <a:gd name="connsiteX47" fmla="*/ 3500869 w 5426208"/>
                <a:gd name="connsiteY47" fmla="*/ 5718513 h 6199731"/>
                <a:gd name="connsiteX48" fmla="*/ 3506134 w 5426208"/>
                <a:gd name="connsiteY48" fmla="*/ 6199731 h 6199731"/>
                <a:gd name="connsiteX0" fmla="*/ 4469964 w 5426208"/>
                <a:gd name="connsiteY0" fmla="*/ 6067996 h 6199731"/>
                <a:gd name="connsiteX1" fmla="*/ 4282215 w 5426208"/>
                <a:gd name="connsiteY1" fmla="*/ 5520241 h 6199731"/>
                <a:gd name="connsiteX2" fmla="*/ 4330110 w 5426208"/>
                <a:gd name="connsiteY2" fmla="*/ 5252182 h 6199731"/>
                <a:gd name="connsiteX3" fmla="*/ 4631881 w 5426208"/>
                <a:gd name="connsiteY3" fmla="*/ 4847196 h 6199731"/>
                <a:gd name="connsiteX4" fmla="*/ 5058626 w 5426208"/>
                <a:gd name="connsiteY4" fmla="*/ 3800971 h 6199731"/>
                <a:gd name="connsiteX5" fmla="*/ 5416844 w 5426208"/>
                <a:gd name="connsiteY5" fmla="*/ 2735742 h 6199731"/>
                <a:gd name="connsiteX6" fmla="*/ 5253752 w 5426208"/>
                <a:gd name="connsiteY6" fmla="*/ 2747942 h 6199731"/>
                <a:gd name="connsiteX7" fmla="*/ 4553133 w 5426208"/>
                <a:gd name="connsiteY7" fmla="*/ 3267459 h 6199731"/>
                <a:gd name="connsiteX8" fmla="*/ 3980892 w 5426208"/>
                <a:gd name="connsiteY8" fmla="*/ 4210612 h 6199731"/>
                <a:gd name="connsiteX9" fmla="*/ 4002122 w 5426208"/>
                <a:gd name="connsiteY9" fmla="*/ 3520514 h 6199731"/>
                <a:gd name="connsiteX10" fmla="*/ 4261463 w 5426208"/>
                <a:gd name="connsiteY10" fmla="*/ 1983300 h 6199731"/>
                <a:gd name="connsiteX11" fmla="*/ 4416873 w 5426208"/>
                <a:gd name="connsiteY11" fmla="*/ 1383760 h 6199731"/>
                <a:gd name="connsiteX12" fmla="*/ 4596120 w 5426208"/>
                <a:gd name="connsiteY12" fmla="*/ 925306 h 6199731"/>
                <a:gd name="connsiteX13" fmla="*/ 4049958 w 5426208"/>
                <a:gd name="connsiteY13" fmla="*/ 1199173 h 6199731"/>
                <a:gd name="connsiteX14" fmla="*/ 3488008 w 5426208"/>
                <a:gd name="connsiteY14" fmla="*/ 2315594 h 6199731"/>
                <a:gd name="connsiteX15" fmla="*/ 3287203 w 5426208"/>
                <a:gd name="connsiteY15" fmla="*/ 3409267 h 6199731"/>
                <a:gd name="connsiteX16" fmla="*/ 3292845 w 5426208"/>
                <a:gd name="connsiteY16" fmla="*/ 4093202 h 6199731"/>
                <a:gd name="connsiteX17" fmla="*/ 3192806 w 5426208"/>
                <a:gd name="connsiteY17" fmla="*/ 3842808 h 6199731"/>
                <a:gd name="connsiteX18" fmla="*/ 3006290 w 5426208"/>
                <a:gd name="connsiteY18" fmla="*/ 2973076 h 6199731"/>
                <a:gd name="connsiteX19" fmla="*/ 2437902 w 5426208"/>
                <a:gd name="connsiteY19" fmla="*/ 1628845 h 6199731"/>
                <a:gd name="connsiteX20" fmla="*/ 2086078 w 5426208"/>
                <a:gd name="connsiteY20" fmla="*/ 683692 h 6199731"/>
                <a:gd name="connsiteX21" fmla="*/ 1976061 w 5426208"/>
                <a:gd name="connsiteY21" fmla="*/ 237639 h 6199731"/>
                <a:gd name="connsiteX22" fmla="*/ 1853512 w 5426208"/>
                <a:gd name="connsiteY22" fmla="*/ 1969 h 6199731"/>
                <a:gd name="connsiteX23" fmla="*/ 1674403 w 5426208"/>
                <a:gd name="connsiteY23" fmla="*/ 360188 h 6199731"/>
                <a:gd name="connsiteX24" fmla="*/ 1504721 w 5426208"/>
                <a:gd name="connsiteY24" fmla="*/ 1415990 h 6199731"/>
                <a:gd name="connsiteX25" fmla="*/ 1919500 w 5426208"/>
                <a:gd name="connsiteY25" fmla="*/ 2745169 h 6199731"/>
                <a:gd name="connsiteX26" fmla="*/ 2511779 w 5426208"/>
                <a:gd name="connsiteY26" fmla="*/ 3912880 h 6199731"/>
                <a:gd name="connsiteX27" fmla="*/ 2507282 w 5426208"/>
                <a:gd name="connsiteY27" fmla="*/ 4079031 h 6199731"/>
                <a:gd name="connsiteX28" fmla="*/ 1259624 w 5426208"/>
                <a:gd name="connsiteY28" fmla="*/ 2566060 h 6199731"/>
                <a:gd name="connsiteX29" fmla="*/ 760003 w 5426208"/>
                <a:gd name="connsiteY29" fmla="*/ 2019305 h 6199731"/>
                <a:gd name="connsiteX30" fmla="*/ 213248 w 5426208"/>
                <a:gd name="connsiteY30" fmla="*/ 1510258 h 6199731"/>
                <a:gd name="connsiteX31" fmla="*/ 213248 w 5426208"/>
                <a:gd name="connsiteY31" fmla="*/ 1642233 h 6199731"/>
                <a:gd name="connsiteX32" fmla="*/ 694015 w 5426208"/>
                <a:gd name="connsiteY32" fmla="*/ 2980839 h 6199731"/>
                <a:gd name="connsiteX33" fmla="*/ 1253280 w 5426208"/>
                <a:gd name="connsiteY33" fmla="*/ 4010799 h 6199731"/>
                <a:gd name="connsiteX34" fmla="*/ 2015715 w 5426208"/>
                <a:gd name="connsiteY34" fmla="*/ 4652101 h 6199731"/>
                <a:gd name="connsiteX35" fmla="*/ 2631307 w 5426208"/>
                <a:gd name="connsiteY35" fmla="*/ 4974554 h 6199731"/>
                <a:gd name="connsiteX36" fmla="*/ 2258473 w 5426208"/>
                <a:gd name="connsiteY36" fmla="*/ 5048147 h 6199731"/>
                <a:gd name="connsiteX37" fmla="*/ 1485802 w 5426208"/>
                <a:gd name="connsiteY37" fmla="*/ 4878465 h 6199731"/>
                <a:gd name="connsiteX38" fmla="*/ 760003 w 5426208"/>
                <a:gd name="connsiteY38" fmla="*/ 4187470 h 6199731"/>
                <a:gd name="connsiteX39" fmla="*/ 260382 w 5426208"/>
                <a:gd name="connsiteY39" fmla="*/ 3291924 h 6199731"/>
                <a:gd name="connsiteX40" fmla="*/ 5859 w 5426208"/>
                <a:gd name="connsiteY40" fmla="*/ 2924278 h 6199731"/>
                <a:gd name="connsiteX41" fmla="*/ 109554 w 5426208"/>
                <a:gd name="connsiteY41" fmla="*/ 3518167 h 6199731"/>
                <a:gd name="connsiteX42" fmla="*/ 420638 w 5426208"/>
                <a:gd name="connsiteY42" fmla="*/ 4922761 h 6199731"/>
                <a:gd name="connsiteX43" fmla="*/ 967661 w 5426208"/>
                <a:gd name="connsiteY43" fmla="*/ 5506212 h 6199731"/>
                <a:gd name="connsiteX44" fmla="*/ 1523574 w 5426208"/>
                <a:gd name="connsiteY44" fmla="*/ 5761746 h 6199731"/>
                <a:gd name="connsiteX45" fmla="*/ 2471273 w 5426208"/>
                <a:gd name="connsiteY45" fmla="*/ 5841898 h 6199731"/>
                <a:gd name="connsiteX46" fmla="*/ 3384948 w 5426208"/>
                <a:gd name="connsiteY46" fmla="*/ 5645372 h 6199731"/>
                <a:gd name="connsiteX47" fmla="*/ 3500869 w 5426208"/>
                <a:gd name="connsiteY47" fmla="*/ 5718513 h 6199731"/>
                <a:gd name="connsiteX48" fmla="*/ 3506134 w 5426208"/>
                <a:gd name="connsiteY48" fmla="*/ 6199731 h 6199731"/>
                <a:gd name="connsiteX0" fmla="*/ 4469964 w 5426208"/>
                <a:gd name="connsiteY0" fmla="*/ 6067996 h 6199731"/>
                <a:gd name="connsiteX1" fmla="*/ 4282215 w 5426208"/>
                <a:gd name="connsiteY1" fmla="*/ 5520241 h 6199731"/>
                <a:gd name="connsiteX2" fmla="*/ 4330110 w 5426208"/>
                <a:gd name="connsiteY2" fmla="*/ 5252182 h 6199731"/>
                <a:gd name="connsiteX3" fmla="*/ 4631881 w 5426208"/>
                <a:gd name="connsiteY3" fmla="*/ 4847196 h 6199731"/>
                <a:gd name="connsiteX4" fmla="*/ 5058626 w 5426208"/>
                <a:gd name="connsiteY4" fmla="*/ 3800971 h 6199731"/>
                <a:gd name="connsiteX5" fmla="*/ 5416844 w 5426208"/>
                <a:gd name="connsiteY5" fmla="*/ 2735742 h 6199731"/>
                <a:gd name="connsiteX6" fmla="*/ 5253752 w 5426208"/>
                <a:gd name="connsiteY6" fmla="*/ 2747942 h 6199731"/>
                <a:gd name="connsiteX7" fmla="*/ 4553133 w 5426208"/>
                <a:gd name="connsiteY7" fmla="*/ 3267459 h 6199731"/>
                <a:gd name="connsiteX8" fmla="*/ 3980892 w 5426208"/>
                <a:gd name="connsiteY8" fmla="*/ 4210612 h 6199731"/>
                <a:gd name="connsiteX9" fmla="*/ 4002122 w 5426208"/>
                <a:gd name="connsiteY9" fmla="*/ 3520514 h 6199731"/>
                <a:gd name="connsiteX10" fmla="*/ 4261463 w 5426208"/>
                <a:gd name="connsiteY10" fmla="*/ 1983300 h 6199731"/>
                <a:gd name="connsiteX11" fmla="*/ 4416873 w 5426208"/>
                <a:gd name="connsiteY11" fmla="*/ 1383760 h 6199731"/>
                <a:gd name="connsiteX12" fmla="*/ 4596120 w 5426208"/>
                <a:gd name="connsiteY12" fmla="*/ 925306 h 6199731"/>
                <a:gd name="connsiteX13" fmla="*/ 4049958 w 5426208"/>
                <a:gd name="connsiteY13" fmla="*/ 1199173 h 6199731"/>
                <a:gd name="connsiteX14" fmla="*/ 3488008 w 5426208"/>
                <a:gd name="connsiteY14" fmla="*/ 2315594 h 6199731"/>
                <a:gd name="connsiteX15" fmla="*/ 3287203 w 5426208"/>
                <a:gd name="connsiteY15" fmla="*/ 3409267 h 6199731"/>
                <a:gd name="connsiteX16" fmla="*/ 3292845 w 5426208"/>
                <a:gd name="connsiteY16" fmla="*/ 4093202 h 6199731"/>
                <a:gd name="connsiteX17" fmla="*/ 3192806 w 5426208"/>
                <a:gd name="connsiteY17" fmla="*/ 3842808 h 6199731"/>
                <a:gd name="connsiteX18" fmla="*/ 3006290 w 5426208"/>
                <a:gd name="connsiteY18" fmla="*/ 2973076 h 6199731"/>
                <a:gd name="connsiteX19" fmla="*/ 2437902 w 5426208"/>
                <a:gd name="connsiteY19" fmla="*/ 1628845 h 6199731"/>
                <a:gd name="connsiteX20" fmla="*/ 2086078 w 5426208"/>
                <a:gd name="connsiteY20" fmla="*/ 683692 h 6199731"/>
                <a:gd name="connsiteX21" fmla="*/ 1976061 w 5426208"/>
                <a:gd name="connsiteY21" fmla="*/ 237639 h 6199731"/>
                <a:gd name="connsiteX22" fmla="*/ 1853512 w 5426208"/>
                <a:gd name="connsiteY22" fmla="*/ 1969 h 6199731"/>
                <a:gd name="connsiteX23" fmla="*/ 1674403 w 5426208"/>
                <a:gd name="connsiteY23" fmla="*/ 360188 h 6199731"/>
                <a:gd name="connsiteX24" fmla="*/ 1504721 w 5426208"/>
                <a:gd name="connsiteY24" fmla="*/ 1415990 h 6199731"/>
                <a:gd name="connsiteX25" fmla="*/ 1919500 w 5426208"/>
                <a:gd name="connsiteY25" fmla="*/ 2745169 h 6199731"/>
                <a:gd name="connsiteX26" fmla="*/ 2511779 w 5426208"/>
                <a:gd name="connsiteY26" fmla="*/ 3912880 h 6199731"/>
                <a:gd name="connsiteX27" fmla="*/ 2507282 w 5426208"/>
                <a:gd name="connsiteY27" fmla="*/ 4079031 h 6199731"/>
                <a:gd name="connsiteX28" fmla="*/ 1259624 w 5426208"/>
                <a:gd name="connsiteY28" fmla="*/ 2566060 h 6199731"/>
                <a:gd name="connsiteX29" fmla="*/ 760003 w 5426208"/>
                <a:gd name="connsiteY29" fmla="*/ 2019305 h 6199731"/>
                <a:gd name="connsiteX30" fmla="*/ 213248 w 5426208"/>
                <a:gd name="connsiteY30" fmla="*/ 1510258 h 6199731"/>
                <a:gd name="connsiteX31" fmla="*/ 213248 w 5426208"/>
                <a:gd name="connsiteY31" fmla="*/ 1642233 h 6199731"/>
                <a:gd name="connsiteX32" fmla="*/ 694015 w 5426208"/>
                <a:gd name="connsiteY32" fmla="*/ 2980839 h 6199731"/>
                <a:gd name="connsiteX33" fmla="*/ 1253280 w 5426208"/>
                <a:gd name="connsiteY33" fmla="*/ 4010799 h 6199731"/>
                <a:gd name="connsiteX34" fmla="*/ 2015715 w 5426208"/>
                <a:gd name="connsiteY34" fmla="*/ 4652101 h 6199731"/>
                <a:gd name="connsiteX35" fmla="*/ 2631307 w 5426208"/>
                <a:gd name="connsiteY35" fmla="*/ 4974554 h 6199731"/>
                <a:gd name="connsiteX36" fmla="*/ 2258473 w 5426208"/>
                <a:gd name="connsiteY36" fmla="*/ 5048147 h 6199731"/>
                <a:gd name="connsiteX37" fmla="*/ 1485802 w 5426208"/>
                <a:gd name="connsiteY37" fmla="*/ 4878465 h 6199731"/>
                <a:gd name="connsiteX38" fmla="*/ 760003 w 5426208"/>
                <a:gd name="connsiteY38" fmla="*/ 4187470 h 6199731"/>
                <a:gd name="connsiteX39" fmla="*/ 260382 w 5426208"/>
                <a:gd name="connsiteY39" fmla="*/ 3291924 h 6199731"/>
                <a:gd name="connsiteX40" fmla="*/ 5859 w 5426208"/>
                <a:gd name="connsiteY40" fmla="*/ 2924278 h 6199731"/>
                <a:gd name="connsiteX41" fmla="*/ 109554 w 5426208"/>
                <a:gd name="connsiteY41" fmla="*/ 3518167 h 6199731"/>
                <a:gd name="connsiteX42" fmla="*/ 420638 w 5426208"/>
                <a:gd name="connsiteY42" fmla="*/ 4922761 h 6199731"/>
                <a:gd name="connsiteX43" fmla="*/ 967661 w 5426208"/>
                <a:gd name="connsiteY43" fmla="*/ 5506212 h 6199731"/>
                <a:gd name="connsiteX44" fmla="*/ 1523574 w 5426208"/>
                <a:gd name="connsiteY44" fmla="*/ 5761746 h 6199731"/>
                <a:gd name="connsiteX45" fmla="*/ 2471273 w 5426208"/>
                <a:gd name="connsiteY45" fmla="*/ 5841898 h 6199731"/>
                <a:gd name="connsiteX46" fmla="*/ 3384948 w 5426208"/>
                <a:gd name="connsiteY46" fmla="*/ 5645372 h 6199731"/>
                <a:gd name="connsiteX47" fmla="*/ 3500869 w 5426208"/>
                <a:gd name="connsiteY47" fmla="*/ 5718513 h 6199731"/>
                <a:gd name="connsiteX48" fmla="*/ 3506134 w 5426208"/>
                <a:gd name="connsiteY48" fmla="*/ 6199731 h 6199731"/>
                <a:gd name="connsiteX0" fmla="*/ 4469964 w 5426208"/>
                <a:gd name="connsiteY0" fmla="*/ 6067996 h 6199731"/>
                <a:gd name="connsiteX1" fmla="*/ 4282215 w 5426208"/>
                <a:gd name="connsiteY1" fmla="*/ 5520241 h 6199731"/>
                <a:gd name="connsiteX2" fmla="*/ 4330110 w 5426208"/>
                <a:gd name="connsiteY2" fmla="*/ 5252182 h 6199731"/>
                <a:gd name="connsiteX3" fmla="*/ 4631881 w 5426208"/>
                <a:gd name="connsiteY3" fmla="*/ 4847196 h 6199731"/>
                <a:gd name="connsiteX4" fmla="*/ 5058626 w 5426208"/>
                <a:gd name="connsiteY4" fmla="*/ 3800971 h 6199731"/>
                <a:gd name="connsiteX5" fmla="*/ 5416844 w 5426208"/>
                <a:gd name="connsiteY5" fmla="*/ 2735742 h 6199731"/>
                <a:gd name="connsiteX6" fmla="*/ 5253752 w 5426208"/>
                <a:gd name="connsiteY6" fmla="*/ 2747942 h 6199731"/>
                <a:gd name="connsiteX7" fmla="*/ 4553133 w 5426208"/>
                <a:gd name="connsiteY7" fmla="*/ 3267459 h 6199731"/>
                <a:gd name="connsiteX8" fmla="*/ 3980892 w 5426208"/>
                <a:gd name="connsiteY8" fmla="*/ 4210612 h 6199731"/>
                <a:gd name="connsiteX9" fmla="*/ 4002122 w 5426208"/>
                <a:gd name="connsiteY9" fmla="*/ 3520514 h 6199731"/>
                <a:gd name="connsiteX10" fmla="*/ 4261463 w 5426208"/>
                <a:gd name="connsiteY10" fmla="*/ 1983300 h 6199731"/>
                <a:gd name="connsiteX11" fmla="*/ 4416873 w 5426208"/>
                <a:gd name="connsiteY11" fmla="*/ 1383760 h 6199731"/>
                <a:gd name="connsiteX12" fmla="*/ 4596120 w 5426208"/>
                <a:gd name="connsiteY12" fmla="*/ 925306 h 6199731"/>
                <a:gd name="connsiteX13" fmla="*/ 4049958 w 5426208"/>
                <a:gd name="connsiteY13" fmla="*/ 1199173 h 6199731"/>
                <a:gd name="connsiteX14" fmla="*/ 3488008 w 5426208"/>
                <a:gd name="connsiteY14" fmla="*/ 2315594 h 6199731"/>
                <a:gd name="connsiteX15" fmla="*/ 3287203 w 5426208"/>
                <a:gd name="connsiteY15" fmla="*/ 3409267 h 6199731"/>
                <a:gd name="connsiteX16" fmla="*/ 3292845 w 5426208"/>
                <a:gd name="connsiteY16" fmla="*/ 4093202 h 6199731"/>
                <a:gd name="connsiteX17" fmla="*/ 3192806 w 5426208"/>
                <a:gd name="connsiteY17" fmla="*/ 3842808 h 6199731"/>
                <a:gd name="connsiteX18" fmla="*/ 3006290 w 5426208"/>
                <a:gd name="connsiteY18" fmla="*/ 2973076 h 6199731"/>
                <a:gd name="connsiteX19" fmla="*/ 2437902 w 5426208"/>
                <a:gd name="connsiteY19" fmla="*/ 1628845 h 6199731"/>
                <a:gd name="connsiteX20" fmla="*/ 2086078 w 5426208"/>
                <a:gd name="connsiteY20" fmla="*/ 683692 h 6199731"/>
                <a:gd name="connsiteX21" fmla="*/ 1976061 w 5426208"/>
                <a:gd name="connsiteY21" fmla="*/ 237639 h 6199731"/>
                <a:gd name="connsiteX22" fmla="*/ 1853512 w 5426208"/>
                <a:gd name="connsiteY22" fmla="*/ 1969 h 6199731"/>
                <a:gd name="connsiteX23" fmla="*/ 1674403 w 5426208"/>
                <a:gd name="connsiteY23" fmla="*/ 360188 h 6199731"/>
                <a:gd name="connsiteX24" fmla="*/ 1504721 w 5426208"/>
                <a:gd name="connsiteY24" fmla="*/ 1415990 h 6199731"/>
                <a:gd name="connsiteX25" fmla="*/ 1919500 w 5426208"/>
                <a:gd name="connsiteY25" fmla="*/ 2745169 h 6199731"/>
                <a:gd name="connsiteX26" fmla="*/ 2511779 w 5426208"/>
                <a:gd name="connsiteY26" fmla="*/ 3912880 h 6199731"/>
                <a:gd name="connsiteX27" fmla="*/ 2507282 w 5426208"/>
                <a:gd name="connsiteY27" fmla="*/ 4079031 h 6199731"/>
                <a:gd name="connsiteX28" fmla="*/ 1259624 w 5426208"/>
                <a:gd name="connsiteY28" fmla="*/ 2566060 h 6199731"/>
                <a:gd name="connsiteX29" fmla="*/ 760003 w 5426208"/>
                <a:gd name="connsiteY29" fmla="*/ 2019305 h 6199731"/>
                <a:gd name="connsiteX30" fmla="*/ 213248 w 5426208"/>
                <a:gd name="connsiteY30" fmla="*/ 1510258 h 6199731"/>
                <a:gd name="connsiteX31" fmla="*/ 213248 w 5426208"/>
                <a:gd name="connsiteY31" fmla="*/ 1642233 h 6199731"/>
                <a:gd name="connsiteX32" fmla="*/ 694015 w 5426208"/>
                <a:gd name="connsiteY32" fmla="*/ 2980839 h 6199731"/>
                <a:gd name="connsiteX33" fmla="*/ 1253280 w 5426208"/>
                <a:gd name="connsiteY33" fmla="*/ 4010799 h 6199731"/>
                <a:gd name="connsiteX34" fmla="*/ 2015715 w 5426208"/>
                <a:gd name="connsiteY34" fmla="*/ 4652101 h 6199731"/>
                <a:gd name="connsiteX35" fmla="*/ 2631307 w 5426208"/>
                <a:gd name="connsiteY35" fmla="*/ 4974554 h 6199731"/>
                <a:gd name="connsiteX36" fmla="*/ 2175214 w 5426208"/>
                <a:gd name="connsiteY36" fmla="*/ 5005357 h 6199731"/>
                <a:gd name="connsiteX37" fmla="*/ 1485802 w 5426208"/>
                <a:gd name="connsiteY37" fmla="*/ 4878465 h 6199731"/>
                <a:gd name="connsiteX38" fmla="*/ 760003 w 5426208"/>
                <a:gd name="connsiteY38" fmla="*/ 4187470 h 6199731"/>
                <a:gd name="connsiteX39" fmla="*/ 260382 w 5426208"/>
                <a:gd name="connsiteY39" fmla="*/ 3291924 h 6199731"/>
                <a:gd name="connsiteX40" fmla="*/ 5859 w 5426208"/>
                <a:gd name="connsiteY40" fmla="*/ 2924278 h 6199731"/>
                <a:gd name="connsiteX41" fmla="*/ 109554 w 5426208"/>
                <a:gd name="connsiteY41" fmla="*/ 3518167 h 6199731"/>
                <a:gd name="connsiteX42" fmla="*/ 420638 w 5426208"/>
                <a:gd name="connsiteY42" fmla="*/ 4922761 h 6199731"/>
                <a:gd name="connsiteX43" fmla="*/ 967661 w 5426208"/>
                <a:gd name="connsiteY43" fmla="*/ 5506212 h 6199731"/>
                <a:gd name="connsiteX44" fmla="*/ 1523574 w 5426208"/>
                <a:gd name="connsiteY44" fmla="*/ 5761746 h 6199731"/>
                <a:gd name="connsiteX45" fmla="*/ 2471273 w 5426208"/>
                <a:gd name="connsiteY45" fmla="*/ 5841898 h 6199731"/>
                <a:gd name="connsiteX46" fmla="*/ 3384948 w 5426208"/>
                <a:gd name="connsiteY46" fmla="*/ 5645372 h 6199731"/>
                <a:gd name="connsiteX47" fmla="*/ 3500869 w 5426208"/>
                <a:gd name="connsiteY47" fmla="*/ 5718513 h 6199731"/>
                <a:gd name="connsiteX48" fmla="*/ 3506134 w 5426208"/>
                <a:gd name="connsiteY48" fmla="*/ 6199731 h 6199731"/>
                <a:gd name="connsiteX0" fmla="*/ 4469964 w 5426208"/>
                <a:gd name="connsiteY0" fmla="*/ 6067996 h 6199731"/>
                <a:gd name="connsiteX1" fmla="*/ 4282215 w 5426208"/>
                <a:gd name="connsiteY1" fmla="*/ 5520241 h 6199731"/>
                <a:gd name="connsiteX2" fmla="*/ 4330110 w 5426208"/>
                <a:gd name="connsiteY2" fmla="*/ 5252182 h 6199731"/>
                <a:gd name="connsiteX3" fmla="*/ 4631881 w 5426208"/>
                <a:gd name="connsiteY3" fmla="*/ 4847196 h 6199731"/>
                <a:gd name="connsiteX4" fmla="*/ 5058626 w 5426208"/>
                <a:gd name="connsiteY4" fmla="*/ 3800971 h 6199731"/>
                <a:gd name="connsiteX5" fmla="*/ 5416844 w 5426208"/>
                <a:gd name="connsiteY5" fmla="*/ 2735742 h 6199731"/>
                <a:gd name="connsiteX6" fmla="*/ 5253752 w 5426208"/>
                <a:gd name="connsiteY6" fmla="*/ 2747942 h 6199731"/>
                <a:gd name="connsiteX7" fmla="*/ 4553133 w 5426208"/>
                <a:gd name="connsiteY7" fmla="*/ 3267459 h 6199731"/>
                <a:gd name="connsiteX8" fmla="*/ 3980892 w 5426208"/>
                <a:gd name="connsiteY8" fmla="*/ 4210612 h 6199731"/>
                <a:gd name="connsiteX9" fmla="*/ 4002122 w 5426208"/>
                <a:gd name="connsiteY9" fmla="*/ 3520514 h 6199731"/>
                <a:gd name="connsiteX10" fmla="*/ 4261463 w 5426208"/>
                <a:gd name="connsiteY10" fmla="*/ 1983300 h 6199731"/>
                <a:gd name="connsiteX11" fmla="*/ 4416873 w 5426208"/>
                <a:gd name="connsiteY11" fmla="*/ 1383760 h 6199731"/>
                <a:gd name="connsiteX12" fmla="*/ 4596120 w 5426208"/>
                <a:gd name="connsiteY12" fmla="*/ 925306 h 6199731"/>
                <a:gd name="connsiteX13" fmla="*/ 4049958 w 5426208"/>
                <a:gd name="connsiteY13" fmla="*/ 1199173 h 6199731"/>
                <a:gd name="connsiteX14" fmla="*/ 3488008 w 5426208"/>
                <a:gd name="connsiteY14" fmla="*/ 2315594 h 6199731"/>
                <a:gd name="connsiteX15" fmla="*/ 3287203 w 5426208"/>
                <a:gd name="connsiteY15" fmla="*/ 3409267 h 6199731"/>
                <a:gd name="connsiteX16" fmla="*/ 3292845 w 5426208"/>
                <a:gd name="connsiteY16" fmla="*/ 4093202 h 6199731"/>
                <a:gd name="connsiteX17" fmla="*/ 3192806 w 5426208"/>
                <a:gd name="connsiteY17" fmla="*/ 3842808 h 6199731"/>
                <a:gd name="connsiteX18" fmla="*/ 3006290 w 5426208"/>
                <a:gd name="connsiteY18" fmla="*/ 2973076 h 6199731"/>
                <a:gd name="connsiteX19" fmla="*/ 2437902 w 5426208"/>
                <a:gd name="connsiteY19" fmla="*/ 1628845 h 6199731"/>
                <a:gd name="connsiteX20" fmla="*/ 2086078 w 5426208"/>
                <a:gd name="connsiteY20" fmla="*/ 683692 h 6199731"/>
                <a:gd name="connsiteX21" fmla="*/ 1976061 w 5426208"/>
                <a:gd name="connsiteY21" fmla="*/ 237639 h 6199731"/>
                <a:gd name="connsiteX22" fmla="*/ 1853512 w 5426208"/>
                <a:gd name="connsiteY22" fmla="*/ 1969 h 6199731"/>
                <a:gd name="connsiteX23" fmla="*/ 1674403 w 5426208"/>
                <a:gd name="connsiteY23" fmla="*/ 360188 h 6199731"/>
                <a:gd name="connsiteX24" fmla="*/ 1504721 w 5426208"/>
                <a:gd name="connsiteY24" fmla="*/ 1415990 h 6199731"/>
                <a:gd name="connsiteX25" fmla="*/ 1919500 w 5426208"/>
                <a:gd name="connsiteY25" fmla="*/ 2745169 h 6199731"/>
                <a:gd name="connsiteX26" fmla="*/ 2511779 w 5426208"/>
                <a:gd name="connsiteY26" fmla="*/ 3912880 h 6199731"/>
                <a:gd name="connsiteX27" fmla="*/ 2507282 w 5426208"/>
                <a:gd name="connsiteY27" fmla="*/ 4079031 h 6199731"/>
                <a:gd name="connsiteX28" fmla="*/ 1259624 w 5426208"/>
                <a:gd name="connsiteY28" fmla="*/ 2566060 h 6199731"/>
                <a:gd name="connsiteX29" fmla="*/ 760003 w 5426208"/>
                <a:gd name="connsiteY29" fmla="*/ 2019305 h 6199731"/>
                <a:gd name="connsiteX30" fmla="*/ 213248 w 5426208"/>
                <a:gd name="connsiteY30" fmla="*/ 1510258 h 6199731"/>
                <a:gd name="connsiteX31" fmla="*/ 213248 w 5426208"/>
                <a:gd name="connsiteY31" fmla="*/ 1642233 h 6199731"/>
                <a:gd name="connsiteX32" fmla="*/ 694015 w 5426208"/>
                <a:gd name="connsiteY32" fmla="*/ 2980839 h 6199731"/>
                <a:gd name="connsiteX33" fmla="*/ 1253280 w 5426208"/>
                <a:gd name="connsiteY33" fmla="*/ 4010799 h 6199731"/>
                <a:gd name="connsiteX34" fmla="*/ 2015715 w 5426208"/>
                <a:gd name="connsiteY34" fmla="*/ 4652101 h 6199731"/>
                <a:gd name="connsiteX35" fmla="*/ 2631307 w 5426208"/>
                <a:gd name="connsiteY35" fmla="*/ 4974554 h 6199731"/>
                <a:gd name="connsiteX36" fmla="*/ 2175214 w 5426208"/>
                <a:gd name="connsiteY36" fmla="*/ 5005357 h 6199731"/>
                <a:gd name="connsiteX37" fmla="*/ 1502268 w 5426208"/>
                <a:gd name="connsiteY37" fmla="*/ 4791324 h 6199731"/>
                <a:gd name="connsiteX38" fmla="*/ 760003 w 5426208"/>
                <a:gd name="connsiteY38" fmla="*/ 4187470 h 6199731"/>
                <a:gd name="connsiteX39" fmla="*/ 260382 w 5426208"/>
                <a:gd name="connsiteY39" fmla="*/ 3291924 h 6199731"/>
                <a:gd name="connsiteX40" fmla="*/ 5859 w 5426208"/>
                <a:gd name="connsiteY40" fmla="*/ 2924278 h 6199731"/>
                <a:gd name="connsiteX41" fmla="*/ 109554 w 5426208"/>
                <a:gd name="connsiteY41" fmla="*/ 3518167 h 6199731"/>
                <a:gd name="connsiteX42" fmla="*/ 420638 w 5426208"/>
                <a:gd name="connsiteY42" fmla="*/ 4922761 h 6199731"/>
                <a:gd name="connsiteX43" fmla="*/ 967661 w 5426208"/>
                <a:gd name="connsiteY43" fmla="*/ 5506212 h 6199731"/>
                <a:gd name="connsiteX44" fmla="*/ 1523574 w 5426208"/>
                <a:gd name="connsiteY44" fmla="*/ 5761746 h 6199731"/>
                <a:gd name="connsiteX45" fmla="*/ 2471273 w 5426208"/>
                <a:gd name="connsiteY45" fmla="*/ 5841898 h 6199731"/>
                <a:gd name="connsiteX46" fmla="*/ 3384948 w 5426208"/>
                <a:gd name="connsiteY46" fmla="*/ 5645372 h 6199731"/>
                <a:gd name="connsiteX47" fmla="*/ 3500869 w 5426208"/>
                <a:gd name="connsiteY47" fmla="*/ 5718513 h 6199731"/>
                <a:gd name="connsiteX48" fmla="*/ 3506134 w 5426208"/>
                <a:gd name="connsiteY48" fmla="*/ 6199731 h 6199731"/>
                <a:gd name="connsiteX0" fmla="*/ 4469964 w 5426208"/>
                <a:gd name="connsiteY0" fmla="*/ 6067996 h 6199731"/>
                <a:gd name="connsiteX1" fmla="*/ 4282215 w 5426208"/>
                <a:gd name="connsiteY1" fmla="*/ 5520241 h 6199731"/>
                <a:gd name="connsiteX2" fmla="*/ 4330110 w 5426208"/>
                <a:gd name="connsiteY2" fmla="*/ 5252182 h 6199731"/>
                <a:gd name="connsiteX3" fmla="*/ 4631881 w 5426208"/>
                <a:gd name="connsiteY3" fmla="*/ 4847196 h 6199731"/>
                <a:gd name="connsiteX4" fmla="*/ 5058626 w 5426208"/>
                <a:gd name="connsiteY4" fmla="*/ 3800971 h 6199731"/>
                <a:gd name="connsiteX5" fmla="*/ 5416844 w 5426208"/>
                <a:gd name="connsiteY5" fmla="*/ 2735742 h 6199731"/>
                <a:gd name="connsiteX6" fmla="*/ 5253752 w 5426208"/>
                <a:gd name="connsiteY6" fmla="*/ 2747942 h 6199731"/>
                <a:gd name="connsiteX7" fmla="*/ 4553133 w 5426208"/>
                <a:gd name="connsiteY7" fmla="*/ 3267459 h 6199731"/>
                <a:gd name="connsiteX8" fmla="*/ 3980892 w 5426208"/>
                <a:gd name="connsiteY8" fmla="*/ 4210612 h 6199731"/>
                <a:gd name="connsiteX9" fmla="*/ 4002122 w 5426208"/>
                <a:gd name="connsiteY9" fmla="*/ 3520514 h 6199731"/>
                <a:gd name="connsiteX10" fmla="*/ 4261463 w 5426208"/>
                <a:gd name="connsiteY10" fmla="*/ 1983300 h 6199731"/>
                <a:gd name="connsiteX11" fmla="*/ 4416873 w 5426208"/>
                <a:gd name="connsiteY11" fmla="*/ 1383760 h 6199731"/>
                <a:gd name="connsiteX12" fmla="*/ 4596120 w 5426208"/>
                <a:gd name="connsiteY12" fmla="*/ 925306 h 6199731"/>
                <a:gd name="connsiteX13" fmla="*/ 4049958 w 5426208"/>
                <a:gd name="connsiteY13" fmla="*/ 1199173 h 6199731"/>
                <a:gd name="connsiteX14" fmla="*/ 3488008 w 5426208"/>
                <a:gd name="connsiteY14" fmla="*/ 2315594 h 6199731"/>
                <a:gd name="connsiteX15" fmla="*/ 3287203 w 5426208"/>
                <a:gd name="connsiteY15" fmla="*/ 3409267 h 6199731"/>
                <a:gd name="connsiteX16" fmla="*/ 3292845 w 5426208"/>
                <a:gd name="connsiteY16" fmla="*/ 4093202 h 6199731"/>
                <a:gd name="connsiteX17" fmla="*/ 3192806 w 5426208"/>
                <a:gd name="connsiteY17" fmla="*/ 3842808 h 6199731"/>
                <a:gd name="connsiteX18" fmla="*/ 3006290 w 5426208"/>
                <a:gd name="connsiteY18" fmla="*/ 2973076 h 6199731"/>
                <a:gd name="connsiteX19" fmla="*/ 2437902 w 5426208"/>
                <a:gd name="connsiteY19" fmla="*/ 1628845 h 6199731"/>
                <a:gd name="connsiteX20" fmla="*/ 2086078 w 5426208"/>
                <a:gd name="connsiteY20" fmla="*/ 683692 h 6199731"/>
                <a:gd name="connsiteX21" fmla="*/ 1976061 w 5426208"/>
                <a:gd name="connsiteY21" fmla="*/ 237639 h 6199731"/>
                <a:gd name="connsiteX22" fmla="*/ 1853512 w 5426208"/>
                <a:gd name="connsiteY22" fmla="*/ 1969 h 6199731"/>
                <a:gd name="connsiteX23" fmla="*/ 1674403 w 5426208"/>
                <a:gd name="connsiteY23" fmla="*/ 360188 h 6199731"/>
                <a:gd name="connsiteX24" fmla="*/ 1504721 w 5426208"/>
                <a:gd name="connsiteY24" fmla="*/ 1415990 h 6199731"/>
                <a:gd name="connsiteX25" fmla="*/ 1919500 w 5426208"/>
                <a:gd name="connsiteY25" fmla="*/ 2745169 h 6199731"/>
                <a:gd name="connsiteX26" fmla="*/ 2511779 w 5426208"/>
                <a:gd name="connsiteY26" fmla="*/ 3912880 h 6199731"/>
                <a:gd name="connsiteX27" fmla="*/ 2507282 w 5426208"/>
                <a:gd name="connsiteY27" fmla="*/ 4079031 h 6199731"/>
                <a:gd name="connsiteX28" fmla="*/ 1259624 w 5426208"/>
                <a:gd name="connsiteY28" fmla="*/ 2566060 h 6199731"/>
                <a:gd name="connsiteX29" fmla="*/ 760003 w 5426208"/>
                <a:gd name="connsiteY29" fmla="*/ 2019305 h 6199731"/>
                <a:gd name="connsiteX30" fmla="*/ 213248 w 5426208"/>
                <a:gd name="connsiteY30" fmla="*/ 1510258 h 6199731"/>
                <a:gd name="connsiteX31" fmla="*/ 213248 w 5426208"/>
                <a:gd name="connsiteY31" fmla="*/ 1642233 h 6199731"/>
                <a:gd name="connsiteX32" fmla="*/ 694015 w 5426208"/>
                <a:gd name="connsiteY32" fmla="*/ 2980839 h 6199731"/>
                <a:gd name="connsiteX33" fmla="*/ 1253280 w 5426208"/>
                <a:gd name="connsiteY33" fmla="*/ 4010799 h 6199731"/>
                <a:gd name="connsiteX34" fmla="*/ 2015715 w 5426208"/>
                <a:gd name="connsiteY34" fmla="*/ 4652101 h 6199731"/>
                <a:gd name="connsiteX35" fmla="*/ 2631307 w 5426208"/>
                <a:gd name="connsiteY35" fmla="*/ 4974554 h 6199731"/>
                <a:gd name="connsiteX36" fmla="*/ 2175214 w 5426208"/>
                <a:gd name="connsiteY36" fmla="*/ 5005357 h 6199731"/>
                <a:gd name="connsiteX37" fmla="*/ 1502268 w 5426208"/>
                <a:gd name="connsiteY37" fmla="*/ 4791324 h 6199731"/>
                <a:gd name="connsiteX38" fmla="*/ 760003 w 5426208"/>
                <a:gd name="connsiteY38" fmla="*/ 4187470 h 6199731"/>
                <a:gd name="connsiteX39" fmla="*/ 260382 w 5426208"/>
                <a:gd name="connsiteY39" fmla="*/ 3291924 h 6199731"/>
                <a:gd name="connsiteX40" fmla="*/ 5859 w 5426208"/>
                <a:gd name="connsiteY40" fmla="*/ 2924278 h 6199731"/>
                <a:gd name="connsiteX41" fmla="*/ 109554 w 5426208"/>
                <a:gd name="connsiteY41" fmla="*/ 3518167 h 6199731"/>
                <a:gd name="connsiteX42" fmla="*/ 420638 w 5426208"/>
                <a:gd name="connsiteY42" fmla="*/ 4922761 h 6199731"/>
                <a:gd name="connsiteX43" fmla="*/ 967661 w 5426208"/>
                <a:gd name="connsiteY43" fmla="*/ 5506212 h 6199731"/>
                <a:gd name="connsiteX44" fmla="*/ 1523574 w 5426208"/>
                <a:gd name="connsiteY44" fmla="*/ 5761746 h 6199731"/>
                <a:gd name="connsiteX45" fmla="*/ 2471273 w 5426208"/>
                <a:gd name="connsiteY45" fmla="*/ 5841898 h 6199731"/>
                <a:gd name="connsiteX46" fmla="*/ 3384948 w 5426208"/>
                <a:gd name="connsiteY46" fmla="*/ 5645372 h 6199731"/>
                <a:gd name="connsiteX47" fmla="*/ 3500869 w 5426208"/>
                <a:gd name="connsiteY47" fmla="*/ 5718513 h 6199731"/>
                <a:gd name="connsiteX48" fmla="*/ 3506134 w 5426208"/>
                <a:gd name="connsiteY48" fmla="*/ 6199731 h 6199731"/>
                <a:gd name="connsiteX0" fmla="*/ 4469964 w 5426208"/>
                <a:gd name="connsiteY0" fmla="*/ 6068369 h 6200104"/>
                <a:gd name="connsiteX1" fmla="*/ 4282215 w 5426208"/>
                <a:gd name="connsiteY1" fmla="*/ 5520614 h 6200104"/>
                <a:gd name="connsiteX2" fmla="*/ 4330110 w 5426208"/>
                <a:gd name="connsiteY2" fmla="*/ 5252555 h 6200104"/>
                <a:gd name="connsiteX3" fmla="*/ 4631881 w 5426208"/>
                <a:gd name="connsiteY3" fmla="*/ 4847569 h 6200104"/>
                <a:gd name="connsiteX4" fmla="*/ 5058626 w 5426208"/>
                <a:gd name="connsiteY4" fmla="*/ 3801344 h 6200104"/>
                <a:gd name="connsiteX5" fmla="*/ 5416844 w 5426208"/>
                <a:gd name="connsiteY5" fmla="*/ 2736115 h 6200104"/>
                <a:gd name="connsiteX6" fmla="*/ 5253752 w 5426208"/>
                <a:gd name="connsiteY6" fmla="*/ 2748315 h 6200104"/>
                <a:gd name="connsiteX7" fmla="*/ 4553133 w 5426208"/>
                <a:gd name="connsiteY7" fmla="*/ 3267832 h 6200104"/>
                <a:gd name="connsiteX8" fmla="*/ 3980892 w 5426208"/>
                <a:gd name="connsiteY8" fmla="*/ 4210985 h 6200104"/>
                <a:gd name="connsiteX9" fmla="*/ 4002122 w 5426208"/>
                <a:gd name="connsiteY9" fmla="*/ 3520887 h 6200104"/>
                <a:gd name="connsiteX10" fmla="*/ 4261463 w 5426208"/>
                <a:gd name="connsiteY10" fmla="*/ 1983673 h 6200104"/>
                <a:gd name="connsiteX11" fmla="*/ 4416873 w 5426208"/>
                <a:gd name="connsiteY11" fmla="*/ 1384133 h 6200104"/>
                <a:gd name="connsiteX12" fmla="*/ 4596120 w 5426208"/>
                <a:gd name="connsiteY12" fmla="*/ 925679 h 6200104"/>
                <a:gd name="connsiteX13" fmla="*/ 4049958 w 5426208"/>
                <a:gd name="connsiteY13" fmla="*/ 1199546 h 6200104"/>
                <a:gd name="connsiteX14" fmla="*/ 3488008 w 5426208"/>
                <a:gd name="connsiteY14" fmla="*/ 2315967 h 6200104"/>
                <a:gd name="connsiteX15" fmla="*/ 3287203 w 5426208"/>
                <a:gd name="connsiteY15" fmla="*/ 3409640 h 6200104"/>
                <a:gd name="connsiteX16" fmla="*/ 3292845 w 5426208"/>
                <a:gd name="connsiteY16" fmla="*/ 4093575 h 6200104"/>
                <a:gd name="connsiteX17" fmla="*/ 3192806 w 5426208"/>
                <a:gd name="connsiteY17" fmla="*/ 3843181 h 6200104"/>
                <a:gd name="connsiteX18" fmla="*/ 3006290 w 5426208"/>
                <a:gd name="connsiteY18" fmla="*/ 2973449 h 6200104"/>
                <a:gd name="connsiteX19" fmla="*/ 2437902 w 5426208"/>
                <a:gd name="connsiteY19" fmla="*/ 1629218 h 6200104"/>
                <a:gd name="connsiteX20" fmla="*/ 2116465 w 5426208"/>
                <a:gd name="connsiteY20" fmla="*/ 842913 h 6200104"/>
                <a:gd name="connsiteX21" fmla="*/ 1976061 w 5426208"/>
                <a:gd name="connsiteY21" fmla="*/ 238012 h 6200104"/>
                <a:gd name="connsiteX22" fmla="*/ 1853512 w 5426208"/>
                <a:gd name="connsiteY22" fmla="*/ 2342 h 6200104"/>
                <a:gd name="connsiteX23" fmla="*/ 1674403 w 5426208"/>
                <a:gd name="connsiteY23" fmla="*/ 360561 h 6200104"/>
                <a:gd name="connsiteX24" fmla="*/ 1504721 w 5426208"/>
                <a:gd name="connsiteY24" fmla="*/ 1416363 h 6200104"/>
                <a:gd name="connsiteX25" fmla="*/ 1919500 w 5426208"/>
                <a:gd name="connsiteY25" fmla="*/ 2745542 h 6200104"/>
                <a:gd name="connsiteX26" fmla="*/ 2511779 w 5426208"/>
                <a:gd name="connsiteY26" fmla="*/ 3913253 h 6200104"/>
                <a:gd name="connsiteX27" fmla="*/ 2507282 w 5426208"/>
                <a:gd name="connsiteY27" fmla="*/ 4079404 h 6200104"/>
                <a:gd name="connsiteX28" fmla="*/ 1259624 w 5426208"/>
                <a:gd name="connsiteY28" fmla="*/ 2566433 h 6200104"/>
                <a:gd name="connsiteX29" fmla="*/ 760003 w 5426208"/>
                <a:gd name="connsiteY29" fmla="*/ 2019678 h 6200104"/>
                <a:gd name="connsiteX30" fmla="*/ 213248 w 5426208"/>
                <a:gd name="connsiteY30" fmla="*/ 1510631 h 6200104"/>
                <a:gd name="connsiteX31" fmla="*/ 213248 w 5426208"/>
                <a:gd name="connsiteY31" fmla="*/ 1642606 h 6200104"/>
                <a:gd name="connsiteX32" fmla="*/ 694015 w 5426208"/>
                <a:gd name="connsiteY32" fmla="*/ 2981212 h 6200104"/>
                <a:gd name="connsiteX33" fmla="*/ 1253280 w 5426208"/>
                <a:gd name="connsiteY33" fmla="*/ 4011172 h 6200104"/>
                <a:gd name="connsiteX34" fmla="*/ 2015715 w 5426208"/>
                <a:gd name="connsiteY34" fmla="*/ 4652474 h 6200104"/>
                <a:gd name="connsiteX35" fmla="*/ 2631307 w 5426208"/>
                <a:gd name="connsiteY35" fmla="*/ 4974927 h 6200104"/>
                <a:gd name="connsiteX36" fmla="*/ 2175214 w 5426208"/>
                <a:gd name="connsiteY36" fmla="*/ 5005730 h 6200104"/>
                <a:gd name="connsiteX37" fmla="*/ 1502268 w 5426208"/>
                <a:gd name="connsiteY37" fmla="*/ 4791697 h 6200104"/>
                <a:gd name="connsiteX38" fmla="*/ 760003 w 5426208"/>
                <a:gd name="connsiteY38" fmla="*/ 4187843 h 6200104"/>
                <a:gd name="connsiteX39" fmla="*/ 260382 w 5426208"/>
                <a:gd name="connsiteY39" fmla="*/ 3292297 h 6200104"/>
                <a:gd name="connsiteX40" fmla="*/ 5859 w 5426208"/>
                <a:gd name="connsiteY40" fmla="*/ 2924651 h 6200104"/>
                <a:gd name="connsiteX41" fmla="*/ 109554 w 5426208"/>
                <a:gd name="connsiteY41" fmla="*/ 3518540 h 6200104"/>
                <a:gd name="connsiteX42" fmla="*/ 420638 w 5426208"/>
                <a:gd name="connsiteY42" fmla="*/ 4923134 h 6200104"/>
                <a:gd name="connsiteX43" fmla="*/ 967661 w 5426208"/>
                <a:gd name="connsiteY43" fmla="*/ 5506585 h 6200104"/>
                <a:gd name="connsiteX44" fmla="*/ 1523574 w 5426208"/>
                <a:gd name="connsiteY44" fmla="*/ 5762119 h 6200104"/>
                <a:gd name="connsiteX45" fmla="*/ 2471273 w 5426208"/>
                <a:gd name="connsiteY45" fmla="*/ 5842271 h 6200104"/>
                <a:gd name="connsiteX46" fmla="*/ 3384948 w 5426208"/>
                <a:gd name="connsiteY46" fmla="*/ 5645745 h 6200104"/>
                <a:gd name="connsiteX47" fmla="*/ 3500869 w 5426208"/>
                <a:gd name="connsiteY47" fmla="*/ 5718886 h 6200104"/>
                <a:gd name="connsiteX48" fmla="*/ 3506134 w 5426208"/>
                <a:gd name="connsiteY48" fmla="*/ 6200104 h 6200104"/>
                <a:gd name="connsiteX0" fmla="*/ 4469964 w 5426208"/>
                <a:gd name="connsiteY0" fmla="*/ 6083203 h 6214938"/>
                <a:gd name="connsiteX1" fmla="*/ 4282215 w 5426208"/>
                <a:gd name="connsiteY1" fmla="*/ 5535448 h 6214938"/>
                <a:gd name="connsiteX2" fmla="*/ 4330110 w 5426208"/>
                <a:gd name="connsiteY2" fmla="*/ 5267389 h 6214938"/>
                <a:gd name="connsiteX3" fmla="*/ 4631881 w 5426208"/>
                <a:gd name="connsiteY3" fmla="*/ 4862403 h 6214938"/>
                <a:gd name="connsiteX4" fmla="*/ 5058626 w 5426208"/>
                <a:gd name="connsiteY4" fmla="*/ 3816178 h 6214938"/>
                <a:gd name="connsiteX5" fmla="*/ 5416844 w 5426208"/>
                <a:gd name="connsiteY5" fmla="*/ 2750949 h 6214938"/>
                <a:gd name="connsiteX6" fmla="*/ 5253752 w 5426208"/>
                <a:gd name="connsiteY6" fmla="*/ 2763149 h 6214938"/>
                <a:gd name="connsiteX7" fmla="*/ 4553133 w 5426208"/>
                <a:gd name="connsiteY7" fmla="*/ 3282666 h 6214938"/>
                <a:gd name="connsiteX8" fmla="*/ 3980892 w 5426208"/>
                <a:gd name="connsiteY8" fmla="*/ 4225819 h 6214938"/>
                <a:gd name="connsiteX9" fmla="*/ 4002122 w 5426208"/>
                <a:gd name="connsiteY9" fmla="*/ 3535721 h 6214938"/>
                <a:gd name="connsiteX10" fmla="*/ 4261463 w 5426208"/>
                <a:gd name="connsiteY10" fmla="*/ 1998507 h 6214938"/>
                <a:gd name="connsiteX11" fmla="*/ 4416873 w 5426208"/>
                <a:gd name="connsiteY11" fmla="*/ 1398967 h 6214938"/>
                <a:gd name="connsiteX12" fmla="*/ 4596120 w 5426208"/>
                <a:gd name="connsiteY12" fmla="*/ 940513 h 6214938"/>
                <a:gd name="connsiteX13" fmla="*/ 4049958 w 5426208"/>
                <a:gd name="connsiteY13" fmla="*/ 1214380 h 6214938"/>
                <a:gd name="connsiteX14" fmla="*/ 3488008 w 5426208"/>
                <a:gd name="connsiteY14" fmla="*/ 2330801 h 6214938"/>
                <a:gd name="connsiteX15" fmla="*/ 3287203 w 5426208"/>
                <a:gd name="connsiteY15" fmla="*/ 3424474 h 6214938"/>
                <a:gd name="connsiteX16" fmla="*/ 3292845 w 5426208"/>
                <a:gd name="connsiteY16" fmla="*/ 4108409 h 6214938"/>
                <a:gd name="connsiteX17" fmla="*/ 3192806 w 5426208"/>
                <a:gd name="connsiteY17" fmla="*/ 3858015 h 6214938"/>
                <a:gd name="connsiteX18" fmla="*/ 3006290 w 5426208"/>
                <a:gd name="connsiteY18" fmla="*/ 2988283 h 6214938"/>
                <a:gd name="connsiteX19" fmla="*/ 2437902 w 5426208"/>
                <a:gd name="connsiteY19" fmla="*/ 1644052 h 6214938"/>
                <a:gd name="connsiteX20" fmla="*/ 2116465 w 5426208"/>
                <a:gd name="connsiteY20" fmla="*/ 857747 h 6214938"/>
                <a:gd name="connsiteX21" fmla="*/ 1976061 w 5426208"/>
                <a:gd name="connsiteY21" fmla="*/ 252846 h 6214938"/>
                <a:gd name="connsiteX22" fmla="*/ 1853512 w 5426208"/>
                <a:gd name="connsiteY22" fmla="*/ 17176 h 6214938"/>
                <a:gd name="connsiteX23" fmla="*/ 1612673 w 5426208"/>
                <a:gd name="connsiteY23" fmla="*/ 683202 h 6214938"/>
                <a:gd name="connsiteX24" fmla="*/ 1504721 w 5426208"/>
                <a:gd name="connsiteY24" fmla="*/ 1431197 h 6214938"/>
                <a:gd name="connsiteX25" fmla="*/ 1919500 w 5426208"/>
                <a:gd name="connsiteY25" fmla="*/ 2760376 h 6214938"/>
                <a:gd name="connsiteX26" fmla="*/ 2511779 w 5426208"/>
                <a:gd name="connsiteY26" fmla="*/ 3928087 h 6214938"/>
                <a:gd name="connsiteX27" fmla="*/ 2507282 w 5426208"/>
                <a:gd name="connsiteY27" fmla="*/ 4094238 h 6214938"/>
                <a:gd name="connsiteX28" fmla="*/ 1259624 w 5426208"/>
                <a:gd name="connsiteY28" fmla="*/ 2581267 h 6214938"/>
                <a:gd name="connsiteX29" fmla="*/ 760003 w 5426208"/>
                <a:gd name="connsiteY29" fmla="*/ 2034512 h 6214938"/>
                <a:gd name="connsiteX30" fmla="*/ 213248 w 5426208"/>
                <a:gd name="connsiteY30" fmla="*/ 1525465 h 6214938"/>
                <a:gd name="connsiteX31" fmla="*/ 213248 w 5426208"/>
                <a:gd name="connsiteY31" fmla="*/ 1657440 h 6214938"/>
                <a:gd name="connsiteX32" fmla="*/ 694015 w 5426208"/>
                <a:gd name="connsiteY32" fmla="*/ 2996046 h 6214938"/>
                <a:gd name="connsiteX33" fmla="*/ 1253280 w 5426208"/>
                <a:gd name="connsiteY33" fmla="*/ 4026006 h 6214938"/>
                <a:gd name="connsiteX34" fmla="*/ 2015715 w 5426208"/>
                <a:gd name="connsiteY34" fmla="*/ 4667308 h 6214938"/>
                <a:gd name="connsiteX35" fmla="*/ 2631307 w 5426208"/>
                <a:gd name="connsiteY35" fmla="*/ 4989761 h 6214938"/>
                <a:gd name="connsiteX36" fmla="*/ 2175214 w 5426208"/>
                <a:gd name="connsiteY36" fmla="*/ 5020564 h 6214938"/>
                <a:gd name="connsiteX37" fmla="*/ 1502268 w 5426208"/>
                <a:gd name="connsiteY37" fmla="*/ 4806531 h 6214938"/>
                <a:gd name="connsiteX38" fmla="*/ 760003 w 5426208"/>
                <a:gd name="connsiteY38" fmla="*/ 4202677 h 6214938"/>
                <a:gd name="connsiteX39" fmla="*/ 260382 w 5426208"/>
                <a:gd name="connsiteY39" fmla="*/ 3307131 h 6214938"/>
                <a:gd name="connsiteX40" fmla="*/ 5859 w 5426208"/>
                <a:gd name="connsiteY40" fmla="*/ 2939485 h 6214938"/>
                <a:gd name="connsiteX41" fmla="*/ 109554 w 5426208"/>
                <a:gd name="connsiteY41" fmla="*/ 3533374 h 6214938"/>
                <a:gd name="connsiteX42" fmla="*/ 420638 w 5426208"/>
                <a:gd name="connsiteY42" fmla="*/ 4937968 h 6214938"/>
                <a:gd name="connsiteX43" fmla="*/ 967661 w 5426208"/>
                <a:gd name="connsiteY43" fmla="*/ 5521419 h 6214938"/>
                <a:gd name="connsiteX44" fmla="*/ 1523574 w 5426208"/>
                <a:gd name="connsiteY44" fmla="*/ 5776953 h 6214938"/>
                <a:gd name="connsiteX45" fmla="*/ 2471273 w 5426208"/>
                <a:gd name="connsiteY45" fmla="*/ 5857105 h 6214938"/>
                <a:gd name="connsiteX46" fmla="*/ 3384948 w 5426208"/>
                <a:gd name="connsiteY46" fmla="*/ 5660579 h 6214938"/>
                <a:gd name="connsiteX47" fmla="*/ 3500869 w 5426208"/>
                <a:gd name="connsiteY47" fmla="*/ 5733720 h 6214938"/>
                <a:gd name="connsiteX48" fmla="*/ 3506134 w 5426208"/>
                <a:gd name="connsiteY48" fmla="*/ 6214938 h 6214938"/>
                <a:gd name="connsiteX0" fmla="*/ 4469964 w 5426208"/>
                <a:gd name="connsiteY0" fmla="*/ 6068032 h 6199767"/>
                <a:gd name="connsiteX1" fmla="*/ 4282215 w 5426208"/>
                <a:gd name="connsiteY1" fmla="*/ 5520277 h 6199767"/>
                <a:gd name="connsiteX2" fmla="*/ 4330110 w 5426208"/>
                <a:gd name="connsiteY2" fmla="*/ 5252218 h 6199767"/>
                <a:gd name="connsiteX3" fmla="*/ 4631881 w 5426208"/>
                <a:gd name="connsiteY3" fmla="*/ 4847232 h 6199767"/>
                <a:gd name="connsiteX4" fmla="*/ 5058626 w 5426208"/>
                <a:gd name="connsiteY4" fmla="*/ 3801007 h 6199767"/>
                <a:gd name="connsiteX5" fmla="*/ 5416844 w 5426208"/>
                <a:gd name="connsiteY5" fmla="*/ 2735778 h 6199767"/>
                <a:gd name="connsiteX6" fmla="*/ 5253752 w 5426208"/>
                <a:gd name="connsiteY6" fmla="*/ 2747978 h 6199767"/>
                <a:gd name="connsiteX7" fmla="*/ 4553133 w 5426208"/>
                <a:gd name="connsiteY7" fmla="*/ 3267495 h 6199767"/>
                <a:gd name="connsiteX8" fmla="*/ 3980892 w 5426208"/>
                <a:gd name="connsiteY8" fmla="*/ 4210648 h 6199767"/>
                <a:gd name="connsiteX9" fmla="*/ 4002122 w 5426208"/>
                <a:gd name="connsiteY9" fmla="*/ 3520550 h 6199767"/>
                <a:gd name="connsiteX10" fmla="*/ 4261463 w 5426208"/>
                <a:gd name="connsiteY10" fmla="*/ 1983336 h 6199767"/>
                <a:gd name="connsiteX11" fmla="*/ 4416873 w 5426208"/>
                <a:gd name="connsiteY11" fmla="*/ 1383796 h 6199767"/>
                <a:gd name="connsiteX12" fmla="*/ 4596120 w 5426208"/>
                <a:gd name="connsiteY12" fmla="*/ 925342 h 6199767"/>
                <a:gd name="connsiteX13" fmla="*/ 4049958 w 5426208"/>
                <a:gd name="connsiteY13" fmla="*/ 1199209 h 6199767"/>
                <a:gd name="connsiteX14" fmla="*/ 3488008 w 5426208"/>
                <a:gd name="connsiteY14" fmla="*/ 2315630 h 6199767"/>
                <a:gd name="connsiteX15" fmla="*/ 3287203 w 5426208"/>
                <a:gd name="connsiteY15" fmla="*/ 3409303 h 6199767"/>
                <a:gd name="connsiteX16" fmla="*/ 3292845 w 5426208"/>
                <a:gd name="connsiteY16" fmla="*/ 4093238 h 6199767"/>
                <a:gd name="connsiteX17" fmla="*/ 3192806 w 5426208"/>
                <a:gd name="connsiteY17" fmla="*/ 3842844 h 6199767"/>
                <a:gd name="connsiteX18" fmla="*/ 3006290 w 5426208"/>
                <a:gd name="connsiteY18" fmla="*/ 2973112 h 6199767"/>
                <a:gd name="connsiteX19" fmla="*/ 2437902 w 5426208"/>
                <a:gd name="connsiteY19" fmla="*/ 1628881 h 6199767"/>
                <a:gd name="connsiteX20" fmla="*/ 2116465 w 5426208"/>
                <a:gd name="connsiteY20" fmla="*/ 842576 h 6199767"/>
                <a:gd name="connsiteX21" fmla="*/ 1945144 w 5426208"/>
                <a:gd name="connsiteY21" fmla="*/ 474671 h 6199767"/>
                <a:gd name="connsiteX22" fmla="*/ 1853512 w 5426208"/>
                <a:gd name="connsiteY22" fmla="*/ 2005 h 6199767"/>
                <a:gd name="connsiteX23" fmla="*/ 1612673 w 5426208"/>
                <a:gd name="connsiteY23" fmla="*/ 668031 h 6199767"/>
                <a:gd name="connsiteX24" fmla="*/ 1504721 w 5426208"/>
                <a:gd name="connsiteY24" fmla="*/ 1416026 h 6199767"/>
                <a:gd name="connsiteX25" fmla="*/ 1919500 w 5426208"/>
                <a:gd name="connsiteY25" fmla="*/ 2745205 h 6199767"/>
                <a:gd name="connsiteX26" fmla="*/ 2511779 w 5426208"/>
                <a:gd name="connsiteY26" fmla="*/ 3912916 h 6199767"/>
                <a:gd name="connsiteX27" fmla="*/ 2507282 w 5426208"/>
                <a:gd name="connsiteY27" fmla="*/ 4079067 h 6199767"/>
                <a:gd name="connsiteX28" fmla="*/ 1259624 w 5426208"/>
                <a:gd name="connsiteY28" fmla="*/ 2566096 h 6199767"/>
                <a:gd name="connsiteX29" fmla="*/ 760003 w 5426208"/>
                <a:gd name="connsiteY29" fmla="*/ 2019341 h 6199767"/>
                <a:gd name="connsiteX30" fmla="*/ 213248 w 5426208"/>
                <a:gd name="connsiteY30" fmla="*/ 1510294 h 6199767"/>
                <a:gd name="connsiteX31" fmla="*/ 213248 w 5426208"/>
                <a:gd name="connsiteY31" fmla="*/ 1642269 h 6199767"/>
                <a:gd name="connsiteX32" fmla="*/ 694015 w 5426208"/>
                <a:gd name="connsiteY32" fmla="*/ 2980875 h 6199767"/>
                <a:gd name="connsiteX33" fmla="*/ 1253280 w 5426208"/>
                <a:gd name="connsiteY33" fmla="*/ 4010835 h 6199767"/>
                <a:gd name="connsiteX34" fmla="*/ 2015715 w 5426208"/>
                <a:gd name="connsiteY34" fmla="*/ 4652137 h 6199767"/>
                <a:gd name="connsiteX35" fmla="*/ 2631307 w 5426208"/>
                <a:gd name="connsiteY35" fmla="*/ 4974590 h 6199767"/>
                <a:gd name="connsiteX36" fmla="*/ 2175214 w 5426208"/>
                <a:gd name="connsiteY36" fmla="*/ 5005393 h 6199767"/>
                <a:gd name="connsiteX37" fmla="*/ 1502268 w 5426208"/>
                <a:gd name="connsiteY37" fmla="*/ 4791360 h 6199767"/>
                <a:gd name="connsiteX38" fmla="*/ 760003 w 5426208"/>
                <a:gd name="connsiteY38" fmla="*/ 4187506 h 6199767"/>
                <a:gd name="connsiteX39" fmla="*/ 260382 w 5426208"/>
                <a:gd name="connsiteY39" fmla="*/ 3291960 h 6199767"/>
                <a:gd name="connsiteX40" fmla="*/ 5859 w 5426208"/>
                <a:gd name="connsiteY40" fmla="*/ 2924314 h 6199767"/>
                <a:gd name="connsiteX41" fmla="*/ 109554 w 5426208"/>
                <a:gd name="connsiteY41" fmla="*/ 3518203 h 6199767"/>
                <a:gd name="connsiteX42" fmla="*/ 420638 w 5426208"/>
                <a:gd name="connsiteY42" fmla="*/ 4922797 h 6199767"/>
                <a:gd name="connsiteX43" fmla="*/ 967661 w 5426208"/>
                <a:gd name="connsiteY43" fmla="*/ 5506248 h 6199767"/>
                <a:gd name="connsiteX44" fmla="*/ 1523574 w 5426208"/>
                <a:gd name="connsiteY44" fmla="*/ 5761782 h 6199767"/>
                <a:gd name="connsiteX45" fmla="*/ 2471273 w 5426208"/>
                <a:gd name="connsiteY45" fmla="*/ 5841934 h 6199767"/>
                <a:gd name="connsiteX46" fmla="*/ 3384948 w 5426208"/>
                <a:gd name="connsiteY46" fmla="*/ 5645408 h 6199767"/>
                <a:gd name="connsiteX47" fmla="*/ 3500869 w 5426208"/>
                <a:gd name="connsiteY47" fmla="*/ 5718549 h 6199767"/>
                <a:gd name="connsiteX48" fmla="*/ 3506134 w 5426208"/>
                <a:gd name="connsiteY48" fmla="*/ 6199767 h 6199767"/>
                <a:gd name="connsiteX0" fmla="*/ 4469964 w 5426208"/>
                <a:gd name="connsiteY0" fmla="*/ 5783028 h 5914763"/>
                <a:gd name="connsiteX1" fmla="*/ 4282215 w 5426208"/>
                <a:gd name="connsiteY1" fmla="*/ 5235273 h 5914763"/>
                <a:gd name="connsiteX2" fmla="*/ 4330110 w 5426208"/>
                <a:gd name="connsiteY2" fmla="*/ 4967214 h 5914763"/>
                <a:gd name="connsiteX3" fmla="*/ 4631881 w 5426208"/>
                <a:gd name="connsiteY3" fmla="*/ 4562228 h 5914763"/>
                <a:gd name="connsiteX4" fmla="*/ 5058626 w 5426208"/>
                <a:gd name="connsiteY4" fmla="*/ 3516003 h 5914763"/>
                <a:gd name="connsiteX5" fmla="*/ 5416844 w 5426208"/>
                <a:gd name="connsiteY5" fmla="*/ 2450774 h 5914763"/>
                <a:gd name="connsiteX6" fmla="*/ 5253752 w 5426208"/>
                <a:gd name="connsiteY6" fmla="*/ 2462974 h 5914763"/>
                <a:gd name="connsiteX7" fmla="*/ 4553133 w 5426208"/>
                <a:gd name="connsiteY7" fmla="*/ 2982491 h 5914763"/>
                <a:gd name="connsiteX8" fmla="*/ 3980892 w 5426208"/>
                <a:gd name="connsiteY8" fmla="*/ 3925644 h 5914763"/>
                <a:gd name="connsiteX9" fmla="*/ 4002122 w 5426208"/>
                <a:gd name="connsiteY9" fmla="*/ 3235546 h 5914763"/>
                <a:gd name="connsiteX10" fmla="*/ 4261463 w 5426208"/>
                <a:gd name="connsiteY10" fmla="*/ 1698332 h 5914763"/>
                <a:gd name="connsiteX11" fmla="*/ 4416873 w 5426208"/>
                <a:gd name="connsiteY11" fmla="*/ 1098792 h 5914763"/>
                <a:gd name="connsiteX12" fmla="*/ 4596120 w 5426208"/>
                <a:gd name="connsiteY12" fmla="*/ 640338 h 5914763"/>
                <a:gd name="connsiteX13" fmla="*/ 4049958 w 5426208"/>
                <a:gd name="connsiteY13" fmla="*/ 914205 h 5914763"/>
                <a:gd name="connsiteX14" fmla="*/ 3488008 w 5426208"/>
                <a:gd name="connsiteY14" fmla="*/ 2030626 h 5914763"/>
                <a:gd name="connsiteX15" fmla="*/ 3287203 w 5426208"/>
                <a:gd name="connsiteY15" fmla="*/ 3124299 h 5914763"/>
                <a:gd name="connsiteX16" fmla="*/ 3292845 w 5426208"/>
                <a:gd name="connsiteY16" fmla="*/ 3808234 h 5914763"/>
                <a:gd name="connsiteX17" fmla="*/ 3192806 w 5426208"/>
                <a:gd name="connsiteY17" fmla="*/ 3557840 h 5914763"/>
                <a:gd name="connsiteX18" fmla="*/ 3006290 w 5426208"/>
                <a:gd name="connsiteY18" fmla="*/ 2688108 h 5914763"/>
                <a:gd name="connsiteX19" fmla="*/ 2437902 w 5426208"/>
                <a:gd name="connsiteY19" fmla="*/ 1343877 h 5914763"/>
                <a:gd name="connsiteX20" fmla="*/ 2116465 w 5426208"/>
                <a:gd name="connsiteY20" fmla="*/ 557572 h 5914763"/>
                <a:gd name="connsiteX21" fmla="*/ 1945144 w 5426208"/>
                <a:gd name="connsiteY21" fmla="*/ 189667 h 5914763"/>
                <a:gd name="connsiteX22" fmla="*/ 1791527 w 5426208"/>
                <a:gd name="connsiteY22" fmla="*/ 5193 h 5914763"/>
                <a:gd name="connsiteX23" fmla="*/ 1612673 w 5426208"/>
                <a:gd name="connsiteY23" fmla="*/ 383027 h 5914763"/>
                <a:gd name="connsiteX24" fmla="*/ 1504721 w 5426208"/>
                <a:gd name="connsiteY24" fmla="*/ 1131022 h 5914763"/>
                <a:gd name="connsiteX25" fmla="*/ 1919500 w 5426208"/>
                <a:gd name="connsiteY25" fmla="*/ 2460201 h 5914763"/>
                <a:gd name="connsiteX26" fmla="*/ 2511779 w 5426208"/>
                <a:gd name="connsiteY26" fmla="*/ 3627912 h 5914763"/>
                <a:gd name="connsiteX27" fmla="*/ 2507282 w 5426208"/>
                <a:gd name="connsiteY27" fmla="*/ 3794063 h 5914763"/>
                <a:gd name="connsiteX28" fmla="*/ 1259624 w 5426208"/>
                <a:gd name="connsiteY28" fmla="*/ 2281092 h 5914763"/>
                <a:gd name="connsiteX29" fmla="*/ 760003 w 5426208"/>
                <a:gd name="connsiteY29" fmla="*/ 1734337 h 5914763"/>
                <a:gd name="connsiteX30" fmla="*/ 213248 w 5426208"/>
                <a:gd name="connsiteY30" fmla="*/ 1225290 h 5914763"/>
                <a:gd name="connsiteX31" fmla="*/ 213248 w 5426208"/>
                <a:gd name="connsiteY31" fmla="*/ 1357265 h 5914763"/>
                <a:gd name="connsiteX32" fmla="*/ 694015 w 5426208"/>
                <a:gd name="connsiteY32" fmla="*/ 2695871 h 5914763"/>
                <a:gd name="connsiteX33" fmla="*/ 1253280 w 5426208"/>
                <a:gd name="connsiteY33" fmla="*/ 3725831 h 5914763"/>
                <a:gd name="connsiteX34" fmla="*/ 2015715 w 5426208"/>
                <a:gd name="connsiteY34" fmla="*/ 4367133 h 5914763"/>
                <a:gd name="connsiteX35" fmla="*/ 2631307 w 5426208"/>
                <a:gd name="connsiteY35" fmla="*/ 4689586 h 5914763"/>
                <a:gd name="connsiteX36" fmla="*/ 2175214 w 5426208"/>
                <a:gd name="connsiteY36" fmla="*/ 4720389 h 5914763"/>
                <a:gd name="connsiteX37" fmla="*/ 1502268 w 5426208"/>
                <a:gd name="connsiteY37" fmla="*/ 4506356 h 5914763"/>
                <a:gd name="connsiteX38" fmla="*/ 760003 w 5426208"/>
                <a:gd name="connsiteY38" fmla="*/ 3902502 h 5914763"/>
                <a:gd name="connsiteX39" fmla="*/ 260382 w 5426208"/>
                <a:gd name="connsiteY39" fmla="*/ 3006956 h 5914763"/>
                <a:gd name="connsiteX40" fmla="*/ 5859 w 5426208"/>
                <a:gd name="connsiteY40" fmla="*/ 2639310 h 5914763"/>
                <a:gd name="connsiteX41" fmla="*/ 109554 w 5426208"/>
                <a:gd name="connsiteY41" fmla="*/ 3233199 h 5914763"/>
                <a:gd name="connsiteX42" fmla="*/ 420638 w 5426208"/>
                <a:gd name="connsiteY42" fmla="*/ 4637793 h 5914763"/>
                <a:gd name="connsiteX43" fmla="*/ 967661 w 5426208"/>
                <a:gd name="connsiteY43" fmla="*/ 5221244 h 5914763"/>
                <a:gd name="connsiteX44" fmla="*/ 1523574 w 5426208"/>
                <a:gd name="connsiteY44" fmla="*/ 5476778 h 5914763"/>
                <a:gd name="connsiteX45" fmla="*/ 2471273 w 5426208"/>
                <a:gd name="connsiteY45" fmla="*/ 5556930 h 5914763"/>
                <a:gd name="connsiteX46" fmla="*/ 3384948 w 5426208"/>
                <a:gd name="connsiteY46" fmla="*/ 5360404 h 5914763"/>
                <a:gd name="connsiteX47" fmla="*/ 3500869 w 5426208"/>
                <a:gd name="connsiteY47" fmla="*/ 5433545 h 5914763"/>
                <a:gd name="connsiteX48" fmla="*/ 3506134 w 5426208"/>
                <a:gd name="connsiteY48" fmla="*/ 5914763 h 5914763"/>
                <a:gd name="connsiteX0" fmla="*/ 4469964 w 5426208"/>
                <a:gd name="connsiteY0" fmla="*/ 5781273 h 5913008"/>
                <a:gd name="connsiteX1" fmla="*/ 4282215 w 5426208"/>
                <a:gd name="connsiteY1" fmla="*/ 5233518 h 5913008"/>
                <a:gd name="connsiteX2" fmla="*/ 4330110 w 5426208"/>
                <a:gd name="connsiteY2" fmla="*/ 4965459 h 5913008"/>
                <a:gd name="connsiteX3" fmla="*/ 4631881 w 5426208"/>
                <a:gd name="connsiteY3" fmla="*/ 4560473 h 5913008"/>
                <a:gd name="connsiteX4" fmla="*/ 5058626 w 5426208"/>
                <a:gd name="connsiteY4" fmla="*/ 3514248 h 5913008"/>
                <a:gd name="connsiteX5" fmla="*/ 5416844 w 5426208"/>
                <a:gd name="connsiteY5" fmla="*/ 2449019 h 5913008"/>
                <a:gd name="connsiteX6" fmla="*/ 5253752 w 5426208"/>
                <a:gd name="connsiteY6" fmla="*/ 2461219 h 5913008"/>
                <a:gd name="connsiteX7" fmla="*/ 4553133 w 5426208"/>
                <a:gd name="connsiteY7" fmla="*/ 2980736 h 5913008"/>
                <a:gd name="connsiteX8" fmla="*/ 3980892 w 5426208"/>
                <a:gd name="connsiteY8" fmla="*/ 3923889 h 5913008"/>
                <a:gd name="connsiteX9" fmla="*/ 4002122 w 5426208"/>
                <a:gd name="connsiteY9" fmla="*/ 3233791 h 5913008"/>
                <a:gd name="connsiteX10" fmla="*/ 4261463 w 5426208"/>
                <a:gd name="connsiteY10" fmla="*/ 1696577 h 5913008"/>
                <a:gd name="connsiteX11" fmla="*/ 4416873 w 5426208"/>
                <a:gd name="connsiteY11" fmla="*/ 1097037 h 5913008"/>
                <a:gd name="connsiteX12" fmla="*/ 4596120 w 5426208"/>
                <a:gd name="connsiteY12" fmla="*/ 638583 h 5913008"/>
                <a:gd name="connsiteX13" fmla="*/ 4049958 w 5426208"/>
                <a:gd name="connsiteY13" fmla="*/ 912450 h 5913008"/>
                <a:gd name="connsiteX14" fmla="*/ 3488008 w 5426208"/>
                <a:gd name="connsiteY14" fmla="*/ 2028871 h 5913008"/>
                <a:gd name="connsiteX15" fmla="*/ 3287203 w 5426208"/>
                <a:gd name="connsiteY15" fmla="*/ 3122544 h 5913008"/>
                <a:gd name="connsiteX16" fmla="*/ 3292845 w 5426208"/>
                <a:gd name="connsiteY16" fmla="*/ 3806479 h 5913008"/>
                <a:gd name="connsiteX17" fmla="*/ 3192806 w 5426208"/>
                <a:gd name="connsiteY17" fmla="*/ 3556085 h 5913008"/>
                <a:gd name="connsiteX18" fmla="*/ 3006290 w 5426208"/>
                <a:gd name="connsiteY18" fmla="*/ 2686353 h 5913008"/>
                <a:gd name="connsiteX19" fmla="*/ 2437902 w 5426208"/>
                <a:gd name="connsiteY19" fmla="*/ 1342122 h 5913008"/>
                <a:gd name="connsiteX20" fmla="*/ 2116465 w 5426208"/>
                <a:gd name="connsiteY20" fmla="*/ 555817 h 5913008"/>
                <a:gd name="connsiteX21" fmla="*/ 1934158 w 5426208"/>
                <a:gd name="connsiteY21" fmla="*/ 214606 h 5913008"/>
                <a:gd name="connsiteX22" fmla="*/ 1791527 w 5426208"/>
                <a:gd name="connsiteY22" fmla="*/ 3438 h 5913008"/>
                <a:gd name="connsiteX23" fmla="*/ 1612673 w 5426208"/>
                <a:gd name="connsiteY23" fmla="*/ 381272 h 5913008"/>
                <a:gd name="connsiteX24" fmla="*/ 1504721 w 5426208"/>
                <a:gd name="connsiteY24" fmla="*/ 1129267 h 5913008"/>
                <a:gd name="connsiteX25" fmla="*/ 1919500 w 5426208"/>
                <a:gd name="connsiteY25" fmla="*/ 2458446 h 5913008"/>
                <a:gd name="connsiteX26" fmla="*/ 2511779 w 5426208"/>
                <a:gd name="connsiteY26" fmla="*/ 3626157 h 5913008"/>
                <a:gd name="connsiteX27" fmla="*/ 2507282 w 5426208"/>
                <a:gd name="connsiteY27" fmla="*/ 3792308 h 5913008"/>
                <a:gd name="connsiteX28" fmla="*/ 1259624 w 5426208"/>
                <a:gd name="connsiteY28" fmla="*/ 2279337 h 5913008"/>
                <a:gd name="connsiteX29" fmla="*/ 760003 w 5426208"/>
                <a:gd name="connsiteY29" fmla="*/ 1732582 h 5913008"/>
                <a:gd name="connsiteX30" fmla="*/ 213248 w 5426208"/>
                <a:gd name="connsiteY30" fmla="*/ 1223535 h 5913008"/>
                <a:gd name="connsiteX31" fmla="*/ 213248 w 5426208"/>
                <a:gd name="connsiteY31" fmla="*/ 1355510 h 5913008"/>
                <a:gd name="connsiteX32" fmla="*/ 694015 w 5426208"/>
                <a:gd name="connsiteY32" fmla="*/ 2694116 h 5913008"/>
                <a:gd name="connsiteX33" fmla="*/ 1253280 w 5426208"/>
                <a:gd name="connsiteY33" fmla="*/ 3724076 h 5913008"/>
                <a:gd name="connsiteX34" fmla="*/ 2015715 w 5426208"/>
                <a:gd name="connsiteY34" fmla="*/ 4365378 h 5913008"/>
                <a:gd name="connsiteX35" fmla="*/ 2631307 w 5426208"/>
                <a:gd name="connsiteY35" fmla="*/ 4687831 h 5913008"/>
                <a:gd name="connsiteX36" fmla="*/ 2175214 w 5426208"/>
                <a:gd name="connsiteY36" fmla="*/ 4718634 h 5913008"/>
                <a:gd name="connsiteX37" fmla="*/ 1502268 w 5426208"/>
                <a:gd name="connsiteY37" fmla="*/ 4504601 h 5913008"/>
                <a:gd name="connsiteX38" fmla="*/ 760003 w 5426208"/>
                <a:gd name="connsiteY38" fmla="*/ 3900747 h 5913008"/>
                <a:gd name="connsiteX39" fmla="*/ 260382 w 5426208"/>
                <a:gd name="connsiteY39" fmla="*/ 3005201 h 5913008"/>
                <a:gd name="connsiteX40" fmla="*/ 5859 w 5426208"/>
                <a:gd name="connsiteY40" fmla="*/ 2637555 h 5913008"/>
                <a:gd name="connsiteX41" fmla="*/ 109554 w 5426208"/>
                <a:gd name="connsiteY41" fmla="*/ 3231444 h 5913008"/>
                <a:gd name="connsiteX42" fmla="*/ 420638 w 5426208"/>
                <a:gd name="connsiteY42" fmla="*/ 4636038 h 5913008"/>
                <a:gd name="connsiteX43" fmla="*/ 967661 w 5426208"/>
                <a:gd name="connsiteY43" fmla="*/ 5219489 h 5913008"/>
                <a:gd name="connsiteX44" fmla="*/ 1523574 w 5426208"/>
                <a:gd name="connsiteY44" fmla="*/ 5475023 h 5913008"/>
                <a:gd name="connsiteX45" fmla="*/ 2471273 w 5426208"/>
                <a:gd name="connsiteY45" fmla="*/ 5555175 h 5913008"/>
                <a:gd name="connsiteX46" fmla="*/ 3384948 w 5426208"/>
                <a:gd name="connsiteY46" fmla="*/ 5358649 h 5913008"/>
                <a:gd name="connsiteX47" fmla="*/ 3500869 w 5426208"/>
                <a:gd name="connsiteY47" fmla="*/ 5431790 h 5913008"/>
                <a:gd name="connsiteX48" fmla="*/ 3506134 w 5426208"/>
                <a:gd name="connsiteY48" fmla="*/ 5913008 h 5913008"/>
                <a:gd name="connsiteX0" fmla="*/ 4469964 w 5426208"/>
                <a:gd name="connsiteY0" fmla="*/ 5823370 h 5955105"/>
                <a:gd name="connsiteX1" fmla="*/ 4282215 w 5426208"/>
                <a:gd name="connsiteY1" fmla="*/ 5275615 h 5955105"/>
                <a:gd name="connsiteX2" fmla="*/ 4330110 w 5426208"/>
                <a:gd name="connsiteY2" fmla="*/ 5007556 h 5955105"/>
                <a:gd name="connsiteX3" fmla="*/ 4631881 w 5426208"/>
                <a:gd name="connsiteY3" fmla="*/ 4602570 h 5955105"/>
                <a:gd name="connsiteX4" fmla="*/ 5058626 w 5426208"/>
                <a:gd name="connsiteY4" fmla="*/ 3556345 h 5955105"/>
                <a:gd name="connsiteX5" fmla="*/ 5416844 w 5426208"/>
                <a:gd name="connsiteY5" fmla="*/ 2491116 h 5955105"/>
                <a:gd name="connsiteX6" fmla="*/ 5253752 w 5426208"/>
                <a:gd name="connsiteY6" fmla="*/ 2503316 h 5955105"/>
                <a:gd name="connsiteX7" fmla="*/ 4553133 w 5426208"/>
                <a:gd name="connsiteY7" fmla="*/ 3022833 h 5955105"/>
                <a:gd name="connsiteX8" fmla="*/ 3980892 w 5426208"/>
                <a:gd name="connsiteY8" fmla="*/ 3965986 h 5955105"/>
                <a:gd name="connsiteX9" fmla="*/ 4002122 w 5426208"/>
                <a:gd name="connsiteY9" fmla="*/ 3275888 h 5955105"/>
                <a:gd name="connsiteX10" fmla="*/ 4261463 w 5426208"/>
                <a:gd name="connsiteY10" fmla="*/ 1738674 h 5955105"/>
                <a:gd name="connsiteX11" fmla="*/ 4416873 w 5426208"/>
                <a:gd name="connsiteY11" fmla="*/ 1139134 h 5955105"/>
                <a:gd name="connsiteX12" fmla="*/ 4596120 w 5426208"/>
                <a:gd name="connsiteY12" fmla="*/ 680680 h 5955105"/>
                <a:gd name="connsiteX13" fmla="*/ 4049958 w 5426208"/>
                <a:gd name="connsiteY13" fmla="*/ 954547 h 5955105"/>
                <a:gd name="connsiteX14" fmla="*/ 3488008 w 5426208"/>
                <a:gd name="connsiteY14" fmla="*/ 2070968 h 5955105"/>
                <a:gd name="connsiteX15" fmla="*/ 3287203 w 5426208"/>
                <a:gd name="connsiteY15" fmla="*/ 3164641 h 5955105"/>
                <a:gd name="connsiteX16" fmla="*/ 3292845 w 5426208"/>
                <a:gd name="connsiteY16" fmla="*/ 3848576 h 5955105"/>
                <a:gd name="connsiteX17" fmla="*/ 3192806 w 5426208"/>
                <a:gd name="connsiteY17" fmla="*/ 3598182 h 5955105"/>
                <a:gd name="connsiteX18" fmla="*/ 3006290 w 5426208"/>
                <a:gd name="connsiteY18" fmla="*/ 2728450 h 5955105"/>
                <a:gd name="connsiteX19" fmla="*/ 2437902 w 5426208"/>
                <a:gd name="connsiteY19" fmla="*/ 1384219 h 5955105"/>
                <a:gd name="connsiteX20" fmla="*/ 2116465 w 5426208"/>
                <a:gd name="connsiteY20" fmla="*/ 597914 h 5955105"/>
                <a:gd name="connsiteX21" fmla="*/ 1934158 w 5426208"/>
                <a:gd name="connsiteY21" fmla="*/ 256703 h 5955105"/>
                <a:gd name="connsiteX22" fmla="*/ 1791527 w 5426208"/>
                <a:gd name="connsiteY22" fmla="*/ 45535 h 5955105"/>
                <a:gd name="connsiteX23" fmla="*/ 1504721 w 5426208"/>
                <a:gd name="connsiteY23" fmla="*/ 1171364 h 5955105"/>
                <a:gd name="connsiteX24" fmla="*/ 1919500 w 5426208"/>
                <a:gd name="connsiteY24" fmla="*/ 2500543 h 5955105"/>
                <a:gd name="connsiteX25" fmla="*/ 2511779 w 5426208"/>
                <a:gd name="connsiteY25" fmla="*/ 3668254 h 5955105"/>
                <a:gd name="connsiteX26" fmla="*/ 2507282 w 5426208"/>
                <a:gd name="connsiteY26" fmla="*/ 3834405 h 5955105"/>
                <a:gd name="connsiteX27" fmla="*/ 1259624 w 5426208"/>
                <a:gd name="connsiteY27" fmla="*/ 2321434 h 5955105"/>
                <a:gd name="connsiteX28" fmla="*/ 760003 w 5426208"/>
                <a:gd name="connsiteY28" fmla="*/ 1774679 h 5955105"/>
                <a:gd name="connsiteX29" fmla="*/ 213248 w 5426208"/>
                <a:gd name="connsiteY29" fmla="*/ 1265632 h 5955105"/>
                <a:gd name="connsiteX30" fmla="*/ 213248 w 5426208"/>
                <a:gd name="connsiteY30" fmla="*/ 1397607 h 5955105"/>
                <a:gd name="connsiteX31" fmla="*/ 694015 w 5426208"/>
                <a:gd name="connsiteY31" fmla="*/ 2736213 h 5955105"/>
                <a:gd name="connsiteX32" fmla="*/ 1253280 w 5426208"/>
                <a:gd name="connsiteY32" fmla="*/ 3766173 h 5955105"/>
                <a:gd name="connsiteX33" fmla="*/ 2015715 w 5426208"/>
                <a:gd name="connsiteY33" fmla="*/ 4407475 h 5955105"/>
                <a:gd name="connsiteX34" fmla="*/ 2631307 w 5426208"/>
                <a:gd name="connsiteY34" fmla="*/ 4729928 h 5955105"/>
                <a:gd name="connsiteX35" fmla="*/ 2175214 w 5426208"/>
                <a:gd name="connsiteY35" fmla="*/ 4760731 h 5955105"/>
                <a:gd name="connsiteX36" fmla="*/ 1502268 w 5426208"/>
                <a:gd name="connsiteY36" fmla="*/ 4546698 h 5955105"/>
                <a:gd name="connsiteX37" fmla="*/ 760003 w 5426208"/>
                <a:gd name="connsiteY37" fmla="*/ 3942844 h 5955105"/>
                <a:gd name="connsiteX38" fmla="*/ 260382 w 5426208"/>
                <a:gd name="connsiteY38" fmla="*/ 3047298 h 5955105"/>
                <a:gd name="connsiteX39" fmla="*/ 5859 w 5426208"/>
                <a:gd name="connsiteY39" fmla="*/ 2679652 h 5955105"/>
                <a:gd name="connsiteX40" fmla="*/ 109554 w 5426208"/>
                <a:gd name="connsiteY40" fmla="*/ 3273541 h 5955105"/>
                <a:gd name="connsiteX41" fmla="*/ 420638 w 5426208"/>
                <a:gd name="connsiteY41" fmla="*/ 4678135 h 5955105"/>
                <a:gd name="connsiteX42" fmla="*/ 967661 w 5426208"/>
                <a:gd name="connsiteY42" fmla="*/ 5261586 h 5955105"/>
                <a:gd name="connsiteX43" fmla="*/ 1523574 w 5426208"/>
                <a:gd name="connsiteY43" fmla="*/ 5517120 h 5955105"/>
                <a:gd name="connsiteX44" fmla="*/ 2471273 w 5426208"/>
                <a:gd name="connsiteY44" fmla="*/ 5597272 h 5955105"/>
                <a:gd name="connsiteX45" fmla="*/ 3384948 w 5426208"/>
                <a:gd name="connsiteY45" fmla="*/ 5400746 h 5955105"/>
                <a:gd name="connsiteX46" fmla="*/ 3500869 w 5426208"/>
                <a:gd name="connsiteY46" fmla="*/ 5473887 h 5955105"/>
                <a:gd name="connsiteX47" fmla="*/ 3506134 w 5426208"/>
                <a:gd name="connsiteY47" fmla="*/ 5955105 h 5955105"/>
                <a:gd name="connsiteX0" fmla="*/ 4469964 w 5426208"/>
                <a:gd name="connsiteY0" fmla="*/ 5830286 h 5962021"/>
                <a:gd name="connsiteX1" fmla="*/ 4282215 w 5426208"/>
                <a:gd name="connsiteY1" fmla="*/ 5282531 h 5962021"/>
                <a:gd name="connsiteX2" fmla="*/ 4330110 w 5426208"/>
                <a:gd name="connsiteY2" fmla="*/ 5014472 h 5962021"/>
                <a:gd name="connsiteX3" fmla="*/ 4631881 w 5426208"/>
                <a:gd name="connsiteY3" fmla="*/ 4609486 h 5962021"/>
                <a:gd name="connsiteX4" fmla="*/ 5058626 w 5426208"/>
                <a:gd name="connsiteY4" fmla="*/ 3563261 h 5962021"/>
                <a:gd name="connsiteX5" fmla="*/ 5416844 w 5426208"/>
                <a:gd name="connsiteY5" fmla="*/ 2498032 h 5962021"/>
                <a:gd name="connsiteX6" fmla="*/ 5253752 w 5426208"/>
                <a:gd name="connsiteY6" fmla="*/ 2510232 h 5962021"/>
                <a:gd name="connsiteX7" fmla="*/ 4553133 w 5426208"/>
                <a:gd name="connsiteY7" fmla="*/ 3029749 h 5962021"/>
                <a:gd name="connsiteX8" fmla="*/ 3980892 w 5426208"/>
                <a:gd name="connsiteY8" fmla="*/ 3972902 h 5962021"/>
                <a:gd name="connsiteX9" fmla="*/ 4002122 w 5426208"/>
                <a:gd name="connsiteY9" fmla="*/ 3282804 h 5962021"/>
                <a:gd name="connsiteX10" fmla="*/ 4261463 w 5426208"/>
                <a:gd name="connsiteY10" fmla="*/ 1745590 h 5962021"/>
                <a:gd name="connsiteX11" fmla="*/ 4416873 w 5426208"/>
                <a:gd name="connsiteY11" fmla="*/ 1146050 h 5962021"/>
                <a:gd name="connsiteX12" fmla="*/ 4596120 w 5426208"/>
                <a:gd name="connsiteY12" fmla="*/ 687596 h 5962021"/>
                <a:gd name="connsiteX13" fmla="*/ 4049958 w 5426208"/>
                <a:gd name="connsiteY13" fmla="*/ 961463 h 5962021"/>
                <a:gd name="connsiteX14" fmla="*/ 3488008 w 5426208"/>
                <a:gd name="connsiteY14" fmla="*/ 2077884 h 5962021"/>
                <a:gd name="connsiteX15" fmla="*/ 3287203 w 5426208"/>
                <a:gd name="connsiteY15" fmla="*/ 3171557 h 5962021"/>
                <a:gd name="connsiteX16" fmla="*/ 3292845 w 5426208"/>
                <a:gd name="connsiteY16" fmla="*/ 3855492 h 5962021"/>
                <a:gd name="connsiteX17" fmla="*/ 3192806 w 5426208"/>
                <a:gd name="connsiteY17" fmla="*/ 3605098 h 5962021"/>
                <a:gd name="connsiteX18" fmla="*/ 3006290 w 5426208"/>
                <a:gd name="connsiteY18" fmla="*/ 2735366 h 5962021"/>
                <a:gd name="connsiteX19" fmla="*/ 2437902 w 5426208"/>
                <a:gd name="connsiteY19" fmla="*/ 1391135 h 5962021"/>
                <a:gd name="connsiteX20" fmla="*/ 2116465 w 5426208"/>
                <a:gd name="connsiteY20" fmla="*/ 604830 h 5962021"/>
                <a:gd name="connsiteX21" fmla="*/ 1934158 w 5426208"/>
                <a:gd name="connsiteY21" fmla="*/ 263619 h 5962021"/>
                <a:gd name="connsiteX22" fmla="*/ 1759700 w 5426208"/>
                <a:gd name="connsiteY22" fmla="*/ 44801 h 5962021"/>
                <a:gd name="connsiteX23" fmla="*/ 1504721 w 5426208"/>
                <a:gd name="connsiteY23" fmla="*/ 1178280 h 5962021"/>
                <a:gd name="connsiteX24" fmla="*/ 1919500 w 5426208"/>
                <a:gd name="connsiteY24" fmla="*/ 2507459 h 5962021"/>
                <a:gd name="connsiteX25" fmla="*/ 2511779 w 5426208"/>
                <a:gd name="connsiteY25" fmla="*/ 3675170 h 5962021"/>
                <a:gd name="connsiteX26" fmla="*/ 2507282 w 5426208"/>
                <a:gd name="connsiteY26" fmla="*/ 3841321 h 5962021"/>
                <a:gd name="connsiteX27" fmla="*/ 1259624 w 5426208"/>
                <a:gd name="connsiteY27" fmla="*/ 2328350 h 5962021"/>
                <a:gd name="connsiteX28" fmla="*/ 760003 w 5426208"/>
                <a:gd name="connsiteY28" fmla="*/ 1781595 h 5962021"/>
                <a:gd name="connsiteX29" fmla="*/ 213248 w 5426208"/>
                <a:gd name="connsiteY29" fmla="*/ 1272548 h 5962021"/>
                <a:gd name="connsiteX30" fmla="*/ 213248 w 5426208"/>
                <a:gd name="connsiteY30" fmla="*/ 1404523 h 5962021"/>
                <a:gd name="connsiteX31" fmla="*/ 694015 w 5426208"/>
                <a:gd name="connsiteY31" fmla="*/ 2743129 h 5962021"/>
                <a:gd name="connsiteX32" fmla="*/ 1253280 w 5426208"/>
                <a:gd name="connsiteY32" fmla="*/ 3773089 h 5962021"/>
                <a:gd name="connsiteX33" fmla="*/ 2015715 w 5426208"/>
                <a:gd name="connsiteY33" fmla="*/ 4414391 h 5962021"/>
                <a:gd name="connsiteX34" fmla="*/ 2631307 w 5426208"/>
                <a:gd name="connsiteY34" fmla="*/ 4736844 h 5962021"/>
                <a:gd name="connsiteX35" fmla="*/ 2175214 w 5426208"/>
                <a:gd name="connsiteY35" fmla="*/ 4767647 h 5962021"/>
                <a:gd name="connsiteX36" fmla="*/ 1502268 w 5426208"/>
                <a:gd name="connsiteY36" fmla="*/ 4553614 h 5962021"/>
                <a:gd name="connsiteX37" fmla="*/ 760003 w 5426208"/>
                <a:gd name="connsiteY37" fmla="*/ 3949760 h 5962021"/>
                <a:gd name="connsiteX38" fmla="*/ 260382 w 5426208"/>
                <a:gd name="connsiteY38" fmla="*/ 3054214 h 5962021"/>
                <a:gd name="connsiteX39" fmla="*/ 5859 w 5426208"/>
                <a:gd name="connsiteY39" fmla="*/ 2686568 h 5962021"/>
                <a:gd name="connsiteX40" fmla="*/ 109554 w 5426208"/>
                <a:gd name="connsiteY40" fmla="*/ 3280457 h 5962021"/>
                <a:gd name="connsiteX41" fmla="*/ 420638 w 5426208"/>
                <a:gd name="connsiteY41" fmla="*/ 4685051 h 5962021"/>
                <a:gd name="connsiteX42" fmla="*/ 967661 w 5426208"/>
                <a:gd name="connsiteY42" fmla="*/ 5268502 h 5962021"/>
                <a:gd name="connsiteX43" fmla="*/ 1523574 w 5426208"/>
                <a:gd name="connsiteY43" fmla="*/ 5524036 h 5962021"/>
                <a:gd name="connsiteX44" fmla="*/ 2471273 w 5426208"/>
                <a:gd name="connsiteY44" fmla="*/ 5604188 h 5962021"/>
                <a:gd name="connsiteX45" fmla="*/ 3384948 w 5426208"/>
                <a:gd name="connsiteY45" fmla="*/ 5407662 h 5962021"/>
                <a:gd name="connsiteX46" fmla="*/ 3500869 w 5426208"/>
                <a:gd name="connsiteY46" fmla="*/ 5480803 h 5962021"/>
                <a:gd name="connsiteX47" fmla="*/ 3506134 w 5426208"/>
                <a:gd name="connsiteY47" fmla="*/ 5962021 h 5962021"/>
                <a:gd name="connsiteX0" fmla="*/ 4469964 w 5426208"/>
                <a:gd name="connsiteY0" fmla="*/ 5848022 h 5979757"/>
                <a:gd name="connsiteX1" fmla="*/ 4282215 w 5426208"/>
                <a:gd name="connsiteY1" fmla="*/ 5300267 h 5979757"/>
                <a:gd name="connsiteX2" fmla="*/ 4330110 w 5426208"/>
                <a:gd name="connsiteY2" fmla="*/ 5032208 h 5979757"/>
                <a:gd name="connsiteX3" fmla="*/ 4631881 w 5426208"/>
                <a:gd name="connsiteY3" fmla="*/ 4627222 h 5979757"/>
                <a:gd name="connsiteX4" fmla="*/ 5058626 w 5426208"/>
                <a:gd name="connsiteY4" fmla="*/ 3580997 h 5979757"/>
                <a:gd name="connsiteX5" fmla="*/ 5416844 w 5426208"/>
                <a:gd name="connsiteY5" fmla="*/ 2515768 h 5979757"/>
                <a:gd name="connsiteX6" fmla="*/ 5253752 w 5426208"/>
                <a:gd name="connsiteY6" fmla="*/ 2527968 h 5979757"/>
                <a:gd name="connsiteX7" fmla="*/ 4553133 w 5426208"/>
                <a:gd name="connsiteY7" fmla="*/ 3047485 h 5979757"/>
                <a:gd name="connsiteX8" fmla="*/ 3980892 w 5426208"/>
                <a:gd name="connsiteY8" fmla="*/ 3990638 h 5979757"/>
                <a:gd name="connsiteX9" fmla="*/ 4002122 w 5426208"/>
                <a:gd name="connsiteY9" fmla="*/ 3300540 h 5979757"/>
                <a:gd name="connsiteX10" fmla="*/ 4261463 w 5426208"/>
                <a:gd name="connsiteY10" fmla="*/ 1763326 h 5979757"/>
                <a:gd name="connsiteX11" fmla="*/ 4416873 w 5426208"/>
                <a:gd name="connsiteY11" fmla="*/ 1163786 h 5979757"/>
                <a:gd name="connsiteX12" fmla="*/ 4596120 w 5426208"/>
                <a:gd name="connsiteY12" fmla="*/ 705332 h 5979757"/>
                <a:gd name="connsiteX13" fmla="*/ 4049958 w 5426208"/>
                <a:gd name="connsiteY13" fmla="*/ 979199 h 5979757"/>
                <a:gd name="connsiteX14" fmla="*/ 3488008 w 5426208"/>
                <a:gd name="connsiteY14" fmla="*/ 2095620 h 5979757"/>
                <a:gd name="connsiteX15" fmla="*/ 3287203 w 5426208"/>
                <a:gd name="connsiteY15" fmla="*/ 3189293 h 5979757"/>
                <a:gd name="connsiteX16" fmla="*/ 3292845 w 5426208"/>
                <a:gd name="connsiteY16" fmla="*/ 3873228 h 5979757"/>
                <a:gd name="connsiteX17" fmla="*/ 3192806 w 5426208"/>
                <a:gd name="connsiteY17" fmla="*/ 3622834 h 5979757"/>
                <a:gd name="connsiteX18" fmla="*/ 3006290 w 5426208"/>
                <a:gd name="connsiteY18" fmla="*/ 2753102 h 5979757"/>
                <a:gd name="connsiteX19" fmla="*/ 2437902 w 5426208"/>
                <a:gd name="connsiteY19" fmla="*/ 1408871 h 5979757"/>
                <a:gd name="connsiteX20" fmla="*/ 1934158 w 5426208"/>
                <a:gd name="connsiteY20" fmla="*/ 281355 h 5979757"/>
                <a:gd name="connsiteX21" fmla="*/ 1759700 w 5426208"/>
                <a:gd name="connsiteY21" fmla="*/ 62537 h 5979757"/>
                <a:gd name="connsiteX22" fmla="*/ 1504721 w 5426208"/>
                <a:gd name="connsiteY22" fmla="*/ 1196016 h 5979757"/>
                <a:gd name="connsiteX23" fmla="*/ 1919500 w 5426208"/>
                <a:gd name="connsiteY23" fmla="*/ 2525195 h 5979757"/>
                <a:gd name="connsiteX24" fmla="*/ 2511779 w 5426208"/>
                <a:gd name="connsiteY24" fmla="*/ 3692906 h 5979757"/>
                <a:gd name="connsiteX25" fmla="*/ 2507282 w 5426208"/>
                <a:gd name="connsiteY25" fmla="*/ 3859057 h 5979757"/>
                <a:gd name="connsiteX26" fmla="*/ 1259624 w 5426208"/>
                <a:gd name="connsiteY26" fmla="*/ 2346086 h 5979757"/>
                <a:gd name="connsiteX27" fmla="*/ 760003 w 5426208"/>
                <a:gd name="connsiteY27" fmla="*/ 1799331 h 5979757"/>
                <a:gd name="connsiteX28" fmla="*/ 213248 w 5426208"/>
                <a:gd name="connsiteY28" fmla="*/ 1290284 h 5979757"/>
                <a:gd name="connsiteX29" fmla="*/ 213248 w 5426208"/>
                <a:gd name="connsiteY29" fmla="*/ 1422259 h 5979757"/>
                <a:gd name="connsiteX30" fmla="*/ 694015 w 5426208"/>
                <a:gd name="connsiteY30" fmla="*/ 2760865 h 5979757"/>
                <a:gd name="connsiteX31" fmla="*/ 1253280 w 5426208"/>
                <a:gd name="connsiteY31" fmla="*/ 3790825 h 5979757"/>
                <a:gd name="connsiteX32" fmla="*/ 2015715 w 5426208"/>
                <a:gd name="connsiteY32" fmla="*/ 4432127 h 5979757"/>
                <a:gd name="connsiteX33" fmla="*/ 2631307 w 5426208"/>
                <a:gd name="connsiteY33" fmla="*/ 4754580 h 5979757"/>
                <a:gd name="connsiteX34" fmla="*/ 2175214 w 5426208"/>
                <a:gd name="connsiteY34" fmla="*/ 4785383 h 5979757"/>
                <a:gd name="connsiteX35" fmla="*/ 1502268 w 5426208"/>
                <a:gd name="connsiteY35" fmla="*/ 4571350 h 5979757"/>
                <a:gd name="connsiteX36" fmla="*/ 760003 w 5426208"/>
                <a:gd name="connsiteY36" fmla="*/ 3967496 h 5979757"/>
                <a:gd name="connsiteX37" fmla="*/ 260382 w 5426208"/>
                <a:gd name="connsiteY37" fmla="*/ 3071950 h 5979757"/>
                <a:gd name="connsiteX38" fmla="*/ 5859 w 5426208"/>
                <a:gd name="connsiteY38" fmla="*/ 2704304 h 5979757"/>
                <a:gd name="connsiteX39" fmla="*/ 109554 w 5426208"/>
                <a:gd name="connsiteY39" fmla="*/ 3298193 h 5979757"/>
                <a:gd name="connsiteX40" fmla="*/ 420638 w 5426208"/>
                <a:gd name="connsiteY40" fmla="*/ 4702787 h 5979757"/>
                <a:gd name="connsiteX41" fmla="*/ 967661 w 5426208"/>
                <a:gd name="connsiteY41" fmla="*/ 5286238 h 5979757"/>
                <a:gd name="connsiteX42" fmla="*/ 1523574 w 5426208"/>
                <a:gd name="connsiteY42" fmla="*/ 5541772 h 5979757"/>
                <a:gd name="connsiteX43" fmla="*/ 2471273 w 5426208"/>
                <a:gd name="connsiteY43" fmla="*/ 5621924 h 5979757"/>
                <a:gd name="connsiteX44" fmla="*/ 3384948 w 5426208"/>
                <a:gd name="connsiteY44" fmla="*/ 5425398 h 5979757"/>
                <a:gd name="connsiteX45" fmla="*/ 3500869 w 5426208"/>
                <a:gd name="connsiteY45" fmla="*/ 5498539 h 5979757"/>
                <a:gd name="connsiteX46" fmla="*/ 3506134 w 5426208"/>
                <a:gd name="connsiteY46" fmla="*/ 5979757 h 5979757"/>
                <a:gd name="connsiteX0" fmla="*/ 4469964 w 5426208"/>
                <a:gd name="connsiteY0" fmla="*/ 5848022 h 5979757"/>
                <a:gd name="connsiteX1" fmla="*/ 4282215 w 5426208"/>
                <a:gd name="connsiteY1" fmla="*/ 5300267 h 5979757"/>
                <a:gd name="connsiteX2" fmla="*/ 4330110 w 5426208"/>
                <a:gd name="connsiteY2" fmla="*/ 5032208 h 5979757"/>
                <a:gd name="connsiteX3" fmla="*/ 4631881 w 5426208"/>
                <a:gd name="connsiteY3" fmla="*/ 4627222 h 5979757"/>
                <a:gd name="connsiteX4" fmla="*/ 5058626 w 5426208"/>
                <a:gd name="connsiteY4" fmla="*/ 3580997 h 5979757"/>
                <a:gd name="connsiteX5" fmla="*/ 5416844 w 5426208"/>
                <a:gd name="connsiteY5" fmla="*/ 2515768 h 5979757"/>
                <a:gd name="connsiteX6" fmla="*/ 5253752 w 5426208"/>
                <a:gd name="connsiteY6" fmla="*/ 2527968 h 5979757"/>
                <a:gd name="connsiteX7" fmla="*/ 4553133 w 5426208"/>
                <a:gd name="connsiteY7" fmla="*/ 3047485 h 5979757"/>
                <a:gd name="connsiteX8" fmla="*/ 3980892 w 5426208"/>
                <a:gd name="connsiteY8" fmla="*/ 3990638 h 5979757"/>
                <a:gd name="connsiteX9" fmla="*/ 4002122 w 5426208"/>
                <a:gd name="connsiteY9" fmla="*/ 3300540 h 5979757"/>
                <a:gd name="connsiteX10" fmla="*/ 4261463 w 5426208"/>
                <a:gd name="connsiteY10" fmla="*/ 1763326 h 5979757"/>
                <a:gd name="connsiteX11" fmla="*/ 4416873 w 5426208"/>
                <a:gd name="connsiteY11" fmla="*/ 1163786 h 5979757"/>
                <a:gd name="connsiteX12" fmla="*/ 4596120 w 5426208"/>
                <a:gd name="connsiteY12" fmla="*/ 705332 h 5979757"/>
                <a:gd name="connsiteX13" fmla="*/ 4049958 w 5426208"/>
                <a:gd name="connsiteY13" fmla="*/ 979199 h 5979757"/>
                <a:gd name="connsiteX14" fmla="*/ 3488008 w 5426208"/>
                <a:gd name="connsiteY14" fmla="*/ 2095620 h 5979757"/>
                <a:gd name="connsiteX15" fmla="*/ 3287203 w 5426208"/>
                <a:gd name="connsiteY15" fmla="*/ 3189293 h 5979757"/>
                <a:gd name="connsiteX16" fmla="*/ 3292845 w 5426208"/>
                <a:gd name="connsiteY16" fmla="*/ 3873228 h 5979757"/>
                <a:gd name="connsiteX17" fmla="*/ 3192806 w 5426208"/>
                <a:gd name="connsiteY17" fmla="*/ 3622834 h 5979757"/>
                <a:gd name="connsiteX18" fmla="*/ 2964295 w 5426208"/>
                <a:gd name="connsiteY18" fmla="*/ 2747898 h 5979757"/>
                <a:gd name="connsiteX19" fmla="*/ 2437902 w 5426208"/>
                <a:gd name="connsiteY19" fmla="*/ 1408871 h 5979757"/>
                <a:gd name="connsiteX20" fmla="*/ 1934158 w 5426208"/>
                <a:gd name="connsiteY20" fmla="*/ 281355 h 5979757"/>
                <a:gd name="connsiteX21" fmla="*/ 1759700 w 5426208"/>
                <a:gd name="connsiteY21" fmla="*/ 62537 h 5979757"/>
                <a:gd name="connsiteX22" fmla="*/ 1504721 w 5426208"/>
                <a:gd name="connsiteY22" fmla="*/ 1196016 h 5979757"/>
                <a:gd name="connsiteX23" fmla="*/ 1919500 w 5426208"/>
                <a:gd name="connsiteY23" fmla="*/ 2525195 h 5979757"/>
                <a:gd name="connsiteX24" fmla="*/ 2511779 w 5426208"/>
                <a:gd name="connsiteY24" fmla="*/ 3692906 h 5979757"/>
                <a:gd name="connsiteX25" fmla="*/ 2507282 w 5426208"/>
                <a:gd name="connsiteY25" fmla="*/ 3859057 h 5979757"/>
                <a:gd name="connsiteX26" fmla="*/ 1259624 w 5426208"/>
                <a:gd name="connsiteY26" fmla="*/ 2346086 h 5979757"/>
                <a:gd name="connsiteX27" fmla="*/ 760003 w 5426208"/>
                <a:gd name="connsiteY27" fmla="*/ 1799331 h 5979757"/>
                <a:gd name="connsiteX28" fmla="*/ 213248 w 5426208"/>
                <a:gd name="connsiteY28" fmla="*/ 1290284 h 5979757"/>
                <a:gd name="connsiteX29" fmla="*/ 213248 w 5426208"/>
                <a:gd name="connsiteY29" fmla="*/ 1422259 h 5979757"/>
                <a:gd name="connsiteX30" fmla="*/ 694015 w 5426208"/>
                <a:gd name="connsiteY30" fmla="*/ 2760865 h 5979757"/>
                <a:gd name="connsiteX31" fmla="*/ 1253280 w 5426208"/>
                <a:gd name="connsiteY31" fmla="*/ 3790825 h 5979757"/>
                <a:gd name="connsiteX32" fmla="*/ 2015715 w 5426208"/>
                <a:gd name="connsiteY32" fmla="*/ 4432127 h 5979757"/>
                <a:gd name="connsiteX33" fmla="*/ 2631307 w 5426208"/>
                <a:gd name="connsiteY33" fmla="*/ 4754580 h 5979757"/>
                <a:gd name="connsiteX34" fmla="*/ 2175214 w 5426208"/>
                <a:gd name="connsiteY34" fmla="*/ 4785383 h 5979757"/>
                <a:gd name="connsiteX35" fmla="*/ 1502268 w 5426208"/>
                <a:gd name="connsiteY35" fmla="*/ 4571350 h 5979757"/>
                <a:gd name="connsiteX36" fmla="*/ 760003 w 5426208"/>
                <a:gd name="connsiteY36" fmla="*/ 3967496 h 5979757"/>
                <a:gd name="connsiteX37" fmla="*/ 260382 w 5426208"/>
                <a:gd name="connsiteY37" fmla="*/ 3071950 h 5979757"/>
                <a:gd name="connsiteX38" fmla="*/ 5859 w 5426208"/>
                <a:gd name="connsiteY38" fmla="*/ 2704304 h 5979757"/>
                <a:gd name="connsiteX39" fmla="*/ 109554 w 5426208"/>
                <a:gd name="connsiteY39" fmla="*/ 3298193 h 5979757"/>
                <a:gd name="connsiteX40" fmla="*/ 420638 w 5426208"/>
                <a:gd name="connsiteY40" fmla="*/ 4702787 h 5979757"/>
                <a:gd name="connsiteX41" fmla="*/ 967661 w 5426208"/>
                <a:gd name="connsiteY41" fmla="*/ 5286238 h 5979757"/>
                <a:gd name="connsiteX42" fmla="*/ 1523574 w 5426208"/>
                <a:gd name="connsiteY42" fmla="*/ 5541772 h 5979757"/>
                <a:gd name="connsiteX43" fmla="*/ 2471273 w 5426208"/>
                <a:gd name="connsiteY43" fmla="*/ 5621924 h 5979757"/>
                <a:gd name="connsiteX44" fmla="*/ 3384948 w 5426208"/>
                <a:gd name="connsiteY44" fmla="*/ 5425398 h 5979757"/>
                <a:gd name="connsiteX45" fmla="*/ 3500869 w 5426208"/>
                <a:gd name="connsiteY45" fmla="*/ 5498539 h 5979757"/>
                <a:gd name="connsiteX46" fmla="*/ 3506134 w 5426208"/>
                <a:gd name="connsiteY46" fmla="*/ 5979757 h 5979757"/>
                <a:gd name="connsiteX0" fmla="*/ 4469964 w 5426208"/>
                <a:gd name="connsiteY0" fmla="*/ 5848022 h 5979757"/>
                <a:gd name="connsiteX1" fmla="*/ 4282215 w 5426208"/>
                <a:gd name="connsiteY1" fmla="*/ 5300267 h 5979757"/>
                <a:gd name="connsiteX2" fmla="*/ 4330110 w 5426208"/>
                <a:gd name="connsiteY2" fmla="*/ 5032208 h 5979757"/>
                <a:gd name="connsiteX3" fmla="*/ 4631881 w 5426208"/>
                <a:gd name="connsiteY3" fmla="*/ 4627222 h 5979757"/>
                <a:gd name="connsiteX4" fmla="*/ 5058626 w 5426208"/>
                <a:gd name="connsiteY4" fmla="*/ 3580997 h 5979757"/>
                <a:gd name="connsiteX5" fmla="*/ 5416844 w 5426208"/>
                <a:gd name="connsiteY5" fmla="*/ 2515768 h 5979757"/>
                <a:gd name="connsiteX6" fmla="*/ 5253752 w 5426208"/>
                <a:gd name="connsiteY6" fmla="*/ 2527968 h 5979757"/>
                <a:gd name="connsiteX7" fmla="*/ 4553133 w 5426208"/>
                <a:gd name="connsiteY7" fmla="*/ 3047485 h 5979757"/>
                <a:gd name="connsiteX8" fmla="*/ 3980892 w 5426208"/>
                <a:gd name="connsiteY8" fmla="*/ 3990638 h 5979757"/>
                <a:gd name="connsiteX9" fmla="*/ 4002122 w 5426208"/>
                <a:gd name="connsiteY9" fmla="*/ 3300540 h 5979757"/>
                <a:gd name="connsiteX10" fmla="*/ 4261463 w 5426208"/>
                <a:gd name="connsiteY10" fmla="*/ 1763326 h 5979757"/>
                <a:gd name="connsiteX11" fmla="*/ 4416873 w 5426208"/>
                <a:gd name="connsiteY11" fmla="*/ 1163786 h 5979757"/>
                <a:gd name="connsiteX12" fmla="*/ 4596120 w 5426208"/>
                <a:gd name="connsiteY12" fmla="*/ 705332 h 5979757"/>
                <a:gd name="connsiteX13" fmla="*/ 4049958 w 5426208"/>
                <a:gd name="connsiteY13" fmla="*/ 979199 h 5979757"/>
                <a:gd name="connsiteX14" fmla="*/ 3488008 w 5426208"/>
                <a:gd name="connsiteY14" fmla="*/ 2095620 h 5979757"/>
                <a:gd name="connsiteX15" fmla="*/ 3287203 w 5426208"/>
                <a:gd name="connsiteY15" fmla="*/ 3189293 h 5979757"/>
                <a:gd name="connsiteX16" fmla="*/ 3292845 w 5426208"/>
                <a:gd name="connsiteY16" fmla="*/ 3873228 h 5979757"/>
                <a:gd name="connsiteX17" fmla="*/ 3192806 w 5426208"/>
                <a:gd name="connsiteY17" fmla="*/ 3622834 h 5979757"/>
                <a:gd name="connsiteX18" fmla="*/ 2932473 w 5426208"/>
                <a:gd name="connsiteY18" fmla="*/ 2740246 h 5979757"/>
                <a:gd name="connsiteX19" fmla="*/ 2437902 w 5426208"/>
                <a:gd name="connsiteY19" fmla="*/ 1408871 h 5979757"/>
                <a:gd name="connsiteX20" fmla="*/ 1934158 w 5426208"/>
                <a:gd name="connsiteY20" fmla="*/ 281355 h 5979757"/>
                <a:gd name="connsiteX21" fmla="*/ 1759700 w 5426208"/>
                <a:gd name="connsiteY21" fmla="*/ 62537 h 5979757"/>
                <a:gd name="connsiteX22" fmla="*/ 1504721 w 5426208"/>
                <a:gd name="connsiteY22" fmla="*/ 1196016 h 5979757"/>
                <a:gd name="connsiteX23" fmla="*/ 1919500 w 5426208"/>
                <a:gd name="connsiteY23" fmla="*/ 2525195 h 5979757"/>
                <a:gd name="connsiteX24" fmla="*/ 2511779 w 5426208"/>
                <a:gd name="connsiteY24" fmla="*/ 3692906 h 5979757"/>
                <a:gd name="connsiteX25" fmla="*/ 2507282 w 5426208"/>
                <a:gd name="connsiteY25" fmla="*/ 3859057 h 5979757"/>
                <a:gd name="connsiteX26" fmla="*/ 1259624 w 5426208"/>
                <a:gd name="connsiteY26" fmla="*/ 2346086 h 5979757"/>
                <a:gd name="connsiteX27" fmla="*/ 760003 w 5426208"/>
                <a:gd name="connsiteY27" fmla="*/ 1799331 h 5979757"/>
                <a:gd name="connsiteX28" fmla="*/ 213248 w 5426208"/>
                <a:gd name="connsiteY28" fmla="*/ 1290284 h 5979757"/>
                <a:gd name="connsiteX29" fmla="*/ 213248 w 5426208"/>
                <a:gd name="connsiteY29" fmla="*/ 1422259 h 5979757"/>
                <a:gd name="connsiteX30" fmla="*/ 694015 w 5426208"/>
                <a:gd name="connsiteY30" fmla="*/ 2760865 h 5979757"/>
                <a:gd name="connsiteX31" fmla="*/ 1253280 w 5426208"/>
                <a:gd name="connsiteY31" fmla="*/ 3790825 h 5979757"/>
                <a:gd name="connsiteX32" fmla="*/ 2015715 w 5426208"/>
                <a:gd name="connsiteY32" fmla="*/ 4432127 h 5979757"/>
                <a:gd name="connsiteX33" fmla="*/ 2631307 w 5426208"/>
                <a:gd name="connsiteY33" fmla="*/ 4754580 h 5979757"/>
                <a:gd name="connsiteX34" fmla="*/ 2175214 w 5426208"/>
                <a:gd name="connsiteY34" fmla="*/ 4785383 h 5979757"/>
                <a:gd name="connsiteX35" fmla="*/ 1502268 w 5426208"/>
                <a:gd name="connsiteY35" fmla="*/ 4571350 h 5979757"/>
                <a:gd name="connsiteX36" fmla="*/ 760003 w 5426208"/>
                <a:gd name="connsiteY36" fmla="*/ 3967496 h 5979757"/>
                <a:gd name="connsiteX37" fmla="*/ 260382 w 5426208"/>
                <a:gd name="connsiteY37" fmla="*/ 3071950 h 5979757"/>
                <a:gd name="connsiteX38" fmla="*/ 5859 w 5426208"/>
                <a:gd name="connsiteY38" fmla="*/ 2704304 h 5979757"/>
                <a:gd name="connsiteX39" fmla="*/ 109554 w 5426208"/>
                <a:gd name="connsiteY39" fmla="*/ 3298193 h 5979757"/>
                <a:gd name="connsiteX40" fmla="*/ 420638 w 5426208"/>
                <a:gd name="connsiteY40" fmla="*/ 4702787 h 5979757"/>
                <a:gd name="connsiteX41" fmla="*/ 967661 w 5426208"/>
                <a:gd name="connsiteY41" fmla="*/ 5286238 h 5979757"/>
                <a:gd name="connsiteX42" fmla="*/ 1523574 w 5426208"/>
                <a:gd name="connsiteY42" fmla="*/ 5541772 h 5979757"/>
                <a:gd name="connsiteX43" fmla="*/ 2471273 w 5426208"/>
                <a:gd name="connsiteY43" fmla="*/ 5621924 h 5979757"/>
                <a:gd name="connsiteX44" fmla="*/ 3384948 w 5426208"/>
                <a:gd name="connsiteY44" fmla="*/ 5425398 h 5979757"/>
                <a:gd name="connsiteX45" fmla="*/ 3500869 w 5426208"/>
                <a:gd name="connsiteY45" fmla="*/ 5498539 h 5979757"/>
                <a:gd name="connsiteX46" fmla="*/ 3506134 w 5426208"/>
                <a:gd name="connsiteY46" fmla="*/ 5979757 h 5979757"/>
                <a:gd name="connsiteX0" fmla="*/ 4469964 w 5426208"/>
                <a:gd name="connsiteY0" fmla="*/ 5848036 h 5979771"/>
                <a:gd name="connsiteX1" fmla="*/ 4282215 w 5426208"/>
                <a:gd name="connsiteY1" fmla="*/ 5300281 h 5979771"/>
                <a:gd name="connsiteX2" fmla="*/ 4330110 w 5426208"/>
                <a:gd name="connsiteY2" fmla="*/ 5032222 h 5979771"/>
                <a:gd name="connsiteX3" fmla="*/ 4631881 w 5426208"/>
                <a:gd name="connsiteY3" fmla="*/ 4627236 h 5979771"/>
                <a:gd name="connsiteX4" fmla="*/ 5058626 w 5426208"/>
                <a:gd name="connsiteY4" fmla="*/ 3581011 h 5979771"/>
                <a:gd name="connsiteX5" fmla="*/ 5416844 w 5426208"/>
                <a:gd name="connsiteY5" fmla="*/ 2515782 h 5979771"/>
                <a:gd name="connsiteX6" fmla="*/ 5253752 w 5426208"/>
                <a:gd name="connsiteY6" fmla="*/ 2527982 h 5979771"/>
                <a:gd name="connsiteX7" fmla="*/ 4553133 w 5426208"/>
                <a:gd name="connsiteY7" fmla="*/ 3047499 h 5979771"/>
                <a:gd name="connsiteX8" fmla="*/ 3980892 w 5426208"/>
                <a:gd name="connsiteY8" fmla="*/ 3990652 h 5979771"/>
                <a:gd name="connsiteX9" fmla="*/ 4002122 w 5426208"/>
                <a:gd name="connsiteY9" fmla="*/ 3300554 h 5979771"/>
                <a:gd name="connsiteX10" fmla="*/ 4261463 w 5426208"/>
                <a:gd name="connsiteY10" fmla="*/ 1763340 h 5979771"/>
                <a:gd name="connsiteX11" fmla="*/ 4416873 w 5426208"/>
                <a:gd name="connsiteY11" fmla="*/ 1163800 h 5979771"/>
                <a:gd name="connsiteX12" fmla="*/ 4596120 w 5426208"/>
                <a:gd name="connsiteY12" fmla="*/ 705346 h 5979771"/>
                <a:gd name="connsiteX13" fmla="*/ 4049958 w 5426208"/>
                <a:gd name="connsiteY13" fmla="*/ 979213 h 5979771"/>
                <a:gd name="connsiteX14" fmla="*/ 3488008 w 5426208"/>
                <a:gd name="connsiteY14" fmla="*/ 2095634 h 5979771"/>
                <a:gd name="connsiteX15" fmla="*/ 3287203 w 5426208"/>
                <a:gd name="connsiteY15" fmla="*/ 3189307 h 5979771"/>
                <a:gd name="connsiteX16" fmla="*/ 3292845 w 5426208"/>
                <a:gd name="connsiteY16" fmla="*/ 3873242 h 5979771"/>
                <a:gd name="connsiteX17" fmla="*/ 3192806 w 5426208"/>
                <a:gd name="connsiteY17" fmla="*/ 3622848 h 5979771"/>
                <a:gd name="connsiteX18" fmla="*/ 2932473 w 5426208"/>
                <a:gd name="connsiteY18" fmla="*/ 2740260 h 5979771"/>
                <a:gd name="connsiteX19" fmla="*/ 2399382 w 5426208"/>
                <a:gd name="connsiteY19" fmla="*/ 1409403 h 5979771"/>
                <a:gd name="connsiteX20" fmla="*/ 1934158 w 5426208"/>
                <a:gd name="connsiteY20" fmla="*/ 281369 h 5979771"/>
                <a:gd name="connsiteX21" fmla="*/ 1759700 w 5426208"/>
                <a:gd name="connsiteY21" fmla="*/ 62551 h 5979771"/>
                <a:gd name="connsiteX22" fmla="*/ 1504721 w 5426208"/>
                <a:gd name="connsiteY22" fmla="*/ 1196030 h 5979771"/>
                <a:gd name="connsiteX23" fmla="*/ 1919500 w 5426208"/>
                <a:gd name="connsiteY23" fmla="*/ 2525209 h 5979771"/>
                <a:gd name="connsiteX24" fmla="*/ 2511779 w 5426208"/>
                <a:gd name="connsiteY24" fmla="*/ 3692920 h 5979771"/>
                <a:gd name="connsiteX25" fmla="*/ 2507282 w 5426208"/>
                <a:gd name="connsiteY25" fmla="*/ 3859071 h 5979771"/>
                <a:gd name="connsiteX26" fmla="*/ 1259624 w 5426208"/>
                <a:gd name="connsiteY26" fmla="*/ 2346100 h 5979771"/>
                <a:gd name="connsiteX27" fmla="*/ 760003 w 5426208"/>
                <a:gd name="connsiteY27" fmla="*/ 1799345 h 5979771"/>
                <a:gd name="connsiteX28" fmla="*/ 213248 w 5426208"/>
                <a:gd name="connsiteY28" fmla="*/ 1290298 h 5979771"/>
                <a:gd name="connsiteX29" fmla="*/ 213248 w 5426208"/>
                <a:gd name="connsiteY29" fmla="*/ 1422273 h 5979771"/>
                <a:gd name="connsiteX30" fmla="*/ 694015 w 5426208"/>
                <a:gd name="connsiteY30" fmla="*/ 2760879 h 5979771"/>
                <a:gd name="connsiteX31" fmla="*/ 1253280 w 5426208"/>
                <a:gd name="connsiteY31" fmla="*/ 3790839 h 5979771"/>
                <a:gd name="connsiteX32" fmla="*/ 2015715 w 5426208"/>
                <a:gd name="connsiteY32" fmla="*/ 4432141 h 5979771"/>
                <a:gd name="connsiteX33" fmla="*/ 2631307 w 5426208"/>
                <a:gd name="connsiteY33" fmla="*/ 4754594 h 5979771"/>
                <a:gd name="connsiteX34" fmla="*/ 2175214 w 5426208"/>
                <a:gd name="connsiteY34" fmla="*/ 4785397 h 5979771"/>
                <a:gd name="connsiteX35" fmla="*/ 1502268 w 5426208"/>
                <a:gd name="connsiteY35" fmla="*/ 4571364 h 5979771"/>
                <a:gd name="connsiteX36" fmla="*/ 760003 w 5426208"/>
                <a:gd name="connsiteY36" fmla="*/ 3967510 h 5979771"/>
                <a:gd name="connsiteX37" fmla="*/ 260382 w 5426208"/>
                <a:gd name="connsiteY37" fmla="*/ 3071964 h 5979771"/>
                <a:gd name="connsiteX38" fmla="*/ 5859 w 5426208"/>
                <a:gd name="connsiteY38" fmla="*/ 2704318 h 5979771"/>
                <a:gd name="connsiteX39" fmla="*/ 109554 w 5426208"/>
                <a:gd name="connsiteY39" fmla="*/ 3298207 h 5979771"/>
                <a:gd name="connsiteX40" fmla="*/ 420638 w 5426208"/>
                <a:gd name="connsiteY40" fmla="*/ 4702801 h 5979771"/>
                <a:gd name="connsiteX41" fmla="*/ 967661 w 5426208"/>
                <a:gd name="connsiteY41" fmla="*/ 5286252 h 5979771"/>
                <a:gd name="connsiteX42" fmla="*/ 1523574 w 5426208"/>
                <a:gd name="connsiteY42" fmla="*/ 5541786 h 5979771"/>
                <a:gd name="connsiteX43" fmla="*/ 2471273 w 5426208"/>
                <a:gd name="connsiteY43" fmla="*/ 5621938 h 5979771"/>
                <a:gd name="connsiteX44" fmla="*/ 3384948 w 5426208"/>
                <a:gd name="connsiteY44" fmla="*/ 5425412 h 5979771"/>
                <a:gd name="connsiteX45" fmla="*/ 3500869 w 5426208"/>
                <a:gd name="connsiteY45" fmla="*/ 5498553 h 5979771"/>
                <a:gd name="connsiteX46" fmla="*/ 3506134 w 5426208"/>
                <a:gd name="connsiteY46" fmla="*/ 5979771 h 5979771"/>
                <a:gd name="connsiteX0" fmla="*/ 4469964 w 5426208"/>
                <a:gd name="connsiteY0" fmla="*/ 5831812 h 5963547"/>
                <a:gd name="connsiteX1" fmla="*/ 4282215 w 5426208"/>
                <a:gd name="connsiteY1" fmla="*/ 5284057 h 5963547"/>
                <a:gd name="connsiteX2" fmla="*/ 4330110 w 5426208"/>
                <a:gd name="connsiteY2" fmla="*/ 5015998 h 5963547"/>
                <a:gd name="connsiteX3" fmla="*/ 4631881 w 5426208"/>
                <a:gd name="connsiteY3" fmla="*/ 4611012 h 5963547"/>
                <a:gd name="connsiteX4" fmla="*/ 5058626 w 5426208"/>
                <a:gd name="connsiteY4" fmla="*/ 3564787 h 5963547"/>
                <a:gd name="connsiteX5" fmla="*/ 5416844 w 5426208"/>
                <a:gd name="connsiteY5" fmla="*/ 2499558 h 5963547"/>
                <a:gd name="connsiteX6" fmla="*/ 5253752 w 5426208"/>
                <a:gd name="connsiteY6" fmla="*/ 2511758 h 5963547"/>
                <a:gd name="connsiteX7" fmla="*/ 4553133 w 5426208"/>
                <a:gd name="connsiteY7" fmla="*/ 3031275 h 5963547"/>
                <a:gd name="connsiteX8" fmla="*/ 3980892 w 5426208"/>
                <a:gd name="connsiteY8" fmla="*/ 3974428 h 5963547"/>
                <a:gd name="connsiteX9" fmla="*/ 4002122 w 5426208"/>
                <a:gd name="connsiteY9" fmla="*/ 3284330 h 5963547"/>
                <a:gd name="connsiteX10" fmla="*/ 4261463 w 5426208"/>
                <a:gd name="connsiteY10" fmla="*/ 1747116 h 5963547"/>
                <a:gd name="connsiteX11" fmla="*/ 4416873 w 5426208"/>
                <a:gd name="connsiteY11" fmla="*/ 1147576 h 5963547"/>
                <a:gd name="connsiteX12" fmla="*/ 4596120 w 5426208"/>
                <a:gd name="connsiteY12" fmla="*/ 689122 h 5963547"/>
                <a:gd name="connsiteX13" fmla="*/ 4049958 w 5426208"/>
                <a:gd name="connsiteY13" fmla="*/ 962989 h 5963547"/>
                <a:gd name="connsiteX14" fmla="*/ 3488008 w 5426208"/>
                <a:gd name="connsiteY14" fmla="*/ 2079410 h 5963547"/>
                <a:gd name="connsiteX15" fmla="*/ 3287203 w 5426208"/>
                <a:gd name="connsiteY15" fmla="*/ 3173083 h 5963547"/>
                <a:gd name="connsiteX16" fmla="*/ 3292845 w 5426208"/>
                <a:gd name="connsiteY16" fmla="*/ 3857018 h 5963547"/>
                <a:gd name="connsiteX17" fmla="*/ 3192806 w 5426208"/>
                <a:gd name="connsiteY17" fmla="*/ 3606624 h 5963547"/>
                <a:gd name="connsiteX18" fmla="*/ 2932473 w 5426208"/>
                <a:gd name="connsiteY18" fmla="*/ 2724036 h 5963547"/>
                <a:gd name="connsiteX19" fmla="*/ 2399382 w 5426208"/>
                <a:gd name="connsiteY19" fmla="*/ 1393179 h 5963547"/>
                <a:gd name="connsiteX20" fmla="*/ 1918061 w 5426208"/>
                <a:gd name="connsiteY20" fmla="*/ 334605 h 5963547"/>
                <a:gd name="connsiteX21" fmla="*/ 1759700 w 5426208"/>
                <a:gd name="connsiteY21" fmla="*/ 46327 h 5963547"/>
                <a:gd name="connsiteX22" fmla="*/ 1504721 w 5426208"/>
                <a:gd name="connsiteY22" fmla="*/ 1179806 h 5963547"/>
                <a:gd name="connsiteX23" fmla="*/ 1919500 w 5426208"/>
                <a:gd name="connsiteY23" fmla="*/ 2508985 h 5963547"/>
                <a:gd name="connsiteX24" fmla="*/ 2511779 w 5426208"/>
                <a:gd name="connsiteY24" fmla="*/ 3676696 h 5963547"/>
                <a:gd name="connsiteX25" fmla="*/ 2507282 w 5426208"/>
                <a:gd name="connsiteY25" fmla="*/ 3842847 h 5963547"/>
                <a:gd name="connsiteX26" fmla="*/ 1259624 w 5426208"/>
                <a:gd name="connsiteY26" fmla="*/ 2329876 h 5963547"/>
                <a:gd name="connsiteX27" fmla="*/ 760003 w 5426208"/>
                <a:gd name="connsiteY27" fmla="*/ 1783121 h 5963547"/>
                <a:gd name="connsiteX28" fmla="*/ 213248 w 5426208"/>
                <a:gd name="connsiteY28" fmla="*/ 1274074 h 5963547"/>
                <a:gd name="connsiteX29" fmla="*/ 213248 w 5426208"/>
                <a:gd name="connsiteY29" fmla="*/ 1406049 h 5963547"/>
                <a:gd name="connsiteX30" fmla="*/ 694015 w 5426208"/>
                <a:gd name="connsiteY30" fmla="*/ 2744655 h 5963547"/>
                <a:gd name="connsiteX31" fmla="*/ 1253280 w 5426208"/>
                <a:gd name="connsiteY31" fmla="*/ 3774615 h 5963547"/>
                <a:gd name="connsiteX32" fmla="*/ 2015715 w 5426208"/>
                <a:gd name="connsiteY32" fmla="*/ 4415917 h 5963547"/>
                <a:gd name="connsiteX33" fmla="*/ 2631307 w 5426208"/>
                <a:gd name="connsiteY33" fmla="*/ 4738370 h 5963547"/>
                <a:gd name="connsiteX34" fmla="*/ 2175214 w 5426208"/>
                <a:gd name="connsiteY34" fmla="*/ 4769173 h 5963547"/>
                <a:gd name="connsiteX35" fmla="*/ 1502268 w 5426208"/>
                <a:gd name="connsiteY35" fmla="*/ 4555140 h 5963547"/>
                <a:gd name="connsiteX36" fmla="*/ 760003 w 5426208"/>
                <a:gd name="connsiteY36" fmla="*/ 3951286 h 5963547"/>
                <a:gd name="connsiteX37" fmla="*/ 260382 w 5426208"/>
                <a:gd name="connsiteY37" fmla="*/ 3055740 h 5963547"/>
                <a:gd name="connsiteX38" fmla="*/ 5859 w 5426208"/>
                <a:gd name="connsiteY38" fmla="*/ 2688094 h 5963547"/>
                <a:gd name="connsiteX39" fmla="*/ 109554 w 5426208"/>
                <a:gd name="connsiteY39" fmla="*/ 3281983 h 5963547"/>
                <a:gd name="connsiteX40" fmla="*/ 420638 w 5426208"/>
                <a:gd name="connsiteY40" fmla="*/ 4686577 h 5963547"/>
                <a:gd name="connsiteX41" fmla="*/ 967661 w 5426208"/>
                <a:gd name="connsiteY41" fmla="*/ 5270028 h 5963547"/>
                <a:gd name="connsiteX42" fmla="*/ 1523574 w 5426208"/>
                <a:gd name="connsiteY42" fmla="*/ 5525562 h 5963547"/>
                <a:gd name="connsiteX43" fmla="*/ 2471273 w 5426208"/>
                <a:gd name="connsiteY43" fmla="*/ 5605714 h 5963547"/>
                <a:gd name="connsiteX44" fmla="*/ 3384948 w 5426208"/>
                <a:gd name="connsiteY44" fmla="*/ 5409188 h 5963547"/>
                <a:gd name="connsiteX45" fmla="*/ 3500869 w 5426208"/>
                <a:gd name="connsiteY45" fmla="*/ 5482329 h 5963547"/>
                <a:gd name="connsiteX46" fmla="*/ 3506134 w 5426208"/>
                <a:gd name="connsiteY46" fmla="*/ 5963547 h 5963547"/>
                <a:gd name="connsiteX0" fmla="*/ 4469964 w 5426208"/>
                <a:gd name="connsiteY0" fmla="*/ 5831812 h 5963547"/>
                <a:gd name="connsiteX1" fmla="*/ 4282215 w 5426208"/>
                <a:gd name="connsiteY1" fmla="*/ 5284057 h 5963547"/>
                <a:gd name="connsiteX2" fmla="*/ 4330110 w 5426208"/>
                <a:gd name="connsiteY2" fmla="*/ 5015998 h 5963547"/>
                <a:gd name="connsiteX3" fmla="*/ 4631881 w 5426208"/>
                <a:gd name="connsiteY3" fmla="*/ 4611012 h 5963547"/>
                <a:gd name="connsiteX4" fmla="*/ 5058626 w 5426208"/>
                <a:gd name="connsiteY4" fmla="*/ 3564787 h 5963547"/>
                <a:gd name="connsiteX5" fmla="*/ 5416844 w 5426208"/>
                <a:gd name="connsiteY5" fmla="*/ 2499558 h 5963547"/>
                <a:gd name="connsiteX6" fmla="*/ 5253752 w 5426208"/>
                <a:gd name="connsiteY6" fmla="*/ 2511758 h 5963547"/>
                <a:gd name="connsiteX7" fmla="*/ 4553133 w 5426208"/>
                <a:gd name="connsiteY7" fmla="*/ 3031275 h 5963547"/>
                <a:gd name="connsiteX8" fmla="*/ 3980892 w 5426208"/>
                <a:gd name="connsiteY8" fmla="*/ 3974428 h 5963547"/>
                <a:gd name="connsiteX9" fmla="*/ 4002122 w 5426208"/>
                <a:gd name="connsiteY9" fmla="*/ 3284330 h 5963547"/>
                <a:gd name="connsiteX10" fmla="*/ 4261463 w 5426208"/>
                <a:gd name="connsiteY10" fmla="*/ 1747116 h 5963547"/>
                <a:gd name="connsiteX11" fmla="*/ 4416873 w 5426208"/>
                <a:gd name="connsiteY11" fmla="*/ 1147576 h 5963547"/>
                <a:gd name="connsiteX12" fmla="*/ 4484533 w 5426208"/>
                <a:gd name="connsiteY12" fmla="*/ 653647 h 5963547"/>
                <a:gd name="connsiteX13" fmla="*/ 4049958 w 5426208"/>
                <a:gd name="connsiteY13" fmla="*/ 962989 h 5963547"/>
                <a:gd name="connsiteX14" fmla="*/ 3488008 w 5426208"/>
                <a:gd name="connsiteY14" fmla="*/ 2079410 h 5963547"/>
                <a:gd name="connsiteX15" fmla="*/ 3287203 w 5426208"/>
                <a:gd name="connsiteY15" fmla="*/ 3173083 h 5963547"/>
                <a:gd name="connsiteX16" fmla="*/ 3292845 w 5426208"/>
                <a:gd name="connsiteY16" fmla="*/ 3857018 h 5963547"/>
                <a:gd name="connsiteX17" fmla="*/ 3192806 w 5426208"/>
                <a:gd name="connsiteY17" fmla="*/ 3606624 h 5963547"/>
                <a:gd name="connsiteX18" fmla="*/ 2932473 w 5426208"/>
                <a:gd name="connsiteY18" fmla="*/ 2724036 h 5963547"/>
                <a:gd name="connsiteX19" fmla="*/ 2399382 w 5426208"/>
                <a:gd name="connsiteY19" fmla="*/ 1393179 h 5963547"/>
                <a:gd name="connsiteX20" fmla="*/ 1918061 w 5426208"/>
                <a:gd name="connsiteY20" fmla="*/ 334605 h 5963547"/>
                <a:gd name="connsiteX21" fmla="*/ 1759700 w 5426208"/>
                <a:gd name="connsiteY21" fmla="*/ 46327 h 5963547"/>
                <a:gd name="connsiteX22" fmla="*/ 1504721 w 5426208"/>
                <a:gd name="connsiteY22" fmla="*/ 1179806 h 5963547"/>
                <a:gd name="connsiteX23" fmla="*/ 1919500 w 5426208"/>
                <a:gd name="connsiteY23" fmla="*/ 2508985 h 5963547"/>
                <a:gd name="connsiteX24" fmla="*/ 2511779 w 5426208"/>
                <a:gd name="connsiteY24" fmla="*/ 3676696 h 5963547"/>
                <a:gd name="connsiteX25" fmla="*/ 2507282 w 5426208"/>
                <a:gd name="connsiteY25" fmla="*/ 3842847 h 5963547"/>
                <a:gd name="connsiteX26" fmla="*/ 1259624 w 5426208"/>
                <a:gd name="connsiteY26" fmla="*/ 2329876 h 5963547"/>
                <a:gd name="connsiteX27" fmla="*/ 760003 w 5426208"/>
                <a:gd name="connsiteY27" fmla="*/ 1783121 h 5963547"/>
                <a:gd name="connsiteX28" fmla="*/ 213248 w 5426208"/>
                <a:gd name="connsiteY28" fmla="*/ 1274074 h 5963547"/>
                <a:gd name="connsiteX29" fmla="*/ 213248 w 5426208"/>
                <a:gd name="connsiteY29" fmla="*/ 1406049 h 5963547"/>
                <a:gd name="connsiteX30" fmla="*/ 694015 w 5426208"/>
                <a:gd name="connsiteY30" fmla="*/ 2744655 h 5963547"/>
                <a:gd name="connsiteX31" fmla="*/ 1253280 w 5426208"/>
                <a:gd name="connsiteY31" fmla="*/ 3774615 h 5963547"/>
                <a:gd name="connsiteX32" fmla="*/ 2015715 w 5426208"/>
                <a:gd name="connsiteY32" fmla="*/ 4415917 h 5963547"/>
                <a:gd name="connsiteX33" fmla="*/ 2631307 w 5426208"/>
                <a:gd name="connsiteY33" fmla="*/ 4738370 h 5963547"/>
                <a:gd name="connsiteX34" fmla="*/ 2175214 w 5426208"/>
                <a:gd name="connsiteY34" fmla="*/ 4769173 h 5963547"/>
                <a:gd name="connsiteX35" fmla="*/ 1502268 w 5426208"/>
                <a:gd name="connsiteY35" fmla="*/ 4555140 h 5963547"/>
                <a:gd name="connsiteX36" fmla="*/ 760003 w 5426208"/>
                <a:gd name="connsiteY36" fmla="*/ 3951286 h 5963547"/>
                <a:gd name="connsiteX37" fmla="*/ 260382 w 5426208"/>
                <a:gd name="connsiteY37" fmla="*/ 3055740 h 5963547"/>
                <a:gd name="connsiteX38" fmla="*/ 5859 w 5426208"/>
                <a:gd name="connsiteY38" fmla="*/ 2688094 h 5963547"/>
                <a:gd name="connsiteX39" fmla="*/ 109554 w 5426208"/>
                <a:gd name="connsiteY39" fmla="*/ 3281983 h 5963547"/>
                <a:gd name="connsiteX40" fmla="*/ 420638 w 5426208"/>
                <a:gd name="connsiteY40" fmla="*/ 4686577 h 5963547"/>
                <a:gd name="connsiteX41" fmla="*/ 967661 w 5426208"/>
                <a:gd name="connsiteY41" fmla="*/ 5270028 h 5963547"/>
                <a:gd name="connsiteX42" fmla="*/ 1523574 w 5426208"/>
                <a:gd name="connsiteY42" fmla="*/ 5525562 h 5963547"/>
                <a:gd name="connsiteX43" fmla="*/ 2471273 w 5426208"/>
                <a:gd name="connsiteY43" fmla="*/ 5605714 h 5963547"/>
                <a:gd name="connsiteX44" fmla="*/ 3384948 w 5426208"/>
                <a:gd name="connsiteY44" fmla="*/ 5409188 h 5963547"/>
                <a:gd name="connsiteX45" fmla="*/ 3500869 w 5426208"/>
                <a:gd name="connsiteY45" fmla="*/ 5482329 h 5963547"/>
                <a:gd name="connsiteX46" fmla="*/ 3506134 w 5426208"/>
                <a:gd name="connsiteY46" fmla="*/ 5963547 h 5963547"/>
                <a:gd name="connsiteX0" fmla="*/ 4469964 w 5426208"/>
                <a:gd name="connsiteY0" fmla="*/ 5831812 h 5963547"/>
                <a:gd name="connsiteX1" fmla="*/ 4282215 w 5426208"/>
                <a:gd name="connsiteY1" fmla="*/ 5284057 h 5963547"/>
                <a:gd name="connsiteX2" fmla="*/ 4330110 w 5426208"/>
                <a:gd name="connsiteY2" fmla="*/ 5015998 h 5963547"/>
                <a:gd name="connsiteX3" fmla="*/ 4631881 w 5426208"/>
                <a:gd name="connsiteY3" fmla="*/ 4611012 h 5963547"/>
                <a:gd name="connsiteX4" fmla="*/ 5058626 w 5426208"/>
                <a:gd name="connsiteY4" fmla="*/ 3564787 h 5963547"/>
                <a:gd name="connsiteX5" fmla="*/ 5416844 w 5426208"/>
                <a:gd name="connsiteY5" fmla="*/ 2499558 h 5963547"/>
                <a:gd name="connsiteX6" fmla="*/ 5253752 w 5426208"/>
                <a:gd name="connsiteY6" fmla="*/ 2511758 h 5963547"/>
                <a:gd name="connsiteX7" fmla="*/ 4553133 w 5426208"/>
                <a:gd name="connsiteY7" fmla="*/ 3031275 h 5963547"/>
                <a:gd name="connsiteX8" fmla="*/ 3980892 w 5426208"/>
                <a:gd name="connsiteY8" fmla="*/ 3974428 h 5963547"/>
                <a:gd name="connsiteX9" fmla="*/ 4002122 w 5426208"/>
                <a:gd name="connsiteY9" fmla="*/ 3284330 h 5963547"/>
                <a:gd name="connsiteX10" fmla="*/ 4261463 w 5426208"/>
                <a:gd name="connsiteY10" fmla="*/ 1747116 h 5963547"/>
                <a:gd name="connsiteX11" fmla="*/ 4416873 w 5426208"/>
                <a:gd name="connsiteY11" fmla="*/ 1147576 h 5963547"/>
                <a:gd name="connsiteX12" fmla="*/ 4484533 w 5426208"/>
                <a:gd name="connsiteY12" fmla="*/ 653647 h 5963547"/>
                <a:gd name="connsiteX13" fmla="*/ 4049958 w 5426208"/>
                <a:gd name="connsiteY13" fmla="*/ 962989 h 5963547"/>
                <a:gd name="connsiteX14" fmla="*/ 3488008 w 5426208"/>
                <a:gd name="connsiteY14" fmla="*/ 2079410 h 5963547"/>
                <a:gd name="connsiteX15" fmla="*/ 3287203 w 5426208"/>
                <a:gd name="connsiteY15" fmla="*/ 3173083 h 5963547"/>
                <a:gd name="connsiteX16" fmla="*/ 3292845 w 5426208"/>
                <a:gd name="connsiteY16" fmla="*/ 3857018 h 5963547"/>
                <a:gd name="connsiteX17" fmla="*/ 3192806 w 5426208"/>
                <a:gd name="connsiteY17" fmla="*/ 3606624 h 5963547"/>
                <a:gd name="connsiteX18" fmla="*/ 2932473 w 5426208"/>
                <a:gd name="connsiteY18" fmla="*/ 2724036 h 5963547"/>
                <a:gd name="connsiteX19" fmla="*/ 2399382 w 5426208"/>
                <a:gd name="connsiteY19" fmla="*/ 1393179 h 5963547"/>
                <a:gd name="connsiteX20" fmla="*/ 1918061 w 5426208"/>
                <a:gd name="connsiteY20" fmla="*/ 334605 h 5963547"/>
                <a:gd name="connsiteX21" fmla="*/ 1759700 w 5426208"/>
                <a:gd name="connsiteY21" fmla="*/ 46327 h 5963547"/>
                <a:gd name="connsiteX22" fmla="*/ 1504721 w 5426208"/>
                <a:gd name="connsiteY22" fmla="*/ 1179806 h 5963547"/>
                <a:gd name="connsiteX23" fmla="*/ 1919500 w 5426208"/>
                <a:gd name="connsiteY23" fmla="*/ 2508985 h 5963547"/>
                <a:gd name="connsiteX24" fmla="*/ 2511779 w 5426208"/>
                <a:gd name="connsiteY24" fmla="*/ 3676696 h 5963547"/>
                <a:gd name="connsiteX25" fmla="*/ 2507282 w 5426208"/>
                <a:gd name="connsiteY25" fmla="*/ 3842847 h 5963547"/>
                <a:gd name="connsiteX26" fmla="*/ 1259624 w 5426208"/>
                <a:gd name="connsiteY26" fmla="*/ 2329876 h 5963547"/>
                <a:gd name="connsiteX27" fmla="*/ 760003 w 5426208"/>
                <a:gd name="connsiteY27" fmla="*/ 1783121 h 5963547"/>
                <a:gd name="connsiteX28" fmla="*/ 213248 w 5426208"/>
                <a:gd name="connsiteY28" fmla="*/ 1274074 h 5963547"/>
                <a:gd name="connsiteX29" fmla="*/ 213248 w 5426208"/>
                <a:gd name="connsiteY29" fmla="*/ 1406049 h 5963547"/>
                <a:gd name="connsiteX30" fmla="*/ 694015 w 5426208"/>
                <a:gd name="connsiteY30" fmla="*/ 2744655 h 5963547"/>
                <a:gd name="connsiteX31" fmla="*/ 1253280 w 5426208"/>
                <a:gd name="connsiteY31" fmla="*/ 3774615 h 5963547"/>
                <a:gd name="connsiteX32" fmla="*/ 2015715 w 5426208"/>
                <a:gd name="connsiteY32" fmla="*/ 4415917 h 5963547"/>
                <a:gd name="connsiteX33" fmla="*/ 2631307 w 5426208"/>
                <a:gd name="connsiteY33" fmla="*/ 4738370 h 5963547"/>
                <a:gd name="connsiteX34" fmla="*/ 2175214 w 5426208"/>
                <a:gd name="connsiteY34" fmla="*/ 4769173 h 5963547"/>
                <a:gd name="connsiteX35" fmla="*/ 1502268 w 5426208"/>
                <a:gd name="connsiteY35" fmla="*/ 4555140 h 5963547"/>
                <a:gd name="connsiteX36" fmla="*/ 760003 w 5426208"/>
                <a:gd name="connsiteY36" fmla="*/ 3951286 h 5963547"/>
                <a:gd name="connsiteX37" fmla="*/ 260382 w 5426208"/>
                <a:gd name="connsiteY37" fmla="*/ 3055740 h 5963547"/>
                <a:gd name="connsiteX38" fmla="*/ 5859 w 5426208"/>
                <a:gd name="connsiteY38" fmla="*/ 2688094 h 5963547"/>
                <a:gd name="connsiteX39" fmla="*/ 109554 w 5426208"/>
                <a:gd name="connsiteY39" fmla="*/ 3281983 h 5963547"/>
                <a:gd name="connsiteX40" fmla="*/ 420638 w 5426208"/>
                <a:gd name="connsiteY40" fmla="*/ 4686577 h 5963547"/>
                <a:gd name="connsiteX41" fmla="*/ 967661 w 5426208"/>
                <a:gd name="connsiteY41" fmla="*/ 5270028 h 5963547"/>
                <a:gd name="connsiteX42" fmla="*/ 1523574 w 5426208"/>
                <a:gd name="connsiteY42" fmla="*/ 5525562 h 5963547"/>
                <a:gd name="connsiteX43" fmla="*/ 2471273 w 5426208"/>
                <a:gd name="connsiteY43" fmla="*/ 5605714 h 5963547"/>
                <a:gd name="connsiteX44" fmla="*/ 3384948 w 5426208"/>
                <a:gd name="connsiteY44" fmla="*/ 5409188 h 5963547"/>
                <a:gd name="connsiteX45" fmla="*/ 3500869 w 5426208"/>
                <a:gd name="connsiteY45" fmla="*/ 5482329 h 5963547"/>
                <a:gd name="connsiteX46" fmla="*/ 3506134 w 5426208"/>
                <a:gd name="connsiteY46" fmla="*/ 5963547 h 5963547"/>
                <a:gd name="connsiteX0" fmla="*/ 4469964 w 5426208"/>
                <a:gd name="connsiteY0" fmla="*/ 5831812 h 5963547"/>
                <a:gd name="connsiteX1" fmla="*/ 4282215 w 5426208"/>
                <a:gd name="connsiteY1" fmla="*/ 5284057 h 5963547"/>
                <a:gd name="connsiteX2" fmla="*/ 4330110 w 5426208"/>
                <a:gd name="connsiteY2" fmla="*/ 5015998 h 5963547"/>
                <a:gd name="connsiteX3" fmla="*/ 4631881 w 5426208"/>
                <a:gd name="connsiteY3" fmla="*/ 4611012 h 5963547"/>
                <a:gd name="connsiteX4" fmla="*/ 5058626 w 5426208"/>
                <a:gd name="connsiteY4" fmla="*/ 3564787 h 5963547"/>
                <a:gd name="connsiteX5" fmla="*/ 5416844 w 5426208"/>
                <a:gd name="connsiteY5" fmla="*/ 2499558 h 5963547"/>
                <a:gd name="connsiteX6" fmla="*/ 5253752 w 5426208"/>
                <a:gd name="connsiteY6" fmla="*/ 2511758 h 5963547"/>
                <a:gd name="connsiteX7" fmla="*/ 4553133 w 5426208"/>
                <a:gd name="connsiteY7" fmla="*/ 3031275 h 5963547"/>
                <a:gd name="connsiteX8" fmla="*/ 3980892 w 5426208"/>
                <a:gd name="connsiteY8" fmla="*/ 3974428 h 5963547"/>
                <a:gd name="connsiteX9" fmla="*/ 4002122 w 5426208"/>
                <a:gd name="connsiteY9" fmla="*/ 3284330 h 5963547"/>
                <a:gd name="connsiteX10" fmla="*/ 4261463 w 5426208"/>
                <a:gd name="connsiteY10" fmla="*/ 1747116 h 5963547"/>
                <a:gd name="connsiteX11" fmla="*/ 4416873 w 5426208"/>
                <a:gd name="connsiteY11" fmla="*/ 1147576 h 5963547"/>
                <a:gd name="connsiteX12" fmla="*/ 4484533 w 5426208"/>
                <a:gd name="connsiteY12" fmla="*/ 653647 h 5963547"/>
                <a:gd name="connsiteX13" fmla="*/ 4063391 w 5426208"/>
                <a:gd name="connsiteY13" fmla="*/ 1013087 h 5963547"/>
                <a:gd name="connsiteX14" fmla="*/ 3488008 w 5426208"/>
                <a:gd name="connsiteY14" fmla="*/ 2079410 h 5963547"/>
                <a:gd name="connsiteX15" fmla="*/ 3287203 w 5426208"/>
                <a:gd name="connsiteY15" fmla="*/ 3173083 h 5963547"/>
                <a:gd name="connsiteX16" fmla="*/ 3292845 w 5426208"/>
                <a:gd name="connsiteY16" fmla="*/ 3857018 h 5963547"/>
                <a:gd name="connsiteX17" fmla="*/ 3192806 w 5426208"/>
                <a:gd name="connsiteY17" fmla="*/ 3606624 h 5963547"/>
                <a:gd name="connsiteX18" fmla="*/ 2932473 w 5426208"/>
                <a:gd name="connsiteY18" fmla="*/ 2724036 h 5963547"/>
                <a:gd name="connsiteX19" fmla="*/ 2399382 w 5426208"/>
                <a:gd name="connsiteY19" fmla="*/ 1393179 h 5963547"/>
                <a:gd name="connsiteX20" fmla="*/ 1918061 w 5426208"/>
                <a:gd name="connsiteY20" fmla="*/ 334605 h 5963547"/>
                <a:gd name="connsiteX21" fmla="*/ 1759700 w 5426208"/>
                <a:gd name="connsiteY21" fmla="*/ 46327 h 5963547"/>
                <a:gd name="connsiteX22" fmla="*/ 1504721 w 5426208"/>
                <a:gd name="connsiteY22" fmla="*/ 1179806 h 5963547"/>
                <a:gd name="connsiteX23" fmla="*/ 1919500 w 5426208"/>
                <a:gd name="connsiteY23" fmla="*/ 2508985 h 5963547"/>
                <a:gd name="connsiteX24" fmla="*/ 2511779 w 5426208"/>
                <a:gd name="connsiteY24" fmla="*/ 3676696 h 5963547"/>
                <a:gd name="connsiteX25" fmla="*/ 2507282 w 5426208"/>
                <a:gd name="connsiteY25" fmla="*/ 3842847 h 5963547"/>
                <a:gd name="connsiteX26" fmla="*/ 1259624 w 5426208"/>
                <a:gd name="connsiteY26" fmla="*/ 2329876 h 5963547"/>
                <a:gd name="connsiteX27" fmla="*/ 760003 w 5426208"/>
                <a:gd name="connsiteY27" fmla="*/ 1783121 h 5963547"/>
                <a:gd name="connsiteX28" fmla="*/ 213248 w 5426208"/>
                <a:gd name="connsiteY28" fmla="*/ 1274074 h 5963547"/>
                <a:gd name="connsiteX29" fmla="*/ 213248 w 5426208"/>
                <a:gd name="connsiteY29" fmla="*/ 1406049 h 5963547"/>
                <a:gd name="connsiteX30" fmla="*/ 694015 w 5426208"/>
                <a:gd name="connsiteY30" fmla="*/ 2744655 h 5963547"/>
                <a:gd name="connsiteX31" fmla="*/ 1253280 w 5426208"/>
                <a:gd name="connsiteY31" fmla="*/ 3774615 h 5963547"/>
                <a:gd name="connsiteX32" fmla="*/ 2015715 w 5426208"/>
                <a:gd name="connsiteY32" fmla="*/ 4415917 h 5963547"/>
                <a:gd name="connsiteX33" fmla="*/ 2631307 w 5426208"/>
                <a:gd name="connsiteY33" fmla="*/ 4738370 h 5963547"/>
                <a:gd name="connsiteX34" fmla="*/ 2175214 w 5426208"/>
                <a:gd name="connsiteY34" fmla="*/ 4769173 h 5963547"/>
                <a:gd name="connsiteX35" fmla="*/ 1502268 w 5426208"/>
                <a:gd name="connsiteY35" fmla="*/ 4555140 h 5963547"/>
                <a:gd name="connsiteX36" fmla="*/ 760003 w 5426208"/>
                <a:gd name="connsiteY36" fmla="*/ 3951286 h 5963547"/>
                <a:gd name="connsiteX37" fmla="*/ 260382 w 5426208"/>
                <a:gd name="connsiteY37" fmla="*/ 3055740 h 5963547"/>
                <a:gd name="connsiteX38" fmla="*/ 5859 w 5426208"/>
                <a:gd name="connsiteY38" fmla="*/ 2688094 h 5963547"/>
                <a:gd name="connsiteX39" fmla="*/ 109554 w 5426208"/>
                <a:gd name="connsiteY39" fmla="*/ 3281983 h 5963547"/>
                <a:gd name="connsiteX40" fmla="*/ 420638 w 5426208"/>
                <a:gd name="connsiteY40" fmla="*/ 4686577 h 5963547"/>
                <a:gd name="connsiteX41" fmla="*/ 967661 w 5426208"/>
                <a:gd name="connsiteY41" fmla="*/ 5270028 h 5963547"/>
                <a:gd name="connsiteX42" fmla="*/ 1523574 w 5426208"/>
                <a:gd name="connsiteY42" fmla="*/ 5525562 h 5963547"/>
                <a:gd name="connsiteX43" fmla="*/ 2471273 w 5426208"/>
                <a:gd name="connsiteY43" fmla="*/ 5605714 h 5963547"/>
                <a:gd name="connsiteX44" fmla="*/ 3384948 w 5426208"/>
                <a:gd name="connsiteY44" fmla="*/ 5409188 h 5963547"/>
                <a:gd name="connsiteX45" fmla="*/ 3500869 w 5426208"/>
                <a:gd name="connsiteY45" fmla="*/ 5482329 h 5963547"/>
                <a:gd name="connsiteX46" fmla="*/ 3506134 w 5426208"/>
                <a:gd name="connsiteY46" fmla="*/ 5963547 h 5963547"/>
                <a:gd name="connsiteX0" fmla="*/ 4469964 w 5426208"/>
                <a:gd name="connsiteY0" fmla="*/ 5831812 h 5963547"/>
                <a:gd name="connsiteX1" fmla="*/ 4282215 w 5426208"/>
                <a:gd name="connsiteY1" fmla="*/ 5284057 h 5963547"/>
                <a:gd name="connsiteX2" fmla="*/ 4330110 w 5426208"/>
                <a:gd name="connsiteY2" fmla="*/ 5015998 h 5963547"/>
                <a:gd name="connsiteX3" fmla="*/ 4631881 w 5426208"/>
                <a:gd name="connsiteY3" fmla="*/ 4611012 h 5963547"/>
                <a:gd name="connsiteX4" fmla="*/ 5058626 w 5426208"/>
                <a:gd name="connsiteY4" fmla="*/ 3564787 h 5963547"/>
                <a:gd name="connsiteX5" fmla="*/ 5416844 w 5426208"/>
                <a:gd name="connsiteY5" fmla="*/ 2499558 h 5963547"/>
                <a:gd name="connsiteX6" fmla="*/ 5253752 w 5426208"/>
                <a:gd name="connsiteY6" fmla="*/ 2511758 h 5963547"/>
                <a:gd name="connsiteX7" fmla="*/ 4553133 w 5426208"/>
                <a:gd name="connsiteY7" fmla="*/ 3031275 h 5963547"/>
                <a:gd name="connsiteX8" fmla="*/ 3980892 w 5426208"/>
                <a:gd name="connsiteY8" fmla="*/ 3974428 h 5963547"/>
                <a:gd name="connsiteX9" fmla="*/ 4002122 w 5426208"/>
                <a:gd name="connsiteY9" fmla="*/ 3284330 h 5963547"/>
                <a:gd name="connsiteX10" fmla="*/ 4281760 w 5426208"/>
                <a:gd name="connsiteY10" fmla="*/ 1853260 h 5963547"/>
                <a:gd name="connsiteX11" fmla="*/ 4416873 w 5426208"/>
                <a:gd name="connsiteY11" fmla="*/ 1147576 h 5963547"/>
                <a:gd name="connsiteX12" fmla="*/ 4484533 w 5426208"/>
                <a:gd name="connsiteY12" fmla="*/ 653647 h 5963547"/>
                <a:gd name="connsiteX13" fmla="*/ 4063391 w 5426208"/>
                <a:gd name="connsiteY13" fmla="*/ 1013087 h 5963547"/>
                <a:gd name="connsiteX14" fmla="*/ 3488008 w 5426208"/>
                <a:gd name="connsiteY14" fmla="*/ 2079410 h 5963547"/>
                <a:gd name="connsiteX15" fmla="*/ 3287203 w 5426208"/>
                <a:gd name="connsiteY15" fmla="*/ 3173083 h 5963547"/>
                <a:gd name="connsiteX16" fmla="*/ 3292845 w 5426208"/>
                <a:gd name="connsiteY16" fmla="*/ 3857018 h 5963547"/>
                <a:gd name="connsiteX17" fmla="*/ 3192806 w 5426208"/>
                <a:gd name="connsiteY17" fmla="*/ 3606624 h 5963547"/>
                <a:gd name="connsiteX18" fmla="*/ 2932473 w 5426208"/>
                <a:gd name="connsiteY18" fmla="*/ 2724036 h 5963547"/>
                <a:gd name="connsiteX19" fmla="*/ 2399382 w 5426208"/>
                <a:gd name="connsiteY19" fmla="*/ 1393179 h 5963547"/>
                <a:gd name="connsiteX20" fmla="*/ 1918061 w 5426208"/>
                <a:gd name="connsiteY20" fmla="*/ 334605 h 5963547"/>
                <a:gd name="connsiteX21" fmla="*/ 1759700 w 5426208"/>
                <a:gd name="connsiteY21" fmla="*/ 46327 h 5963547"/>
                <a:gd name="connsiteX22" fmla="*/ 1504721 w 5426208"/>
                <a:gd name="connsiteY22" fmla="*/ 1179806 h 5963547"/>
                <a:gd name="connsiteX23" fmla="*/ 1919500 w 5426208"/>
                <a:gd name="connsiteY23" fmla="*/ 2508985 h 5963547"/>
                <a:gd name="connsiteX24" fmla="*/ 2511779 w 5426208"/>
                <a:gd name="connsiteY24" fmla="*/ 3676696 h 5963547"/>
                <a:gd name="connsiteX25" fmla="*/ 2507282 w 5426208"/>
                <a:gd name="connsiteY25" fmla="*/ 3842847 h 5963547"/>
                <a:gd name="connsiteX26" fmla="*/ 1259624 w 5426208"/>
                <a:gd name="connsiteY26" fmla="*/ 2329876 h 5963547"/>
                <a:gd name="connsiteX27" fmla="*/ 760003 w 5426208"/>
                <a:gd name="connsiteY27" fmla="*/ 1783121 h 5963547"/>
                <a:gd name="connsiteX28" fmla="*/ 213248 w 5426208"/>
                <a:gd name="connsiteY28" fmla="*/ 1274074 h 5963547"/>
                <a:gd name="connsiteX29" fmla="*/ 213248 w 5426208"/>
                <a:gd name="connsiteY29" fmla="*/ 1406049 h 5963547"/>
                <a:gd name="connsiteX30" fmla="*/ 694015 w 5426208"/>
                <a:gd name="connsiteY30" fmla="*/ 2744655 h 5963547"/>
                <a:gd name="connsiteX31" fmla="*/ 1253280 w 5426208"/>
                <a:gd name="connsiteY31" fmla="*/ 3774615 h 5963547"/>
                <a:gd name="connsiteX32" fmla="*/ 2015715 w 5426208"/>
                <a:gd name="connsiteY32" fmla="*/ 4415917 h 5963547"/>
                <a:gd name="connsiteX33" fmla="*/ 2631307 w 5426208"/>
                <a:gd name="connsiteY33" fmla="*/ 4738370 h 5963547"/>
                <a:gd name="connsiteX34" fmla="*/ 2175214 w 5426208"/>
                <a:gd name="connsiteY34" fmla="*/ 4769173 h 5963547"/>
                <a:gd name="connsiteX35" fmla="*/ 1502268 w 5426208"/>
                <a:gd name="connsiteY35" fmla="*/ 4555140 h 5963547"/>
                <a:gd name="connsiteX36" fmla="*/ 760003 w 5426208"/>
                <a:gd name="connsiteY36" fmla="*/ 3951286 h 5963547"/>
                <a:gd name="connsiteX37" fmla="*/ 260382 w 5426208"/>
                <a:gd name="connsiteY37" fmla="*/ 3055740 h 5963547"/>
                <a:gd name="connsiteX38" fmla="*/ 5859 w 5426208"/>
                <a:gd name="connsiteY38" fmla="*/ 2688094 h 5963547"/>
                <a:gd name="connsiteX39" fmla="*/ 109554 w 5426208"/>
                <a:gd name="connsiteY39" fmla="*/ 3281983 h 5963547"/>
                <a:gd name="connsiteX40" fmla="*/ 420638 w 5426208"/>
                <a:gd name="connsiteY40" fmla="*/ 4686577 h 5963547"/>
                <a:gd name="connsiteX41" fmla="*/ 967661 w 5426208"/>
                <a:gd name="connsiteY41" fmla="*/ 5270028 h 5963547"/>
                <a:gd name="connsiteX42" fmla="*/ 1523574 w 5426208"/>
                <a:gd name="connsiteY42" fmla="*/ 5525562 h 5963547"/>
                <a:gd name="connsiteX43" fmla="*/ 2471273 w 5426208"/>
                <a:gd name="connsiteY43" fmla="*/ 5605714 h 5963547"/>
                <a:gd name="connsiteX44" fmla="*/ 3384948 w 5426208"/>
                <a:gd name="connsiteY44" fmla="*/ 5409188 h 5963547"/>
                <a:gd name="connsiteX45" fmla="*/ 3500869 w 5426208"/>
                <a:gd name="connsiteY45" fmla="*/ 5482329 h 5963547"/>
                <a:gd name="connsiteX46" fmla="*/ 3506134 w 5426208"/>
                <a:gd name="connsiteY46" fmla="*/ 5963547 h 5963547"/>
                <a:gd name="connsiteX0" fmla="*/ 4469964 w 5426208"/>
                <a:gd name="connsiteY0" fmla="*/ 5831812 h 5963547"/>
                <a:gd name="connsiteX1" fmla="*/ 4282215 w 5426208"/>
                <a:gd name="connsiteY1" fmla="*/ 5284057 h 5963547"/>
                <a:gd name="connsiteX2" fmla="*/ 4330110 w 5426208"/>
                <a:gd name="connsiteY2" fmla="*/ 5015998 h 5963547"/>
                <a:gd name="connsiteX3" fmla="*/ 4631881 w 5426208"/>
                <a:gd name="connsiteY3" fmla="*/ 4611012 h 5963547"/>
                <a:gd name="connsiteX4" fmla="*/ 5058626 w 5426208"/>
                <a:gd name="connsiteY4" fmla="*/ 3564787 h 5963547"/>
                <a:gd name="connsiteX5" fmla="*/ 5416844 w 5426208"/>
                <a:gd name="connsiteY5" fmla="*/ 2499558 h 5963547"/>
                <a:gd name="connsiteX6" fmla="*/ 5253752 w 5426208"/>
                <a:gd name="connsiteY6" fmla="*/ 2511758 h 5963547"/>
                <a:gd name="connsiteX7" fmla="*/ 4553133 w 5426208"/>
                <a:gd name="connsiteY7" fmla="*/ 3031275 h 5963547"/>
                <a:gd name="connsiteX8" fmla="*/ 3980892 w 5426208"/>
                <a:gd name="connsiteY8" fmla="*/ 3974428 h 5963547"/>
                <a:gd name="connsiteX9" fmla="*/ 4040105 w 5426208"/>
                <a:gd name="connsiteY9" fmla="*/ 3319391 h 5963547"/>
                <a:gd name="connsiteX10" fmla="*/ 4281760 w 5426208"/>
                <a:gd name="connsiteY10" fmla="*/ 1853260 h 5963547"/>
                <a:gd name="connsiteX11" fmla="*/ 4416873 w 5426208"/>
                <a:gd name="connsiteY11" fmla="*/ 1147576 h 5963547"/>
                <a:gd name="connsiteX12" fmla="*/ 4484533 w 5426208"/>
                <a:gd name="connsiteY12" fmla="*/ 653647 h 5963547"/>
                <a:gd name="connsiteX13" fmla="*/ 4063391 w 5426208"/>
                <a:gd name="connsiteY13" fmla="*/ 1013087 h 5963547"/>
                <a:gd name="connsiteX14" fmla="*/ 3488008 w 5426208"/>
                <a:gd name="connsiteY14" fmla="*/ 2079410 h 5963547"/>
                <a:gd name="connsiteX15" fmla="*/ 3287203 w 5426208"/>
                <a:gd name="connsiteY15" fmla="*/ 3173083 h 5963547"/>
                <a:gd name="connsiteX16" fmla="*/ 3292845 w 5426208"/>
                <a:gd name="connsiteY16" fmla="*/ 3857018 h 5963547"/>
                <a:gd name="connsiteX17" fmla="*/ 3192806 w 5426208"/>
                <a:gd name="connsiteY17" fmla="*/ 3606624 h 5963547"/>
                <a:gd name="connsiteX18" fmla="*/ 2932473 w 5426208"/>
                <a:gd name="connsiteY18" fmla="*/ 2724036 h 5963547"/>
                <a:gd name="connsiteX19" fmla="*/ 2399382 w 5426208"/>
                <a:gd name="connsiteY19" fmla="*/ 1393179 h 5963547"/>
                <a:gd name="connsiteX20" fmla="*/ 1918061 w 5426208"/>
                <a:gd name="connsiteY20" fmla="*/ 334605 h 5963547"/>
                <a:gd name="connsiteX21" fmla="*/ 1759700 w 5426208"/>
                <a:gd name="connsiteY21" fmla="*/ 46327 h 5963547"/>
                <a:gd name="connsiteX22" fmla="*/ 1504721 w 5426208"/>
                <a:gd name="connsiteY22" fmla="*/ 1179806 h 5963547"/>
                <a:gd name="connsiteX23" fmla="*/ 1919500 w 5426208"/>
                <a:gd name="connsiteY23" fmla="*/ 2508985 h 5963547"/>
                <a:gd name="connsiteX24" fmla="*/ 2511779 w 5426208"/>
                <a:gd name="connsiteY24" fmla="*/ 3676696 h 5963547"/>
                <a:gd name="connsiteX25" fmla="*/ 2507282 w 5426208"/>
                <a:gd name="connsiteY25" fmla="*/ 3842847 h 5963547"/>
                <a:gd name="connsiteX26" fmla="*/ 1259624 w 5426208"/>
                <a:gd name="connsiteY26" fmla="*/ 2329876 h 5963547"/>
                <a:gd name="connsiteX27" fmla="*/ 760003 w 5426208"/>
                <a:gd name="connsiteY27" fmla="*/ 1783121 h 5963547"/>
                <a:gd name="connsiteX28" fmla="*/ 213248 w 5426208"/>
                <a:gd name="connsiteY28" fmla="*/ 1274074 h 5963547"/>
                <a:gd name="connsiteX29" fmla="*/ 213248 w 5426208"/>
                <a:gd name="connsiteY29" fmla="*/ 1406049 h 5963547"/>
                <a:gd name="connsiteX30" fmla="*/ 694015 w 5426208"/>
                <a:gd name="connsiteY30" fmla="*/ 2744655 h 5963547"/>
                <a:gd name="connsiteX31" fmla="*/ 1253280 w 5426208"/>
                <a:gd name="connsiteY31" fmla="*/ 3774615 h 5963547"/>
                <a:gd name="connsiteX32" fmla="*/ 2015715 w 5426208"/>
                <a:gd name="connsiteY32" fmla="*/ 4415917 h 5963547"/>
                <a:gd name="connsiteX33" fmla="*/ 2631307 w 5426208"/>
                <a:gd name="connsiteY33" fmla="*/ 4738370 h 5963547"/>
                <a:gd name="connsiteX34" fmla="*/ 2175214 w 5426208"/>
                <a:gd name="connsiteY34" fmla="*/ 4769173 h 5963547"/>
                <a:gd name="connsiteX35" fmla="*/ 1502268 w 5426208"/>
                <a:gd name="connsiteY35" fmla="*/ 4555140 h 5963547"/>
                <a:gd name="connsiteX36" fmla="*/ 760003 w 5426208"/>
                <a:gd name="connsiteY36" fmla="*/ 3951286 h 5963547"/>
                <a:gd name="connsiteX37" fmla="*/ 260382 w 5426208"/>
                <a:gd name="connsiteY37" fmla="*/ 3055740 h 5963547"/>
                <a:gd name="connsiteX38" fmla="*/ 5859 w 5426208"/>
                <a:gd name="connsiteY38" fmla="*/ 2688094 h 5963547"/>
                <a:gd name="connsiteX39" fmla="*/ 109554 w 5426208"/>
                <a:gd name="connsiteY39" fmla="*/ 3281983 h 5963547"/>
                <a:gd name="connsiteX40" fmla="*/ 420638 w 5426208"/>
                <a:gd name="connsiteY40" fmla="*/ 4686577 h 5963547"/>
                <a:gd name="connsiteX41" fmla="*/ 967661 w 5426208"/>
                <a:gd name="connsiteY41" fmla="*/ 5270028 h 5963547"/>
                <a:gd name="connsiteX42" fmla="*/ 1523574 w 5426208"/>
                <a:gd name="connsiteY42" fmla="*/ 5525562 h 5963547"/>
                <a:gd name="connsiteX43" fmla="*/ 2471273 w 5426208"/>
                <a:gd name="connsiteY43" fmla="*/ 5605714 h 5963547"/>
                <a:gd name="connsiteX44" fmla="*/ 3384948 w 5426208"/>
                <a:gd name="connsiteY44" fmla="*/ 5409188 h 5963547"/>
                <a:gd name="connsiteX45" fmla="*/ 3500869 w 5426208"/>
                <a:gd name="connsiteY45" fmla="*/ 5482329 h 5963547"/>
                <a:gd name="connsiteX46" fmla="*/ 3506134 w 5426208"/>
                <a:gd name="connsiteY46" fmla="*/ 5963547 h 5963547"/>
                <a:gd name="connsiteX0" fmla="*/ 4469964 w 5426043"/>
                <a:gd name="connsiteY0" fmla="*/ 5831812 h 5963547"/>
                <a:gd name="connsiteX1" fmla="*/ 4282215 w 5426043"/>
                <a:gd name="connsiteY1" fmla="*/ 5284057 h 5963547"/>
                <a:gd name="connsiteX2" fmla="*/ 4330110 w 5426043"/>
                <a:gd name="connsiteY2" fmla="*/ 5015998 h 5963547"/>
                <a:gd name="connsiteX3" fmla="*/ 4631881 w 5426043"/>
                <a:gd name="connsiteY3" fmla="*/ 4611012 h 5963547"/>
                <a:gd name="connsiteX4" fmla="*/ 5058626 w 5426043"/>
                <a:gd name="connsiteY4" fmla="*/ 3564787 h 5963547"/>
                <a:gd name="connsiteX5" fmla="*/ 5416844 w 5426043"/>
                <a:gd name="connsiteY5" fmla="*/ 2499558 h 5963547"/>
                <a:gd name="connsiteX6" fmla="*/ 5253752 w 5426043"/>
                <a:gd name="connsiteY6" fmla="*/ 2511758 h 5963547"/>
                <a:gd name="connsiteX7" fmla="*/ 4564500 w 5426043"/>
                <a:gd name="connsiteY7" fmla="*/ 3073666 h 5963547"/>
                <a:gd name="connsiteX8" fmla="*/ 3980892 w 5426043"/>
                <a:gd name="connsiteY8" fmla="*/ 3974428 h 5963547"/>
                <a:gd name="connsiteX9" fmla="*/ 4040105 w 5426043"/>
                <a:gd name="connsiteY9" fmla="*/ 3319391 h 5963547"/>
                <a:gd name="connsiteX10" fmla="*/ 4281760 w 5426043"/>
                <a:gd name="connsiteY10" fmla="*/ 1853260 h 5963547"/>
                <a:gd name="connsiteX11" fmla="*/ 4416873 w 5426043"/>
                <a:gd name="connsiteY11" fmla="*/ 1147576 h 5963547"/>
                <a:gd name="connsiteX12" fmla="*/ 4484533 w 5426043"/>
                <a:gd name="connsiteY12" fmla="*/ 653647 h 5963547"/>
                <a:gd name="connsiteX13" fmla="*/ 4063391 w 5426043"/>
                <a:gd name="connsiteY13" fmla="*/ 1013087 h 5963547"/>
                <a:gd name="connsiteX14" fmla="*/ 3488008 w 5426043"/>
                <a:gd name="connsiteY14" fmla="*/ 2079410 h 5963547"/>
                <a:gd name="connsiteX15" fmla="*/ 3287203 w 5426043"/>
                <a:gd name="connsiteY15" fmla="*/ 3173083 h 5963547"/>
                <a:gd name="connsiteX16" fmla="*/ 3292845 w 5426043"/>
                <a:gd name="connsiteY16" fmla="*/ 3857018 h 5963547"/>
                <a:gd name="connsiteX17" fmla="*/ 3192806 w 5426043"/>
                <a:gd name="connsiteY17" fmla="*/ 3606624 h 5963547"/>
                <a:gd name="connsiteX18" fmla="*/ 2932473 w 5426043"/>
                <a:gd name="connsiteY18" fmla="*/ 2724036 h 5963547"/>
                <a:gd name="connsiteX19" fmla="*/ 2399382 w 5426043"/>
                <a:gd name="connsiteY19" fmla="*/ 1393179 h 5963547"/>
                <a:gd name="connsiteX20" fmla="*/ 1918061 w 5426043"/>
                <a:gd name="connsiteY20" fmla="*/ 334605 h 5963547"/>
                <a:gd name="connsiteX21" fmla="*/ 1759700 w 5426043"/>
                <a:gd name="connsiteY21" fmla="*/ 46327 h 5963547"/>
                <a:gd name="connsiteX22" fmla="*/ 1504721 w 5426043"/>
                <a:gd name="connsiteY22" fmla="*/ 1179806 h 5963547"/>
                <a:gd name="connsiteX23" fmla="*/ 1919500 w 5426043"/>
                <a:gd name="connsiteY23" fmla="*/ 2508985 h 5963547"/>
                <a:gd name="connsiteX24" fmla="*/ 2511779 w 5426043"/>
                <a:gd name="connsiteY24" fmla="*/ 3676696 h 5963547"/>
                <a:gd name="connsiteX25" fmla="*/ 2507282 w 5426043"/>
                <a:gd name="connsiteY25" fmla="*/ 3842847 h 5963547"/>
                <a:gd name="connsiteX26" fmla="*/ 1259624 w 5426043"/>
                <a:gd name="connsiteY26" fmla="*/ 2329876 h 5963547"/>
                <a:gd name="connsiteX27" fmla="*/ 760003 w 5426043"/>
                <a:gd name="connsiteY27" fmla="*/ 1783121 h 5963547"/>
                <a:gd name="connsiteX28" fmla="*/ 213248 w 5426043"/>
                <a:gd name="connsiteY28" fmla="*/ 1274074 h 5963547"/>
                <a:gd name="connsiteX29" fmla="*/ 213248 w 5426043"/>
                <a:gd name="connsiteY29" fmla="*/ 1406049 h 5963547"/>
                <a:gd name="connsiteX30" fmla="*/ 694015 w 5426043"/>
                <a:gd name="connsiteY30" fmla="*/ 2744655 h 5963547"/>
                <a:gd name="connsiteX31" fmla="*/ 1253280 w 5426043"/>
                <a:gd name="connsiteY31" fmla="*/ 3774615 h 5963547"/>
                <a:gd name="connsiteX32" fmla="*/ 2015715 w 5426043"/>
                <a:gd name="connsiteY32" fmla="*/ 4415917 h 5963547"/>
                <a:gd name="connsiteX33" fmla="*/ 2631307 w 5426043"/>
                <a:gd name="connsiteY33" fmla="*/ 4738370 h 5963547"/>
                <a:gd name="connsiteX34" fmla="*/ 2175214 w 5426043"/>
                <a:gd name="connsiteY34" fmla="*/ 4769173 h 5963547"/>
                <a:gd name="connsiteX35" fmla="*/ 1502268 w 5426043"/>
                <a:gd name="connsiteY35" fmla="*/ 4555140 h 5963547"/>
                <a:gd name="connsiteX36" fmla="*/ 760003 w 5426043"/>
                <a:gd name="connsiteY36" fmla="*/ 3951286 h 5963547"/>
                <a:gd name="connsiteX37" fmla="*/ 260382 w 5426043"/>
                <a:gd name="connsiteY37" fmla="*/ 3055740 h 5963547"/>
                <a:gd name="connsiteX38" fmla="*/ 5859 w 5426043"/>
                <a:gd name="connsiteY38" fmla="*/ 2688094 h 5963547"/>
                <a:gd name="connsiteX39" fmla="*/ 109554 w 5426043"/>
                <a:gd name="connsiteY39" fmla="*/ 3281983 h 5963547"/>
                <a:gd name="connsiteX40" fmla="*/ 420638 w 5426043"/>
                <a:gd name="connsiteY40" fmla="*/ 4686577 h 5963547"/>
                <a:gd name="connsiteX41" fmla="*/ 967661 w 5426043"/>
                <a:gd name="connsiteY41" fmla="*/ 5270028 h 5963547"/>
                <a:gd name="connsiteX42" fmla="*/ 1523574 w 5426043"/>
                <a:gd name="connsiteY42" fmla="*/ 5525562 h 5963547"/>
                <a:gd name="connsiteX43" fmla="*/ 2471273 w 5426043"/>
                <a:gd name="connsiteY43" fmla="*/ 5605714 h 5963547"/>
                <a:gd name="connsiteX44" fmla="*/ 3384948 w 5426043"/>
                <a:gd name="connsiteY44" fmla="*/ 5409188 h 5963547"/>
                <a:gd name="connsiteX45" fmla="*/ 3500869 w 5426043"/>
                <a:gd name="connsiteY45" fmla="*/ 5482329 h 5963547"/>
                <a:gd name="connsiteX46" fmla="*/ 3506134 w 5426043"/>
                <a:gd name="connsiteY46" fmla="*/ 5963547 h 5963547"/>
                <a:gd name="connsiteX0" fmla="*/ 4469964 w 5426043"/>
                <a:gd name="connsiteY0" fmla="*/ 5831812 h 5963547"/>
                <a:gd name="connsiteX1" fmla="*/ 4282215 w 5426043"/>
                <a:gd name="connsiteY1" fmla="*/ 5284057 h 5963547"/>
                <a:gd name="connsiteX2" fmla="*/ 4330110 w 5426043"/>
                <a:gd name="connsiteY2" fmla="*/ 5015998 h 5963547"/>
                <a:gd name="connsiteX3" fmla="*/ 4631881 w 5426043"/>
                <a:gd name="connsiteY3" fmla="*/ 4611012 h 5963547"/>
                <a:gd name="connsiteX4" fmla="*/ 5058626 w 5426043"/>
                <a:gd name="connsiteY4" fmla="*/ 3564787 h 5963547"/>
                <a:gd name="connsiteX5" fmla="*/ 5416844 w 5426043"/>
                <a:gd name="connsiteY5" fmla="*/ 2499558 h 5963547"/>
                <a:gd name="connsiteX6" fmla="*/ 5253752 w 5426043"/>
                <a:gd name="connsiteY6" fmla="*/ 2511758 h 5963547"/>
                <a:gd name="connsiteX7" fmla="*/ 4564500 w 5426043"/>
                <a:gd name="connsiteY7" fmla="*/ 3073666 h 5963547"/>
                <a:gd name="connsiteX8" fmla="*/ 3980892 w 5426043"/>
                <a:gd name="connsiteY8" fmla="*/ 3974428 h 5963547"/>
                <a:gd name="connsiteX9" fmla="*/ 4040105 w 5426043"/>
                <a:gd name="connsiteY9" fmla="*/ 3319391 h 5963547"/>
                <a:gd name="connsiteX10" fmla="*/ 4281760 w 5426043"/>
                <a:gd name="connsiteY10" fmla="*/ 1853260 h 5963547"/>
                <a:gd name="connsiteX11" fmla="*/ 4416873 w 5426043"/>
                <a:gd name="connsiteY11" fmla="*/ 1147576 h 5963547"/>
                <a:gd name="connsiteX12" fmla="*/ 4484533 w 5426043"/>
                <a:gd name="connsiteY12" fmla="*/ 653647 h 5963547"/>
                <a:gd name="connsiteX13" fmla="*/ 4063391 w 5426043"/>
                <a:gd name="connsiteY13" fmla="*/ 1013087 h 5963547"/>
                <a:gd name="connsiteX14" fmla="*/ 3488008 w 5426043"/>
                <a:gd name="connsiteY14" fmla="*/ 2079410 h 5963547"/>
                <a:gd name="connsiteX15" fmla="*/ 3287203 w 5426043"/>
                <a:gd name="connsiteY15" fmla="*/ 3173083 h 5963547"/>
                <a:gd name="connsiteX16" fmla="*/ 3292845 w 5426043"/>
                <a:gd name="connsiteY16" fmla="*/ 3857018 h 5963547"/>
                <a:gd name="connsiteX17" fmla="*/ 3192806 w 5426043"/>
                <a:gd name="connsiteY17" fmla="*/ 3606624 h 5963547"/>
                <a:gd name="connsiteX18" fmla="*/ 2932473 w 5426043"/>
                <a:gd name="connsiteY18" fmla="*/ 2724036 h 5963547"/>
                <a:gd name="connsiteX19" fmla="*/ 2399382 w 5426043"/>
                <a:gd name="connsiteY19" fmla="*/ 1393179 h 5963547"/>
                <a:gd name="connsiteX20" fmla="*/ 1918061 w 5426043"/>
                <a:gd name="connsiteY20" fmla="*/ 334605 h 5963547"/>
                <a:gd name="connsiteX21" fmla="*/ 1759700 w 5426043"/>
                <a:gd name="connsiteY21" fmla="*/ 46327 h 5963547"/>
                <a:gd name="connsiteX22" fmla="*/ 1504721 w 5426043"/>
                <a:gd name="connsiteY22" fmla="*/ 1179806 h 5963547"/>
                <a:gd name="connsiteX23" fmla="*/ 1919500 w 5426043"/>
                <a:gd name="connsiteY23" fmla="*/ 2508985 h 5963547"/>
                <a:gd name="connsiteX24" fmla="*/ 2511779 w 5426043"/>
                <a:gd name="connsiteY24" fmla="*/ 3676696 h 5963547"/>
                <a:gd name="connsiteX25" fmla="*/ 2507282 w 5426043"/>
                <a:gd name="connsiteY25" fmla="*/ 3842847 h 5963547"/>
                <a:gd name="connsiteX26" fmla="*/ 1259624 w 5426043"/>
                <a:gd name="connsiteY26" fmla="*/ 2329876 h 5963547"/>
                <a:gd name="connsiteX27" fmla="*/ 760003 w 5426043"/>
                <a:gd name="connsiteY27" fmla="*/ 1783121 h 5963547"/>
                <a:gd name="connsiteX28" fmla="*/ 213248 w 5426043"/>
                <a:gd name="connsiteY28" fmla="*/ 1274074 h 5963547"/>
                <a:gd name="connsiteX29" fmla="*/ 213248 w 5426043"/>
                <a:gd name="connsiteY29" fmla="*/ 1406049 h 5963547"/>
                <a:gd name="connsiteX30" fmla="*/ 694015 w 5426043"/>
                <a:gd name="connsiteY30" fmla="*/ 2744655 h 5963547"/>
                <a:gd name="connsiteX31" fmla="*/ 1253280 w 5426043"/>
                <a:gd name="connsiteY31" fmla="*/ 3774615 h 5963547"/>
                <a:gd name="connsiteX32" fmla="*/ 2015715 w 5426043"/>
                <a:gd name="connsiteY32" fmla="*/ 4415917 h 5963547"/>
                <a:gd name="connsiteX33" fmla="*/ 2631307 w 5426043"/>
                <a:gd name="connsiteY33" fmla="*/ 4738370 h 5963547"/>
                <a:gd name="connsiteX34" fmla="*/ 2175214 w 5426043"/>
                <a:gd name="connsiteY34" fmla="*/ 4769173 h 5963547"/>
                <a:gd name="connsiteX35" fmla="*/ 1502268 w 5426043"/>
                <a:gd name="connsiteY35" fmla="*/ 4555140 h 5963547"/>
                <a:gd name="connsiteX36" fmla="*/ 760003 w 5426043"/>
                <a:gd name="connsiteY36" fmla="*/ 3951286 h 5963547"/>
                <a:gd name="connsiteX37" fmla="*/ 260382 w 5426043"/>
                <a:gd name="connsiteY37" fmla="*/ 3055740 h 5963547"/>
                <a:gd name="connsiteX38" fmla="*/ 5859 w 5426043"/>
                <a:gd name="connsiteY38" fmla="*/ 2688094 h 5963547"/>
                <a:gd name="connsiteX39" fmla="*/ 109554 w 5426043"/>
                <a:gd name="connsiteY39" fmla="*/ 3281983 h 5963547"/>
                <a:gd name="connsiteX40" fmla="*/ 420638 w 5426043"/>
                <a:gd name="connsiteY40" fmla="*/ 4686577 h 5963547"/>
                <a:gd name="connsiteX41" fmla="*/ 967661 w 5426043"/>
                <a:gd name="connsiteY41" fmla="*/ 5270028 h 5963547"/>
                <a:gd name="connsiteX42" fmla="*/ 1523574 w 5426043"/>
                <a:gd name="connsiteY42" fmla="*/ 5525562 h 5963547"/>
                <a:gd name="connsiteX43" fmla="*/ 2471273 w 5426043"/>
                <a:gd name="connsiteY43" fmla="*/ 5605714 h 5963547"/>
                <a:gd name="connsiteX44" fmla="*/ 3384948 w 5426043"/>
                <a:gd name="connsiteY44" fmla="*/ 5409188 h 5963547"/>
                <a:gd name="connsiteX45" fmla="*/ 3500869 w 5426043"/>
                <a:gd name="connsiteY45" fmla="*/ 5482329 h 5963547"/>
                <a:gd name="connsiteX46" fmla="*/ 3506134 w 5426043"/>
                <a:gd name="connsiteY46" fmla="*/ 5963547 h 5963547"/>
                <a:gd name="connsiteX0" fmla="*/ 4469964 w 5426043"/>
                <a:gd name="connsiteY0" fmla="*/ 5831812 h 5963547"/>
                <a:gd name="connsiteX1" fmla="*/ 4231131 w 5426043"/>
                <a:gd name="connsiteY1" fmla="*/ 5215361 h 5963547"/>
                <a:gd name="connsiteX2" fmla="*/ 4330110 w 5426043"/>
                <a:gd name="connsiteY2" fmla="*/ 5015998 h 5963547"/>
                <a:gd name="connsiteX3" fmla="*/ 4631881 w 5426043"/>
                <a:gd name="connsiteY3" fmla="*/ 4611012 h 5963547"/>
                <a:gd name="connsiteX4" fmla="*/ 5058626 w 5426043"/>
                <a:gd name="connsiteY4" fmla="*/ 3564787 h 5963547"/>
                <a:gd name="connsiteX5" fmla="*/ 5416844 w 5426043"/>
                <a:gd name="connsiteY5" fmla="*/ 2499558 h 5963547"/>
                <a:gd name="connsiteX6" fmla="*/ 5253752 w 5426043"/>
                <a:gd name="connsiteY6" fmla="*/ 2511758 h 5963547"/>
                <a:gd name="connsiteX7" fmla="*/ 4564500 w 5426043"/>
                <a:gd name="connsiteY7" fmla="*/ 3073666 h 5963547"/>
                <a:gd name="connsiteX8" fmla="*/ 3980892 w 5426043"/>
                <a:gd name="connsiteY8" fmla="*/ 3974428 h 5963547"/>
                <a:gd name="connsiteX9" fmla="*/ 4040105 w 5426043"/>
                <a:gd name="connsiteY9" fmla="*/ 3319391 h 5963547"/>
                <a:gd name="connsiteX10" fmla="*/ 4281760 w 5426043"/>
                <a:gd name="connsiteY10" fmla="*/ 1853260 h 5963547"/>
                <a:gd name="connsiteX11" fmla="*/ 4416873 w 5426043"/>
                <a:gd name="connsiteY11" fmla="*/ 1147576 h 5963547"/>
                <a:gd name="connsiteX12" fmla="*/ 4484533 w 5426043"/>
                <a:gd name="connsiteY12" fmla="*/ 653647 h 5963547"/>
                <a:gd name="connsiteX13" fmla="*/ 4063391 w 5426043"/>
                <a:gd name="connsiteY13" fmla="*/ 1013087 h 5963547"/>
                <a:gd name="connsiteX14" fmla="*/ 3488008 w 5426043"/>
                <a:gd name="connsiteY14" fmla="*/ 2079410 h 5963547"/>
                <a:gd name="connsiteX15" fmla="*/ 3287203 w 5426043"/>
                <a:gd name="connsiteY15" fmla="*/ 3173083 h 5963547"/>
                <a:gd name="connsiteX16" fmla="*/ 3292845 w 5426043"/>
                <a:gd name="connsiteY16" fmla="*/ 3857018 h 5963547"/>
                <a:gd name="connsiteX17" fmla="*/ 3192806 w 5426043"/>
                <a:gd name="connsiteY17" fmla="*/ 3606624 h 5963547"/>
                <a:gd name="connsiteX18" fmla="*/ 2932473 w 5426043"/>
                <a:gd name="connsiteY18" fmla="*/ 2724036 h 5963547"/>
                <a:gd name="connsiteX19" fmla="*/ 2399382 w 5426043"/>
                <a:gd name="connsiteY19" fmla="*/ 1393179 h 5963547"/>
                <a:gd name="connsiteX20" fmla="*/ 1918061 w 5426043"/>
                <a:gd name="connsiteY20" fmla="*/ 334605 h 5963547"/>
                <a:gd name="connsiteX21" fmla="*/ 1759700 w 5426043"/>
                <a:gd name="connsiteY21" fmla="*/ 46327 h 5963547"/>
                <a:gd name="connsiteX22" fmla="*/ 1504721 w 5426043"/>
                <a:gd name="connsiteY22" fmla="*/ 1179806 h 5963547"/>
                <a:gd name="connsiteX23" fmla="*/ 1919500 w 5426043"/>
                <a:gd name="connsiteY23" fmla="*/ 2508985 h 5963547"/>
                <a:gd name="connsiteX24" fmla="*/ 2511779 w 5426043"/>
                <a:gd name="connsiteY24" fmla="*/ 3676696 h 5963547"/>
                <a:gd name="connsiteX25" fmla="*/ 2507282 w 5426043"/>
                <a:gd name="connsiteY25" fmla="*/ 3842847 h 5963547"/>
                <a:gd name="connsiteX26" fmla="*/ 1259624 w 5426043"/>
                <a:gd name="connsiteY26" fmla="*/ 2329876 h 5963547"/>
                <a:gd name="connsiteX27" fmla="*/ 760003 w 5426043"/>
                <a:gd name="connsiteY27" fmla="*/ 1783121 h 5963547"/>
                <a:gd name="connsiteX28" fmla="*/ 213248 w 5426043"/>
                <a:gd name="connsiteY28" fmla="*/ 1274074 h 5963547"/>
                <a:gd name="connsiteX29" fmla="*/ 213248 w 5426043"/>
                <a:gd name="connsiteY29" fmla="*/ 1406049 h 5963547"/>
                <a:gd name="connsiteX30" fmla="*/ 694015 w 5426043"/>
                <a:gd name="connsiteY30" fmla="*/ 2744655 h 5963547"/>
                <a:gd name="connsiteX31" fmla="*/ 1253280 w 5426043"/>
                <a:gd name="connsiteY31" fmla="*/ 3774615 h 5963547"/>
                <a:gd name="connsiteX32" fmla="*/ 2015715 w 5426043"/>
                <a:gd name="connsiteY32" fmla="*/ 4415917 h 5963547"/>
                <a:gd name="connsiteX33" fmla="*/ 2631307 w 5426043"/>
                <a:gd name="connsiteY33" fmla="*/ 4738370 h 5963547"/>
                <a:gd name="connsiteX34" fmla="*/ 2175214 w 5426043"/>
                <a:gd name="connsiteY34" fmla="*/ 4769173 h 5963547"/>
                <a:gd name="connsiteX35" fmla="*/ 1502268 w 5426043"/>
                <a:gd name="connsiteY35" fmla="*/ 4555140 h 5963547"/>
                <a:gd name="connsiteX36" fmla="*/ 760003 w 5426043"/>
                <a:gd name="connsiteY36" fmla="*/ 3951286 h 5963547"/>
                <a:gd name="connsiteX37" fmla="*/ 260382 w 5426043"/>
                <a:gd name="connsiteY37" fmla="*/ 3055740 h 5963547"/>
                <a:gd name="connsiteX38" fmla="*/ 5859 w 5426043"/>
                <a:gd name="connsiteY38" fmla="*/ 2688094 h 5963547"/>
                <a:gd name="connsiteX39" fmla="*/ 109554 w 5426043"/>
                <a:gd name="connsiteY39" fmla="*/ 3281983 h 5963547"/>
                <a:gd name="connsiteX40" fmla="*/ 420638 w 5426043"/>
                <a:gd name="connsiteY40" fmla="*/ 4686577 h 5963547"/>
                <a:gd name="connsiteX41" fmla="*/ 967661 w 5426043"/>
                <a:gd name="connsiteY41" fmla="*/ 5270028 h 5963547"/>
                <a:gd name="connsiteX42" fmla="*/ 1523574 w 5426043"/>
                <a:gd name="connsiteY42" fmla="*/ 5525562 h 5963547"/>
                <a:gd name="connsiteX43" fmla="*/ 2471273 w 5426043"/>
                <a:gd name="connsiteY43" fmla="*/ 5605714 h 5963547"/>
                <a:gd name="connsiteX44" fmla="*/ 3384948 w 5426043"/>
                <a:gd name="connsiteY44" fmla="*/ 5409188 h 5963547"/>
                <a:gd name="connsiteX45" fmla="*/ 3500869 w 5426043"/>
                <a:gd name="connsiteY45" fmla="*/ 5482329 h 5963547"/>
                <a:gd name="connsiteX46" fmla="*/ 3506134 w 5426043"/>
                <a:gd name="connsiteY46" fmla="*/ 5963547 h 5963547"/>
                <a:gd name="connsiteX0" fmla="*/ 4469964 w 5426043"/>
                <a:gd name="connsiteY0" fmla="*/ 5831812 h 5963547"/>
                <a:gd name="connsiteX1" fmla="*/ 4231131 w 5426043"/>
                <a:gd name="connsiteY1" fmla="*/ 5215361 h 5963547"/>
                <a:gd name="connsiteX2" fmla="*/ 4333623 w 5426043"/>
                <a:gd name="connsiteY2" fmla="*/ 4952955 h 5963547"/>
                <a:gd name="connsiteX3" fmla="*/ 4631881 w 5426043"/>
                <a:gd name="connsiteY3" fmla="*/ 4611012 h 5963547"/>
                <a:gd name="connsiteX4" fmla="*/ 5058626 w 5426043"/>
                <a:gd name="connsiteY4" fmla="*/ 3564787 h 5963547"/>
                <a:gd name="connsiteX5" fmla="*/ 5416844 w 5426043"/>
                <a:gd name="connsiteY5" fmla="*/ 2499558 h 5963547"/>
                <a:gd name="connsiteX6" fmla="*/ 5253752 w 5426043"/>
                <a:gd name="connsiteY6" fmla="*/ 2511758 h 5963547"/>
                <a:gd name="connsiteX7" fmla="*/ 4564500 w 5426043"/>
                <a:gd name="connsiteY7" fmla="*/ 3073666 h 5963547"/>
                <a:gd name="connsiteX8" fmla="*/ 3980892 w 5426043"/>
                <a:gd name="connsiteY8" fmla="*/ 3974428 h 5963547"/>
                <a:gd name="connsiteX9" fmla="*/ 4040105 w 5426043"/>
                <a:gd name="connsiteY9" fmla="*/ 3319391 h 5963547"/>
                <a:gd name="connsiteX10" fmla="*/ 4281760 w 5426043"/>
                <a:gd name="connsiteY10" fmla="*/ 1853260 h 5963547"/>
                <a:gd name="connsiteX11" fmla="*/ 4416873 w 5426043"/>
                <a:gd name="connsiteY11" fmla="*/ 1147576 h 5963547"/>
                <a:gd name="connsiteX12" fmla="*/ 4484533 w 5426043"/>
                <a:gd name="connsiteY12" fmla="*/ 653647 h 5963547"/>
                <a:gd name="connsiteX13" fmla="*/ 4063391 w 5426043"/>
                <a:gd name="connsiteY13" fmla="*/ 1013087 h 5963547"/>
                <a:gd name="connsiteX14" fmla="*/ 3488008 w 5426043"/>
                <a:gd name="connsiteY14" fmla="*/ 2079410 h 5963547"/>
                <a:gd name="connsiteX15" fmla="*/ 3287203 w 5426043"/>
                <a:gd name="connsiteY15" fmla="*/ 3173083 h 5963547"/>
                <a:gd name="connsiteX16" fmla="*/ 3292845 w 5426043"/>
                <a:gd name="connsiteY16" fmla="*/ 3857018 h 5963547"/>
                <a:gd name="connsiteX17" fmla="*/ 3192806 w 5426043"/>
                <a:gd name="connsiteY17" fmla="*/ 3606624 h 5963547"/>
                <a:gd name="connsiteX18" fmla="*/ 2932473 w 5426043"/>
                <a:gd name="connsiteY18" fmla="*/ 2724036 h 5963547"/>
                <a:gd name="connsiteX19" fmla="*/ 2399382 w 5426043"/>
                <a:gd name="connsiteY19" fmla="*/ 1393179 h 5963547"/>
                <a:gd name="connsiteX20" fmla="*/ 1918061 w 5426043"/>
                <a:gd name="connsiteY20" fmla="*/ 334605 h 5963547"/>
                <a:gd name="connsiteX21" fmla="*/ 1759700 w 5426043"/>
                <a:gd name="connsiteY21" fmla="*/ 46327 h 5963547"/>
                <a:gd name="connsiteX22" fmla="*/ 1504721 w 5426043"/>
                <a:gd name="connsiteY22" fmla="*/ 1179806 h 5963547"/>
                <a:gd name="connsiteX23" fmla="*/ 1919500 w 5426043"/>
                <a:gd name="connsiteY23" fmla="*/ 2508985 h 5963547"/>
                <a:gd name="connsiteX24" fmla="*/ 2511779 w 5426043"/>
                <a:gd name="connsiteY24" fmla="*/ 3676696 h 5963547"/>
                <a:gd name="connsiteX25" fmla="*/ 2507282 w 5426043"/>
                <a:gd name="connsiteY25" fmla="*/ 3842847 h 5963547"/>
                <a:gd name="connsiteX26" fmla="*/ 1259624 w 5426043"/>
                <a:gd name="connsiteY26" fmla="*/ 2329876 h 5963547"/>
                <a:gd name="connsiteX27" fmla="*/ 760003 w 5426043"/>
                <a:gd name="connsiteY27" fmla="*/ 1783121 h 5963547"/>
                <a:gd name="connsiteX28" fmla="*/ 213248 w 5426043"/>
                <a:gd name="connsiteY28" fmla="*/ 1274074 h 5963547"/>
                <a:gd name="connsiteX29" fmla="*/ 213248 w 5426043"/>
                <a:gd name="connsiteY29" fmla="*/ 1406049 h 5963547"/>
                <a:gd name="connsiteX30" fmla="*/ 694015 w 5426043"/>
                <a:gd name="connsiteY30" fmla="*/ 2744655 h 5963547"/>
                <a:gd name="connsiteX31" fmla="*/ 1253280 w 5426043"/>
                <a:gd name="connsiteY31" fmla="*/ 3774615 h 5963547"/>
                <a:gd name="connsiteX32" fmla="*/ 2015715 w 5426043"/>
                <a:gd name="connsiteY32" fmla="*/ 4415917 h 5963547"/>
                <a:gd name="connsiteX33" fmla="*/ 2631307 w 5426043"/>
                <a:gd name="connsiteY33" fmla="*/ 4738370 h 5963547"/>
                <a:gd name="connsiteX34" fmla="*/ 2175214 w 5426043"/>
                <a:gd name="connsiteY34" fmla="*/ 4769173 h 5963547"/>
                <a:gd name="connsiteX35" fmla="*/ 1502268 w 5426043"/>
                <a:gd name="connsiteY35" fmla="*/ 4555140 h 5963547"/>
                <a:gd name="connsiteX36" fmla="*/ 760003 w 5426043"/>
                <a:gd name="connsiteY36" fmla="*/ 3951286 h 5963547"/>
                <a:gd name="connsiteX37" fmla="*/ 260382 w 5426043"/>
                <a:gd name="connsiteY37" fmla="*/ 3055740 h 5963547"/>
                <a:gd name="connsiteX38" fmla="*/ 5859 w 5426043"/>
                <a:gd name="connsiteY38" fmla="*/ 2688094 h 5963547"/>
                <a:gd name="connsiteX39" fmla="*/ 109554 w 5426043"/>
                <a:gd name="connsiteY39" fmla="*/ 3281983 h 5963547"/>
                <a:gd name="connsiteX40" fmla="*/ 420638 w 5426043"/>
                <a:gd name="connsiteY40" fmla="*/ 4686577 h 5963547"/>
                <a:gd name="connsiteX41" fmla="*/ 967661 w 5426043"/>
                <a:gd name="connsiteY41" fmla="*/ 5270028 h 5963547"/>
                <a:gd name="connsiteX42" fmla="*/ 1523574 w 5426043"/>
                <a:gd name="connsiteY42" fmla="*/ 5525562 h 5963547"/>
                <a:gd name="connsiteX43" fmla="*/ 2471273 w 5426043"/>
                <a:gd name="connsiteY43" fmla="*/ 5605714 h 5963547"/>
                <a:gd name="connsiteX44" fmla="*/ 3384948 w 5426043"/>
                <a:gd name="connsiteY44" fmla="*/ 5409188 h 5963547"/>
                <a:gd name="connsiteX45" fmla="*/ 3500869 w 5426043"/>
                <a:gd name="connsiteY45" fmla="*/ 5482329 h 5963547"/>
                <a:gd name="connsiteX46" fmla="*/ 3506134 w 5426043"/>
                <a:gd name="connsiteY46" fmla="*/ 5963547 h 5963547"/>
                <a:gd name="connsiteX0" fmla="*/ 4469964 w 5426043"/>
                <a:gd name="connsiteY0" fmla="*/ 5831812 h 5963547"/>
                <a:gd name="connsiteX1" fmla="*/ 4231131 w 5426043"/>
                <a:gd name="connsiteY1" fmla="*/ 5215361 h 5963547"/>
                <a:gd name="connsiteX2" fmla="*/ 4333623 w 5426043"/>
                <a:gd name="connsiteY2" fmla="*/ 4952955 h 5963547"/>
                <a:gd name="connsiteX3" fmla="*/ 4689326 w 5426043"/>
                <a:gd name="connsiteY3" fmla="*/ 4520699 h 5963547"/>
                <a:gd name="connsiteX4" fmla="*/ 5058626 w 5426043"/>
                <a:gd name="connsiteY4" fmla="*/ 3564787 h 5963547"/>
                <a:gd name="connsiteX5" fmla="*/ 5416844 w 5426043"/>
                <a:gd name="connsiteY5" fmla="*/ 2499558 h 5963547"/>
                <a:gd name="connsiteX6" fmla="*/ 5253752 w 5426043"/>
                <a:gd name="connsiteY6" fmla="*/ 2511758 h 5963547"/>
                <a:gd name="connsiteX7" fmla="*/ 4564500 w 5426043"/>
                <a:gd name="connsiteY7" fmla="*/ 3073666 h 5963547"/>
                <a:gd name="connsiteX8" fmla="*/ 3980892 w 5426043"/>
                <a:gd name="connsiteY8" fmla="*/ 3974428 h 5963547"/>
                <a:gd name="connsiteX9" fmla="*/ 4040105 w 5426043"/>
                <a:gd name="connsiteY9" fmla="*/ 3319391 h 5963547"/>
                <a:gd name="connsiteX10" fmla="*/ 4281760 w 5426043"/>
                <a:gd name="connsiteY10" fmla="*/ 1853260 h 5963547"/>
                <a:gd name="connsiteX11" fmla="*/ 4416873 w 5426043"/>
                <a:gd name="connsiteY11" fmla="*/ 1147576 h 5963547"/>
                <a:gd name="connsiteX12" fmla="*/ 4484533 w 5426043"/>
                <a:gd name="connsiteY12" fmla="*/ 653647 h 5963547"/>
                <a:gd name="connsiteX13" fmla="*/ 4063391 w 5426043"/>
                <a:gd name="connsiteY13" fmla="*/ 1013087 h 5963547"/>
                <a:gd name="connsiteX14" fmla="*/ 3488008 w 5426043"/>
                <a:gd name="connsiteY14" fmla="*/ 2079410 h 5963547"/>
                <a:gd name="connsiteX15" fmla="*/ 3287203 w 5426043"/>
                <a:gd name="connsiteY15" fmla="*/ 3173083 h 5963547"/>
                <a:gd name="connsiteX16" fmla="*/ 3292845 w 5426043"/>
                <a:gd name="connsiteY16" fmla="*/ 3857018 h 5963547"/>
                <a:gd name="connsiteX17" fmla="*/ 3192806 w 5426043"/>
                <a:gd name="connsiteY17" fmla="*/ 3606624 h 5963547"/>
                <a:gd name="connsiteX18" fmla="*/ 2932473 w 5426043"/>
                <a:gd name="connsiteY18" fmla="*/ 2724036 h 5963547"/>
                <a:gd name="connsiteX19" fmla="*/ 2399382 w 5426043"/>
                <a:gd name="connsiteY19" fmla="*/ 1393179 h 5963547"/>
                <a:gd name="connsiteX20" fmla="*/ 1918061 w 5426043"/>
                <a:gd name="connsiteY20" fmla="*/ 334605 h 5963547"/>
                <a:gd name="connsiteX21" fmla="*/ 1759700 w 5426043"/>
                <a:gd name="connsiteY21" fmla="*/ 46327 h 5963547"/>
                <a:gd name="connsiteX22" fmla="*/ 1504721 w 5426043"/>
                <a:gd name="connsiteY22" fmla="*/ 1179806 h 5963547"/>
                <a:gd name="connsiteX23" fmla="*/ 1919500 w 5426043"/>
                <a:gd name="connsiteY23" fmla="*/ 2508985 h 5963547"/>
                <a:gd name="connsiteX24" fmla="*/ 2511779 w 5426043"/>
                <a:gd name="connsiteY24" fmla="*/ 3676696 h 5963547"/>
                <a:gd name="connsiteX25" fmla="*/ 2507282 w 5426043"/>
                <a:gd name="connsiteY25" fmla="*/ 3842847 h 5963547"/>
                <a:gd name="connsiteX26" fmla="*/ 1259624 w 5426043"/>
                <a:gd name="connsiteY26" fmla="*/ 2329876 h 5963547"/>
                <a:gd name="connsiteX27" fmla="*/ 760003 w 5426043"/>
                <a:gd name="connsiteY27" fmla="*/ 1783121 h 5963547"/>
                <a:gd name="connsiteX28" fmla="*/ 213248 w 5426043"/>
                <a:gd name="connsiteY28" fmla="*/ 1274074 h 5963547"/>
                <a:gd name="connsiteX29" fmla="*/ 213248 w 5426043"/>
                <a:gd name="connsiteY29" fmla="*/ 1406049 h 5963547"/>
                <a:gd name="connsiteX30" fmla="*/ 694015 w 5426043"/>
                <a:gd name="connsiteY30" fmla="*/ 2744655 h 5963547"/>
                <a:gd name="connsiteX31" fmla="*/ 1253280 w 5426043"/>
                <a:gd name="connsiteY31" fmla="*/ 3774615 h 5963547"/>
                <a:gd name="connsiteX32" fmla="*/ 2015715 w 5426043"/>
                <a:gd name="connsiteY32" fmla="*/ 4415917 h 5963547"/>
                <a:gd name="connsiteX33" fmla="*/ 2631307 w 5426043"/>
                <a:gd name="connsiteY33" fmla="*/ 4738370 h 5963547"/>
                <a:gd name="connsiteX34" fmla="*/ 2175214 w 5426043"/>
                <a:gd name="connsiteY34" fmla="*/ 4769173 h 5963547"/>
                <a:gd name="connsiteX35" fmla="*/ 1502268 w 5426043"/>
                <a:gd name="connsiteY35" fmla="*/ 4555140 h 5963547"/>
                <a:gd name="connsiteX36" fmla="*/ 760003 w 5426043"/>
                <a:gd name="connsiteY36" fmla="*/ 3951286 h 5963547"/>
                <a:gd name="connsiteX37" fmla="*/ 260382 w 5426043"/>
                <a:gd name="connsiteY37" fmla="*/ 3055740 h 5963547"/>
                <a:gd name="connsiteX38" fmla="*/ 5859 w 5426043"/>
                <a:gd name="connsiteY38" fmla="*/ 2688094 h 5963547"/>
                <a:gd name="connsiteX39" fmla="*/ 109554 w 5426043"/>
                <a:gd name="connsiteY39" fmla="*/ 3281983 h 5963547"/>
                <a:gd name="connsiteX40" fmla="*/ 420638 w 5426043"/>
                <a:gd name="connsiteY40" fmla="*/ 4686577 h 5963547"/>
                <a:gd name="connsiteX41" fmla="*/ 967661 w 5426043"/>
                <a:gd name="connsiteY41" fmla="*/ 5270028 h 5963547"/>
                <a:gd name="connsiteX42" fmla="*/ 1523574 w 5426043"/>
                <a:gd name="connsiteY42" fmla="*/ 5525562 h 5963547"/>
                <a:gd name="connsiteX43" fmla="*/ 2471273 w 5426043"/>
                <a:gd name="connsiteY43" fmla="*/ 5605714 h 5963547"/>
                <a:gd name="connsiteX44" fmla="*/ 3384948 w 5426043"/>
                <a:gd name="connsiteY44" fmla="*/ 5409188 h 5963547"/>
                <a:gd name="connsiteX45" fmla="*/ 3500869 w 5426043"/>
                <a:gd name="connsiteY45" fmla="*/ 5482329 h 5963547"/>
                <a:gd name="connsiteX46" fmla="*/ 3506134 w 5426043"/>
                <a:gd name="connsiteY46" fmla="*/ 5963547 h 5963547"/>
                <a:gd name="connsiteX0" fmla="*/ 4469964 w 5426043"/>
                <a:gd name="connsiteY0" fmla="*/ 5831812 h 5963547"/>
                <a:gd name="connsiteX1" fmla="*/ 4231131 w 5426043"/>
                <a:gd name="connsiteY1" fmla="*/ 5215361 h 5963547"/>
                <a:gd name="connsiteX2" fmla="*/ 4286673 w 5426043"/>
                <a:gd name="connsiteY2" fmla="*/ 4899675 h 5963547"/>
                <a:gd name="connsiteX3" fmla="*/ 4689326 w 5426043"/>
                <a:gd name="connsiteY3" fmla="*/ 4520699 h 5963547"/>
                <a:gd name="connsiteX4" fmla="*/ 5058626 w 5426043"/>
                <a:gd name="connsiteY4" fmla="*/ 3564787 h 5963547"/>
                <a:gd name="connsiteX5" fmla="*/ 5416844 w 5426043"/>
                <a:gd name="connsiteY5" fmla="*/ 2499558 h 5963547"/>
                <a:gd name="connsiteX6" fmla="*/ 5253752 w 5426043"/>
                <a:gd name="connsiteY6" fmla="*/ 2511758 h 5963547"/>
                <a:gd name="connsiteX7" fmla="*/ 4564500 w 5426043"/>
                <a:gd name="connsiteY7" fmla="*/ 3073666 h 5963547"/>
                <a:gd name="connsiteX8" fmla="*/ 3980892 w 5426043"/>
                <a:gd name="connsiteY8" fmla="*/ 3974428 h 5963547"/>
                <a:gd name="connsiteX9" fmla="*/ 4040105 w 5426043"/>
                <a:gd name="connsiteY9" fmla="*/ 3319391 h 5963547"/>
                <a:gd name="connsiteX10" fmla="*/ 4281760 w 5426043"/>
                <a:gd name="connsiteY10" fmla="*/ 1853260 h 5963547"/>
                <a:gd name="connsiteX11" fmla="*/ 4416873 w 5426043"/>
                <a:gd name="connsiteY11" fmla="*/ 1147576 h 5963547"/>
                <a:gd name="connsiteX12" fmla="*/ 4484533 w 5426043"/>
                <a:gd name="connsiteY12" fmla="*/ 653647 h 5963547"/>
                <a:gd name="connsiteX13" fmla="*/ 4063391 w 5426043"/>
                <a:gd name="connsiteY13" fmla="*/ 1013087 h 5963547"/>
                <a:gd name="connsiteX14" fmla="*/ 3488008 w 5426043"/>
                <a:gd name="connsiteY14" fmla="*/ 2079410 h 5963547"/>
                <a:gd name="connsiteX15" fmla="*/ 3287203 w 5426043"/>
                <a:gd name="connsiteY15" fmla="*/ 3173083 h 5963547"/>
                <a:gd name="connsiteX16" fmla="*/ 3292845 w 5426043"/>
                <a:gd name="connsiteY16" fmla="*/ 3857018 h 5963547"/>
                <a:gd name="connsiteX17" fmla="*/ 3192806 w 5426043"/>
                <a:gd name="connsiteY17" fmla="*/ 3606624 h 5963547"/>
                <a:gd name="connsiteX18" fmla="*/ 2932473 w 5426043"/>
                <a:gd name="connsiteY18" fmla="*/ 2724036 h 5963547"/>
                <a:gd name="connsiteX19" fmla="*/ 2399382 w 5426043"/>
                <a:gd name="connsiteY19" fmla="*/ 1393179 h 5963547"/>
                <a:gd name="connsiteX20" fmla="*/ 1918061 w 5426043"/>
                <a:gd name="connsiteY20" fmla="*/ 334605 h 5963547"/>
                <a:gd name="connsiteX21" fmla="*/ 1759700 w 5426043"/>
                <a:gd name="connsiteY21" fmla="*/ 46327 h 5963547"/>
                <a:gd name="connsiteX22" fmla="*/ 1504721 w 5426043"/>
                <a:gd name="connsiteY22" fmla="*/ 1179806 h 5963547"/>
                <a:gd name="connsiteX23" fmla="*/ 1919500 w 5426043"/>
                <a:gd name="connsiteY23" fmla="*/ 2508985 h 5963547"/>
                <a:gd name="connsiteX24" fmla="*/ 2511779 w 5426043"/>
                <a:gd name="connsiteY24" fmla="*/ 3676696 h 5963547"/>
                <a:gd name="connsiteX25" fmla="*/ 2507282 w 5426043"/>
                <a:gd name="connsiteY25" fmla="*/ 3842847 h 5963547"/>
                <a:gd name="connsiteX26" fmla="*/ 1259624 w 5426043"/>
                <a:gd name="connsiteY26" fmla="*/ 2329876 h 5963547"/>
                <a:gd name="connsiteX27" fmla="*/ 760003 w 5426043"/>
                <a:gd name="connsiteY27" fmla="*/ 1783121 h 5963547"/>
                <a:gd name="connsiteX28" fmla="*/ 213248 w 5426043"/>
                <a:gd name="connsiteY28" fmla="*/ 1274074 h 5963547"/>
                <a:gd name="connsiteX29" fmla="*/ 213248 w 5426043"/>
                <a:gd name="connsiteY29" fmla="*/ 1406049 h 5963547"/>
                <a:gd name="connsiteX30" fmla="*/ 694015 w 5426043"/>
                <a:gd name="connsiteY30" fmla="*/ 2744655 h 5963547"/>
                <a:gd name="connsiteX31" fmla="*/ 1253280 w 5426043"/>
                <a:gd name="connsiteY31" fmla="*/ 3774615 h 5963547"/>
                <a:gd name="connsiteX32" fmla="*/ 2015715 w 5426043"/>
                <a:gd name="connsiteY32" fmla="*/ 4415917 h 5963547"/>
                <a:gd name="connsiteX33" fmla="*/ 2631307 w 5426043"/>
                <a:gd name="connsiteY33" fmla="*/ 4738370 h 5963547"/>
                <a:gd name="connsiteX34" fmla="*/ 2175214 w 5426043"/>
                <a:gd name="connsiteY34" fmla="*/ 4769173 h 5963547"/>
                <a:gd name="connsiteX35" fmla="*/ 1502268 w 5426043"/>
                <a:gd name="connsiteY35" fmla="*/ 4555140 h 5963547"/>
                <a:gd name="connsiteX36" fmla="*/ 760003 w 5426043"/>
                <a:gd name="connsiteY36" fmla="*/ 3951286 h 5963547"/>
                <a:gd name="connsiteX37" fmla="*/ 260382 w 5426043"/>
                <a:gd name="connsiteY37" fmla="*/ 3055740 h 5963547"/>
                <a:gd name="connsiteX38" fmla="*/ 5859 w 5426043"/>
                <a:gd name="connsiteY38" fmla="*/ 2688094 h 5963547"/>
                <a:gd name="connsiteX39" fmla="*/ 109554 w 5426043"/>
                <a:gd name="connsiteY39" fmla="*/ 3281983 h 5963547"/>
                <a:gd name="connsiteX40" fmla="*/ 420638 w 5426043"/>
                <a:gd name="connsiteY40" fmla="*/ 4686577 h 5963547"/>
                <a:gd name="connsiteX41" fmla="*/ 967661 w 5426043"/>
                <a:gd name="connsiteY41" fmla="*/ 5270028 h 5963547"/>
                <a:gd name="connsiteX42" fmla="*/ 1523574 w 5426043"/>
                <a:gd name="connsiteY42" fmla="*/ 5525562 h 5963547"/>
                <a:gd name="connsiteX43" fmla="*/ 2471273 w 5426043"/>
                <a:gd name="connsiteY43" fmla="*/ 5605714 h 5963547"/>
                <a:gd name="connsiteX44" fmla="*/ 3384948 w 5426043"/>
                <a:gd name="connsiteY44" fmla="*/ 5409188 h 5963547"/>
                <a:gd name="connsiteX45" fmla="*/ 3500869 w 5426043"/>
                <a:gd name="connsiteY45" fmla="*/ 5482329 h 5963547"/>
                <a:gd name="connsiteX46" fmla="*/ 3506134 w 5426043"/>
                <a:gd name="connsiteY46" fmla="*/ 5963547 h 5963547"/>
                <a:gd name="connsiteX0" fmla="*/ 4361304 w 5426043"/>
                <a:gd name="connsiteY0" fmla="*/ 5609304 h 5963547"/>
                <a:gd name="connsiteX1" fmla="*/ 4231131 w 5426043"/>
                <a:gd name="connsiteY1" fmla="*/ 5215361 h 5963547"/>
                <a:gd name="connsiteX2" fmla="*/ 4286673 w 5426043"/>
                <a:gd name="connsiteY2" fmla="*/ 4899675 h 5963547"/>
                <a:gd name="connsiteX3" fmla="*/ 4689326 w 5426043"/>
                <a:gd name="connsiteY3" fmla="*/ 4520699 h 5963547"/>
                <a:gd name="connsiteX4" fmla="*/ 5058626 w 5426043"/>
                <a:gd name="connsiteY4" fmla="*/ 3564787 h 5963547"/>
                <a:gd name="connsiteX5" fmla="*/ 5416844 w 5426043"/>
                <a:gd name="connsiteY5" fmla="*/ 2499558 h 5963547"/>
                <a:gd name="connsiteX6" fmla="*/ 5253752 w 5426043"/>
                <a:gd name="connsiteY6" fmla="*/ 2511758 h 5963547"/>
                <a:gd name="connsiteX7" fmla="*/ 4564500 w 5426043"/>
                <a:gd name="connsiteY7" fmla="*/ 3073666 h 5963547"/>
                <a:gd name="connsiteX8" fmla="*/ 3980892 w 5426043"/>
                <a:gd name="connsiteY8" fmla="*/ 3974428 h 5963547"/>
                <a:gd name="connsiteX9" fmla="*/ 4040105 w 5426043"/>
                <a:gd name="connsiteY9" fmla="*/ 3319391 h 5963547"/>
                <a:gd name="connsiteX10" fmla="*/ 4281760 w 5426043"/>
                <a:gd name="connsiteY10" fmla="*/ 1853260 h 5963547"/>
                <a:gd name="connsiteX11" fmla="*/ 4416873 w 5426043"/>
                <a:gd name="connsiteY11" fmla="*/ 1147576 h 5963547"/>
                <a:gd name="connsiteX12" fmla="*/ 4484533 w 5426043"/>
                <a:gd name="connsiteY12" fmla="*/ 653647 h 5963547"/>
                <a:gd name="connsiteX13" fmla="*/ 4063391 w 5426043"/>
                <a:gd name="connsiteY13" fmla="*/ 1013087 h 5963547"/>
                <a:gd name="connsiteX14" fmla="*/ 3488008 w 5426043"/>
                <a:gd name="connsiteY14" fmla="*/ 2079410 h 5963547"/>
                <a:gd name="connsiteX15" fmla="*/ 3287203 w 5426043"/>
                <a:gd name="connsiteY15" fmla="*/ 3173083 h 5963547"/>
                <a:gd name="connsiteX16" fmla="*/ 3292845 w 5426043"/>
                <a:gd name="connsiteY16" fmla="*/ 3857018 h 5963547"/>
                <a:gd name="connsiteX17" fmla="*/ 3192806 w 5426043"/>
                <a:gd name="connsiteY17" fmla="*/ 3606624 h 5963547"/>
                <a:gd name="connsiteX18" fmla="*/ 2932473 w 5426043"/>
                <a:gd name="connsiteY18" fmla="*/ 2724036 h 5963547"/>
                <a:gd name="connsiteX19" fmla="*/ 2399382 w 5426043"/>
                <a:gd name="connsiteY19" fmla="*/ 1393179 h 5963547"/>
                <a:gd name="connsiteX20" fmla="*/ 1918061 w 5426043"/>
                <a:gd name="connsiteY20" fmla="*/ 334605 h 5963547"/>
                <a:gd name="connsiteX21" fmla="*/ 1759700 w 5426043"/>
                <a:gd name="connsiteY21" fmla="*/ 46327 h 5963547"/>
                <a:gd name="connsiteX22" fmla="*/ 1504721 w 5426043"/>
                <a:gd name="connsiteY22" fmla="*/ 1179806 h 5963547"/>
                <a:gd name="connsiteX23" fmla="*/ 1919500 w 5426043"/>
                <a:gd name="connsiteY23" fmla="*/ 2508985 h 5963547"/>
                <a:gd name="connsiteX24" fmla="*/ 2511779 w 5426043"/>
                <a:gd name="connsiteY24" fmla="*/ 3676696 h 5963547"/>
                <a:gd name="connsiteX25" fmla="*/ 2507282 w 5426043"/>
                <a:gd name="connsiteY25" fmla="*/ 3842847 h 5963547"/>
                <a:gd name="connsiteX26" fmla="*/ 1259624 w 5426043"/>
                <a:gd name="connsiteY26" fmla="*/ 2329876 h 5963547"/>
                <a:gd name="connsiteX27" fmla="*/ 760003 w 5426043"/>
                <a:gd name="connsiteY27" fmla="*/ 1783121 h 5963547"/>
                <a:gd name="connsiteX28" fmla="*/ 213248 w 5426043"/>
                <a:gd name="connsiteY28" fmla="*/ 1274074 h 5963547"/>
                <a:gd name="connsiteX29" fmla="*/ 213248 w 5426043"/>
                <a:gd name="connsiteY29" fmla="*/ 1406049 h 5963547"/>
                <a:gd name="connsiteX30" fmla="*/ 694015 w 5426043"/>
                <a:gd name="connsiteY30" fmla="*/ 2744655 h 5963547"/>
                <a:gd name="connsiteX31" fmla="*/ 1253280 w 5426043"/>
                <a:gd name="connsiteY31" fmla="*/ 3774615 h 5963547"/>
                <a:gd name="connsiteX32" fmla="*/ 2015715 w 5426043"/>
                <a:gd name="connsiteY32" fmla="*/ 4415917 h 5963547"/>
                <a:gd name="connsiteX33" fmla="*/ 2631307 w 5426043"/>
                <a:gd name="connsiteY33" fmla="*/ 4738370 h 5963547"/>
                <a:gd name="connsiteX34" fmla="*/ 2175214 w 5426043"/>
                <a:gd name="connsiteY34" fmla="*/ 4769173 h 5963547"/>
                <a:gd name="connsiteX35" fmla="*/ 1502268 w 5426043"/>
                <a:gd name="connsiteY35" fmla="*/ 4555140 h 5963547"/>
                <a:gd name="connsiteX36" fmla="*/ 760003 w 5426043"/>
                <a:gd name="connsiteY36" fmla="*/ 3951286 h 5963547"/>
                <a:gd name="connsiteX37" fmla="*/ 260382 w 5426043"/>
                <a:gd name="connsiteY37" fmla="*/ 3055740 h 5963547"/>
                <a:gd name="connsiteX38" fmla="*/ 5859 w 5426043"/>
                <a:gd name="connsiteY38" fmla="*/ 2688094 h 5963547"/>
                <a:gd name="connsiteX39" fmla="*/ 109554 w 5426043"/>
                <a:gd name="connsiteY39" fmla="*/ 3281983 h 5963547"/>
                <a:gd name="connsiteX40" fmla="*/ 420638 w 5426043"/>
                <a:gd name="connsiteY40" fmla="*/ 4686577 h 5963547"/>
                <a:gd name="connsiteX41" fmla="*/ 967661 w 5426043"/>
                <a:gd name="connsiteY41" fmla="*/ 5270028 h 5963547"/>
                <a:gd name="connsiteX42" fmla="*/ 1523574 w 5426043"/>
                <a:gd name="connsiteY42" fmla="*/ 5525562 h 5963547"/>
                <a:gd name="connsiteX43" fmla="*/ 2471273 w 5426043"/>
                <a:gd name="connsiteY43" fmla="*/ 5605714 h 5963547"/>
                <a:gd name="connsiteX44" fmla="*/ 3384948 w 5426043"/>
                <a:gd name="connsiteY44" fmla="*/ 5409188 h 5963547"/>
                <a:gd name="connsiteX45" fmla="*/ 3500869 w 5426043"/>
                <a:gd name="connsiteY45" fmla="*/ 5482329 h 5963547"/>
                <a:gd name="connsiteX46" fmla="*/ 3506134 w 5426043"/>
                <a:gd name="connsiteY46" fmla="*/ 5963547 h 5963547"/>
                <a:gd name="connsiteX0" fmla="*/ 4361304 w 5426043"/>
                <a:gd name="connsiteY0" fmla="*/ 5609304 h 5806634"/>
                <a:gd name="connsiteX1" fmla="*/ 4231131 w 5426043"/>
                <a:gd name="connsiteY1" fmla="*/ 5215361 h 5806634"/>
                <a:gd name="connsiteX2" fmla="*/ 4286673 w 5426043"/>
                <a:gd name="connsiteY2" fmla="*/ 4899675 h 5806634"/>
                <a:gd name="connsiteX3" fmla="*/ 4689326 w 5426043"/>
                <a:gd name="connsiteY3" fmla="*/ 4520699 h 5806634"/>
                <a:gd name="connsiteX4" fmla="*/ 5058626 w 5426043"/>
                <a:gd name="connsiteY4" fmla="*/ 3564787 h 5806634"/>
                <a:gd name="connsiteX5" fmla="*/ 5416844 w 5426043"/>
                <a:gd name="connsiteY5" fmla="*/ 2499558 h 5806634"/>
                <a:gd name="connsiteX6" fmla="*/ 5253752 w 5426043"/>
                <a:gd name="connsiteY6" fmla="*/ 2511758 h 5806634"/>
                <a:gd name="connsiteX7" fmla="*/ 4564500 w 5426043"/>
                <a:gd name="connsiteY7" fmla="*/ 3073666 h 5806634"/>
                <a:gd name="connsiteX8" fmla="*/ 3980892 w 5426043"/>
                <a:gd name="connsiteY8" fmla="*/ 3974428 h 5806634"/>
                <a:gd name="connsiteX9" fmla="*/ 4040105 w 5426043"/>
                <a:gd name="connsiteY9" fmla="*/ 3319391 h 5806634"/>
                <a:gd name="connsiteX10" fmla="*/ 4281760 w 5426043"/>
                <a:gd name="connsiteY10" fmla="*/ 1853260 h 5806634"/>
                <a:gd name="connsiteX11" fmla="*/ 4416873 w 5426043"/>
                <a:gd name="connsiteY11" fmla="*/ 1147576 h 5806634"/>
                <a:gd name="connsiteX12" fmla="*/ 4484533 w 5426043"/>
                <a:gd name="connsiteY12" fmla="*/ 653647 h 5806634"/>
                <a:gd name="connsiteX13" fmla="*/ 4063391 w 5426043"/>
                <a:gd name="connsiteY13" fmla="*/ 1013087 h 5806634"/>
                <a:gd name="connsiteX14" fmla="*/ 3488008 w 5426043"/>
                <a:gd name="connsiteY14" fmla="*/ 2079410 h 5806634"/>
                <a:gd name="connsiteX15" fmla="*/ 3287203 w 5426043"/>
                <a:gd name="connsiteY15" fmla="*/ 3173083 h 5806634"/>
                <a:gd name="connsiteX16" fmla="*/ 3292845 w 5426043"/>
                <a:gd name="connsiteY16" fmla="*/ 3857018 h 5806634"/>
                <a:gd name="connsiteX17" fmla="*/ 3192806 w 5426043"/>
                <a:gd name="connsiteY17" fmla="*/ 3606624 h 5806634"/>
                <a:gd name="connsiteX18" fmla="*/ 2932473 w 5426043"/>
                <a:gd name="connsiteY18" fmla="*/ 2724036 h 5806634"/>
                <a:gd name="connsiteX19" fmla="*/ 2399382 w 5426043"/>
                <a:gd name="connsiteY19" fmla="*/ 1393179 h 5806634"/>
                <a:gd name="connsiteX20" fmla="*/ 1918061 w 5426043"/>
                <a:gd name="connsiteY20" fmla="*/ 334605 h 5806634"/>
                <a:gd name="connsiteX21" fmla="*/ 1759700 w 5426043"/>
                <a:gd name="connsiteY21" fmla="*/ 46327 h 5806634"/>
                <a:gd name="connsiteX22" fmla="*/ 1504721 w 5426043"/>
                <a:gd name="connsiteY22" fmla="*/ 1179806 h 5806634"/>
                <a:gd name="connsiteX23" fmla="*/ 1919500 w 5426043"/>
                <a:gd name="connsiteY23" fmla="*/ 2508985 h 5806634"/>
                <a:gd name="connsiteX24" fmla="*/ 2511779 w 5426043"/>
                <a:gd name="connsiteY24" fmla="*/ 3676696 h 5806634"/>
                <a:gd name="connsiteX25" fmla="*/ 2507282 w 5426043"/>
                <a:gd name="connsiteY25" fmla="*/ 3842847 h 5806634"/>
                <a:gd name="connsiteX26" fmla="*/ 1259624 w 5426043"/>
                <a:gd name="connsiteY26" fmla="*/ 2329876 h 5806634"/>
                <a:gd name="connsiteX27" fmla="*/ 760003 w 5426043"/>
                <a:gd name="connsiteY27" fmla="*/ 1783121 h 5806634"/>
                <a:gd name="connsiteX28" fmla="*/ 213248 w 5426043"/>
                <a:gd name="connsiteY28" fmla="*/ 1274074 h 5806634"/>
                <a:gd name="connsiteX29" fmla="*/ 213248 w 5426043"/>
                <a:gd name="connsiteY29" fmla="*/ 1406049 h 5806634"/>
                <a:gd name="connsiteX30" fmla="*/ 694015 w 5426043"/>
                <a:gd name="connsiteY30" fmla="*/ 2744655 h 5806634"/>
                <a:gd name="connsiteX31" fmla="*/ 1253280 w 5426043"/>
                <a:gd name="connsiteY31" fmla="*/ 3774615 h 5806634"/>
                <a:gd name="connsiteX32" fmla="*/ 2015715 w 5426043"/>
                <a:gd name="connsiteY32" fmla="*/ 4415917 h 5806634"/>
                <a:gd name="connsiteX33" fmla="*/ 2631307 w 5426043"/>
                <a:gd name="connsiteY33" fmla="*/ 4738370 h 5806634"/>
                <a:gd name="connsiteX34" fmla="*/ 2175214 w 5426043"/>
                <a:gd name="connsiteY34" fmla="*/ 4769173 h 5806634"/>
                <a:gd name="connsiteX35" fmla="*/ 1502268 w 5426043"/>
                <a:gd name="connsiteY35" fmla="*/ 4555140 h 5806634"/>
                <a:gd name="connsiteX36" fmla="*/ 760003 w 5426043"/>
                <a:gd name="connsiteY36" fmla="*/ 3951286 h 5806634"/>
                <a:gd name="connsiteX37" fmla="*/ 260382 w 5426043"/>
                <a:gd name="connsiteY37" fmla="*/ 3055740 h 5806634"/>
                <a:gd name="connsiteX38" fmla="*/ 5859 w 5426043"/>
                <a:gd name="connsiteY38" fmla="*/ 2688094 h 5806634"/>
                <a:gd name="connsiteX39" fmla="*/ 109554 w 5426043"/>
                <a:gd name="connsiteY39" fmla="*/ 3281983 h 5806634"/>
                <a:gd name="connsiteX40" fmla="*/ 420638 w 5426043"/>
                <a:gd name="connsiteY40" fmla="*/ 4686577 h 5806634"/>
                <a:gd name="connsiteX41" fmla="*/ 967661 w 5426043"/>
                <a:gd name="connsiteY41" fmla="*/ 5270028 h 5806634"/>
                <a:gd name="connsiteX42" fmla="*/ 1523574 w 5426043"/>
                <a:gd name="connsiteY42" fmla="*/ 5525562 h 5806634"/>
                <a:gd name="connsiteX43" fmla="*/ 2471273 w 5426043"/>
                <a:gd name="connsiteY43" fmla="*/ 5605714 h 5806634"/>
                <a:gd name="connsiteX44" fmla="*/ 3384948 w 5426043"/>
                <a:gd name="connsiteY44" fmla="*/ 5409188 h 5806634"/>
                <a:gd name="connsiteX45" fmla="*/ 3500869 w 5426043"/>
                <a:gd name="connsiteY45" fmla="*/ 5482329 h 5806634"/>
                <a:gd name="connsiteX46" fmla="*/ 3504890 w 5426043"/>
                <a:gd name="connsiteY46" fmla="*/ 5806634 h 5806634"/>
                <a:gd name="connsiteX0" fmla="*/ 4361304 w 5426043"/>
                <a:gd name="connsiteY0" fmla="*/ 5609304 h 5806634"/>
                <a:gd name="connsiteX1" fmla="*/ 4231131 w 5426043"/>
                <a:gd name="connsiteY1" fmla="*/ 5215361 h 5806634"/>
                <a:gd name="connsiteX2" fmla="*/ 4286673 w 5426043"/>
                <a:gd name="connsiteY2" fmla="*/ 4899675 h 5806634"/>
                <a:gd name="connsiteX3" fmla="*/ 4689326 w 5426043"/>
                <a:gd name="connsiteY3" fmla="*/ 4520699 h 5806634"/>
                <a:gd name="connsiteX4" fmla="*/ 5058626 w 5426043"/>
                <a:gd name="connsiteY4" fmla="*/ 3564787 h 5806634"/>
                <a:gd name="connsiteX5" fmla="*/ 5416844 w 5426043"/>
                <a:gd name="connsiteY5" fmla="*/ 2499558 h 5806634"/>
                <a:gd name="connsiteX6" fmla="*/ 5253752 w 5426043"/>
                <a:gd name="connsiteY6" fmla="*/ 2511758 h 5806634"/>
                <a:gd name="connsiteX7" fmla="*/ 4564500 w 5426043"/>
                <a:gd name="connsiteY7" fmla="*/ 3073666 h 5806634"/>
                <a:gd name="connsiteX8" fmla="*/ 3980892 w 5426043"/>
                <a:gd name="connsiteY8" fmla="*/ 3974428 h 5806634"/>
                <a:gd name="connsiteX9" fmla="*/ 4040105 w 5426043"/>
                <a:gd name="connsiteY9" fmla="*/ 3319391 h 5806634"/>
                <a:gd name="connsiteX10" fmla="*/ 4281760 w 5426043"/>
                <a:gd name="connsiteY10" fmla="*/ 1853260 h 5806634"/>
                <a:gd name="connsiteX11" fmla="*/ 4416873 w 5426043"/>
                <a:gd name="connsiteY11" fmla="*/ 1147576 h 5806634"/>
                <a:gd name="connsiteX12" fmla="*/ 4484533 w 5426043"/>
                <a:gd name="connsiteY12" fmla="*/ 653647 h 5806634"/>
                <a:gd name="connsiteX13" fmla="*/ 4063391 w 5426043"/>
                <a:gd name="connsiteY13" fmla="*/ 1013087 h 5806634"/>
                <a:gd name="connsiteX14" fmla="*/ 3488008 w 5426043"/>
                <a:gd name="connsiteY14" fmla="*/ 2079410 h 5806634"/>
                <a:gd name="connsiteX15" fmla="*/ 3287203 w 5426043"/>
                <a:gd name="connsiteY15" fmla="*/ 3173083 h 5806634"/>
                <a:gd name="connsiteX16" fmla="*/ 3292845 w 5426043"/>
                <a:gd name="connsiteY16" fmla="*/ 3857018 h 5806634"/>
                <a:gd name="connsiteX17" fmla="*/ 3192806 w 5426043"/>
                <a:gd name="connsiteY17" fmla="*/ 3606624 h 5806634"/>
                <a:gd name="connsiteX18" fmla="*/ 2932473 w 5426043"/>
                <a:gd name="connsiteY18" fmla="*/ 2724036 h 5806634"/>
                <a:gd name="connsiteX19" fmla="*/ 2399382 w 5426043"/>
                <a:gd name="connsiteY19" fmla="*/ 1393179 h 5806634"/>
                <a:gd name="connsiteX20" fmla="*/ 1918061 w 5426043"/>
                <a:gd name="connsiteY20" fmla="*/ 334605 h 5806634"/>
                <a:gd name="connsiteX21" fmla="*/ 1759700 w 5426043"/>
                <a:gd name="connsiteY21" fmla="*/ 46327 h 5806634"/>
                <a:gd name="connsiteX22" fmla="*/ 1504721 w 5426043"/>
                <a:gd name="connsiteY22" fmla="*/ 1179806 h 5806634"/>
                <a:gd name="connsiteX23" fmla="*/ 1919500 w 5426043"/>
                <a:gd name="connsiteY23" fmla="*/ 2508985 h 5806634"/>
                <a:gd name="connsiteX24" fmla="*/ 2511779 w 5426043"/>
                <a:gd name="connsiteY24" fmla="*/ 3676696 h 5806634"/>
                <a:gd name="connsiteX25" fmla="*/ 2507282 w 5426043"/>
                <a:gd name="connsiteY25" fmla="*/ 3842847 h 5806634"/>
                <a:gd name="connsiteX26" fmla="*/ 1259624 w 5426043"/>
                <a:gd name="connsiteY26" fmla="*/ 2329876 h 5806634"/>
                <a:gd name="connsiteX27" fmla="*/ 760003 w 5426043"/>
                <a:gd name="connsiteY27" fmla="*/ 1783121 h 5806634"/>
                <a:gd name="connsiteX28" fmla="*/ 213248 w 5426043"/>
                <a:gd name="connsiteY28" fmla="*/ 1274074 h 5806634"/>
                <a:gd name="connsiteX29" fmla="*/ 213248 w 5426043"/>
                <a:gd name="connsiteY29" fmla="*/ 1406049 h 5806634"/>
                <a:gd name="connsiteX30" fmla="*/ 694015 w 5426043"/>
                <a:gd name="connsiteY30" fmla="*/ 2744655 h 5806634"/>
                <a:gd name="connsiteX31" fmla="*/ 1253280 w 5426043"/>
                <a:gd name="connsiteY31" fmla="*/ 3774615 h 5806634"/>
                <a:gd name="connsiteX32" fmla="*/ 2015715 w 5426043"/>
                <a:gd name="connsiteY32" fmla="*/ 4415917 h 5806634"/>
                <a:gd name="connsiteX33" fmla="*/ 2631307 w 5426043"/>
                <a:gd name="connsiteY33" fmla="*/ 4738370 h 5806634"/>
                <a:gd name="connsiteX34" fmla="*/ 2175214 w 5426043"/>
                <a:gd name="connsiteY34" fmla="*/ 4769173 h 5806634"/>
                <a:gd name="connsiteX35" fmla="*/ 1502268 w 5426043"/>
                <a:gd name="connsiteY35" fmla="*/ 4555140 h 5806634"/>
                <a:gd name="connsiteX36" fmla="*/ 760003 w 5426043"/>
                <a:gd name="connsiteY36" fmla="*/ 3951286 h 5806634"/>
                <a:gd name="connsiteX37" fmla="*/ 260382 w 5426043"/>
                <a:gd name="connsiteY37" fmla="*/ 3055740 h 5806634"/>
                <a:gd name="connsiteX38" fmla="*/ 5859 w 5426043"/>
                <a:gd name="connsiteY38" fmla="*/ 2688094 h 5806634"/>
                <a:gd name="connsiteX39" fmla="*/ 109554 w 5426043"/>
                <a:gd name="connsiteY39" fmla="*/ 3281983 h 5806634"/>
                <a:gd name="connsiteX40" fmla="*/ 420638 w 5426043"/>
                <a:gd name="connsiteY40" fmla="*/ 4686577 h 5806634"/>
                <a:gd name="connsiteX41" fmla="*/ 967661 w 5426043"/>
                <a:gd name="connsiteY41" fmla="*/ 5270028 h 5806634"/>
                <a:gd name="connsiteX42" fmla="*/ 1523574 w 5426043"/>
                <a:gd name="connsiteY42" fmla="*/ 5525562 h 5806634"/>
                <a:gd name="connsiteX43" fmla="*/ 2471273 w 5426043"/>
                <a:gd name="connsiteY43" fmla="*/ 5605714 h 5806634"/>
                <a:gd name="connsiteX44" fmla="*/ 3230503 w 5426043"/>
                <a:gd name="connsiteY44" fmla="*/ 5381381 h 5806634"/>
                <a:gd name="connsiteX45" fmla="*/ 3500869 w 5426043"/>
                <a:gd name="connsiteY45" fmla="*/ 5482329 h 5806634"/>
                <a:gd name="connsiteX46" fmla="*/ 3504890 w 5426043"/>
                <a:gd name="connsiteY46" fmla="*/ 5806634 h 5806634"/>
                <a:gd name="connsiteX0" fmla="*/ 4361304 w 5426043"/>
                <a:gd name="connsiteY0" fmla="*/ 5609304 h 5806634"/>
                <a:gd name="connsiteX1" fmla="*/ 4231131 w 5426043"/>
                <a:gd name="connsiteY1" fmla="*/ 5215361 h 5806634"/>
                <a:gd name="connsiteX2" fmla="*/ 4286673 w 5426043"/>
                <a:gd name="connsiteY2" fmla="*/ 4899675 h 5806634"/>
                <a:gd name="connsiteX3" fmla="*/ 4689326 w 5426043"/>
                <a:gd name="connsiteY3" fmla="*/ 4520699 h 5806634"/>
                <a:gd name="connsiteX4" fmla="*/ 5058626 w 5426043"/>
                <a:gd name="connsiteY4" fmla="*/ 3564787 h 5806634"/>
                <a:gd name="connsiteX5" fmla="*/ 5416844 w 5426043"/>
                <a:gd name="connsiteY5" fmla="*/ 2499558 h 5806634"/>
                <a:gd name="connsiteX6" fmla="*/ 5253752 w 5426043"/>
                <a:gd name="connsiteY6" fmla="*/ 2511758 h 5806634"/>
                <a:gd name="connsiteX7" fmla="*/ 4564500 w 5426043"/>
                <a:gd name="connsiteY7" fmla="*/ 3073666 h 5806634"/>
                <a:gd name="connsiteX8" fmla="*/ 3980892 w 5426043"/>
                <a:gd name="connsiteY8" fmla="*/ 3974428 h 5806634"/>
                <a:gd name="connsiteX9" fmla="*/ 4040105 w 5426043"/>
                <a:gd name="connsiteY9" fmla="*/ 3319391 h 5806634"/>
                <a:gd name="connsiteX10" fmla="*/ 4281760 w 5426043"/>
                <a:gd name="connsiteY10" fmla="*/ 1853260 h 5806634"/>
                <a:gd name="connsiteX11" fmla="*/ 4416873 w 5426043"/>
                <a:gd name="connsiteY11" fmla="*/ 1147576 h 5806634"/>
                <a:gd name="connsiteX12" fmla="*/ 4484533 w 5426043"/>
                <a:gd name="connsiteY12" fmla="*/ 653647 h 5806634"/>
                <a:gd name="connsiteX13" fmla="*/ 4063391 w 5426043"/>
                <a:gd name="connsiteY13" fmla="*/ 1013087 h 5806634"/>
                <a:gd name="connsiteX14" fmla="*/ 3488008 w 5426043"/>
                <a:gd name="connsiteY14" fmla="*/ 2079410 h 5806634"/>
                <a:gd name="connsiteX15" fmla="*/ 3287203 w 5426043"/>
                <a:gd name="connsiteY15" fmla="*/ 3173083 h 5806634"/>
                <a:gd name="connsiteX16" fmla="*/ 3292845 w 5426043"/>
                <a:gd name="connsiteY16" fmla="*/ 3857018 h 5806634"/>
                <a:gd name="connsiteX17" fmla="*/ 3192806 w 5426043"/>
                <a:gd name="connsiteY17" fmla="*/ 3606624 h 5806634"/>
                <a:gd name="connsiteX18" fmla="*/ 2932473 w 5426043"/>
                <a:gd name="connsiteY18" fmla="*/ 2724036 h 5806634"/>
                <a:gd name="connsiteX19" fmla="*/ 2399382 w 5426043"/>
                <a:gd name="connsiteY19" fmla="*/ 1393179 h 5806634"/>
                <a:gd name="connsiteX20" fmla="*/ 1918061 w 5426043"/>
                <a:gd name="connsiteY20" fmla="*/ 334605 h 5806634"/>
                <a:gd name="connsiteX21" fmla="*/ 1759700 w 5426043"/>
                <a:gd name="connsiteY21" fmla="*/ 46327 h 5806634"/>
                <a:gd name="connsiteX22" fmla="*/ 1504721 w 5426043"/>
                <a:gd name="connsiteY22" fmla="*/ 1179806 h 5806634"/>
                <a:gd name="connsiteX23" fmla="*/ 1919500 w 5426043"/>
                <a:gd name="connsiteY23" fmla="*/ 2508985 h 5806634"/>
                <a:gd name="connsiteX24" fmla="*/ 2511779 w 5426043"/>
                <a:gd name="connsiteY24" fmla="*/ 3676696 h 5806634"/>
                <a:gd name="connsiteX25" fmla="*/ 2507282 w 5426043"/>
                <a:gd name="connsiteY25" fmla="*/ 3842847 h 5806634"/>
                <a:gd name="connsiteX26" fmla="*/ 1259624 w 5426043"/>
                <a:gd name="connsiteY26" fmla="*/ 2329876 h 5806634"/>
                <a:gd name="connsiteX27" fmla="*/ 760003 w 5426043"/>
                <a:gd name="connsiteY27" fmla="*/ 1783121 h 5806634"/>
                <a:gd name="connsiteX28" fmla="*/ 213248 w 5426043"/>
                <a:gd name="connsiteY28" fmla="*/ 1274074 h 5806634"/>
                <a:gd name="connsiteX29" fmla="*/ 213248 w 5426043"/>
                <a:gd name="connsiteY29" fmla="*/ 1406049 h 5806634"/>
                <a:gd name="connsiteX30" fmla="*/ 694015 w 5426043"/>
                <a:gd name="connsiteY30" fmla="*/ 2744655 h 5806634"/>
                <a:gd name="connsiteX31" fmla="*/ 1253280 w 5426043"/>
                <a:gd name="connsiteY31" fmla="*/ 3774615 h 5806634"/>
                <a:gd name="connsiteX32" fmla="*/ 2015715 w 5426043"/>
                <a:gd name="connsiteY32" fmla="*/ 4415917 h 5806634"/>
                <a:gd name="connsiteX33" fmla="*/ 2631307 w 5426043"/>
                <a:gd name="connsiteY33" fmla="*/ 4738370 h 5806634"/>
                <a:gd name="connsiteX34" fmla="*/ 2175214 w 5426043"/>
                <a:gd name="connsiteY34" fmla="*/ 4769173 h 5806634"/>
                <a:gd name="connsiteX35" fmla="*/ 1502268 w 5426043"/>
                <a:gd name="connsiteY35" fmla="*/ 4555140 h 5806634"/>
                <a:gd name="connsiteX36" fmla="*/ 760003 w 5426043"/>
                <a:gd name="connsiteY36" fmla="*/ 3951286 h 5806634"/>
                <a:gd name="connsiteX37" fmla="*/ 260382 w 5426043"/>
                <a:gd name="connsiteY37" fmla="*/ 3055740 h 5806634"/>
                <a:gd name="connsiteX38" fmla="*/ 5859 w 5426043"/>
                <a:gd name="connsiteY38" fmla="*/ 2688094 h 5806634"/>
                <a:gd name="connsiteX39" fmla="*/ 109554 w 5426043"/>
                <a:gd name="connsiteY39" fmla="*/ 3281983 h 5806634"/>
                <a:gd name="connsiteX40" fmla="*/ 420638 w 5426043"/>
                <a:gd name="connsiteY40" fmla="*/ 4686577 h 5806634"/>
                <a:gd name="connsiteX41" fmla="*/ 967661 w 5426043"/>
                <a:gd name="connsiteY41" fmla="*/ 5270028 h 5806634"/>
                <a:gd name="connsiteX42" fmla="*/ 1523574 w 5426043"/>
                <a:gd name="connsiteY42" fmla="*/ 5525562 h 5806634"/>
                <a:gd name="connsiteX43" fmla="*/ 2471273 w 5426043"/>
                <a:gd name="connsiteY43" fmla="*/ 5605714 h 5806634"/>
                <a:gd name="connsiteX44" fmla="*/ 3230503 w 5426043"/>
                <a:gd name="connsiteY44" fmla="*/ 5381381 h 5806634"/>
                <a:gd name="connsiteX45" fmla="*/ 3394077 w 5426043"/>
                <a:gd name="connsiteY45" fmla="*/ 5495193 h 5806634"/>
                <a:gd name="connsiteX46" fmla="*/ 3504890 w 5426043"/>
                <a:gd name="connsiteY46" fmla="*/ 5806634 h 5806634"/>
                <a:gd name="connsiteX0" fmla="*/ 4361304 w 5426043"/>
                <a:gd name="connsiteY0" fmla="*/ 5609304 h 5806634"/>
                <a:gd name="connsiteX1" fmla="*/ 4231131 w 5426043"/>
                <a:gd name="connsiteY1" fmla="*/ 5215361 h 5806634"/>
                <a:gd name="connsiteX2" fmla="*/ 4286673 w 5426043"/>
                <a:gd name="connsiteY2" fmla="*/ 4899675 h 5806634"/>
                <a:gd name="connsiteX3" fmla="*/ 4689326 w 5426043"/>
                <a:gd name="connsiteY3" fmla="*/ 4520699 h 5806634"/>
                <a:gd name="connsiteX4" fmla="*/ 5058626 w 5426043"/>
                <a:gd name="connsiteY4" fmla="*/ 3564787 h 5806634"/>
                <a:gd name="connsiteX5" fmla="*/ 5416844 w 5426043"/>
                <a:gd name="connsiteY5" fmla="*/ 2499558 h 5806634"/>
                <a:gd name="connsiteX6" fmla="*/ 5253752 w 5426043"/>
                <a:gd name="connsiteY6" fmla="*/ 2511758 h 5806634"/>
                <a:gd name="connsiteX7" fmla="*/ 4564500 w 5426043"/>
                <a:gd name="connsiteY7" fmla="*/ 3073666 h 5806634"/>
                <a:gd name="connsiteX8" fmla="*/ 3980892 w 5426043"/>
                <a:gd name="connsiteY8" fmla="*/ 3974428 h 5806634"/>
                <a:gd name="connsiteX9" fmla="*/ 4040105 w 5426043"/>
                <a:gd name="connsiteY9" fmla="*/ 3319391 h 5806634"/>
                <a:gd name="connsiteX10" fmla="*/ 4281760 w 5426043"/>
                <a:gd name="connsiteY10" fmla="*/ 1853260 h 5806634"/>
                <a:gd name="connsiteX11" fmla="*/ 4416873 w 5426043"/>
                <a:gd name="connsiteY11" fmla="*/ 1147576 h 5806634"/>
                <a:gd name="connsiteX12" fmla="*/ 4484533 w 5426043"/>
                <a:gd name="connsiteY12" fmla="*/ 653647 h 5806634"/>
                <a:gd name="connsiteX13" fmla="*/ 4063391 w 5426043"/>
                <a:gd name="connsiteY13" fmla="*/ 1013087 h 5806634"/>
                <a:gd name="connsiteX14" fmla="*/ 3488008 w 5426043"/>
                <a:gd name="connsiteY14" fmla="*/ 2079410 h 5806634"/>
                <a:gd name="connsiteX15" fmla="*/ 3287203 w 5426043"/>
                <a:gd name="connsiteY15" fmla="*/ 3173083 h 5806634"/>
                <a:gd name="connsiteX16" fmla="*/ 3292845 w 5426043"/>
                <a:gd name="connsiteY16" fmla="*/ 3857018 h 5806634"/>
                <a:gd name="connsiteX17" fmla="*/ 3192806 w 5426043"/>
                <a:gd name="connsiteY17" fmla="*/ 3606624 h 5806634"/>
                <a:gd name="connsiteX18" fmla="*/ 2932473 w 5426043"/>
                <a:gd name="connsiteY18" fmla="*/ 2724036 h 5806634"/>
                <a:gd name="connsiteX19" fmla="*/ 2399382 w 5426043"/>
                <a:gd name="connsiteY19" fmla="*/ 1393179 h 5806634"/>
                <a:gd name="connsiteX20" fmla="*/ 1918061 w 5426043"/>
                <a:gd name="connsiteY20" fmla="*/ 334605 h 5806634"/>
                <a:gd name="connsiteX21" fmla="*/ 1759700 w 5426043"/>
                <a:gd name="connsiteY21" fmla="*/ 46327 h 5806634"/>
                <a:gd name="connsiteX22" fmla="*/ 1504721 w 5426043"/>
                <a:gd name="connsiteY22" fmla="*/ 1179806 h 5806634"/>
                <a:gd name="connsiteX23" fmla="*/ 1919500 w 5426043"/>
                <a:gd name="connsiteY23" fmla="*/ 2508985 h 5806634"/>
                <a:gd name="connsiteX24" fmla="*/ 2511779 w 5426043"/>
                <a:gd name="connsiteY24" fmla="*/ 3676696 h 5806634"/>
                <a:gd name="connsiteX25" fmla="*/ 2507282 w 5426043"/>
                <a:gd name="connsiteY25" fmla="*/ 3842847 h 5806634"/>
                <a:gd name="connsiteX26" fmla="*/ 1259624 w 5426043"/>
                <a:gd name="connsiteY26" fmla="*/ 2329876 h 5806634"/>
                <a:gd name="connsiteX27" fmla="*/ 760003 w 5426043"/>
                <a:gd name="connsiteY27" fmla="*/ 1783121 h 5806634"/>
                <a:gd name="connsiteX28" fmla="*/ 213248 w 5426043"/>
                <a:gd name="connsiteY28" fmla="*/ 1274074 h 5806634"/>
                <a:gd name="connsiteX29" fmla="*/ 213248 w 5426043"/>
                <a:gd name="connsiteY29" fmla="*/ 1406049 h 5806634"/>
                <a:gd name="connsiteX30" fmla="*/ 694015 w 5426043"/>
                <a:gd name="connsiteY30" fmla="*/ 2744655 h 5806634"/>
                <a:gd name="connsiteX31" fmla="*/ 1253280 w 5426043"/>
                <a:gd name="connsiteY31" fmla="*/ 3774615 h 5806634"/>
                <a:gd name="connsiteX32" fmla="*/ 2015715 w 5426043"/>
                <a:gd name="connsiteY32" fmla="*/ 4415917 h 5806634"/>
                <a:gd name="connsiteX33" fmla="*/ 2631307 w 5426043"/>
                <a:gd name="connsiteY33" fmla="*/ 4738370 h 5806634"/>
                <a:gd name="connsiteX34" fmla="*/ 2175214 w 5426043"/>
                <a:gd name="connsiteY34" fmla="*/ 4769173 h 5806634"/>
                <a:gd name="connsiteX35" fmla="*/ 1502268 w 5426043"/>
                <a:gd name="connsiteY35" fmla="*/ 4555140 h 5806634"/>
                <a:gd name="connsiteX36" fmla="*/ 760003 w 5426043"/>
                <a:gd name="connsiteY36" fmla="*/ 3951286 h 5806634"/>
                <a:gd name="connsiteX37" fmla="*/ 260382 w 5426043"/>
                <a:gd name="connsiteY37" fmla="*/ 3055740 h 5806634"/>
                <a:gd name="connsiteX38" fmla="*/ 5859 w 5426043"/>
                <a:gd name="connsiteY38" fmla="*/ 2688094 h 5806634"/>
                <a:gd name="connsiteX39" fmla="*/ 109554 w 5426043"/>
                <a:gd name="connsiteY39" fmla="*/ 3281983 h 5806634"/>
                <a:gd name="connsiteX40" fmla="*/ 420638 w 5426043"/>
                <a:gd name="connsiteY40" fmla="*/ 4686577 h 5806634"/>
                <a:gd name="connsiteX41" fmla="*/ 967661 w 5426043"/>
                <a:gd name="connsiteY41" fmla="*/ 5270028 h 5806634"/>
                <a:gd name="connsiteX42" fmla="*/ 1523574 w 5426043"/>
                <a:gd name="connsiteY42" fmla="*/ 5525562 h 5806634"/>
                <a:gd name="connsiteX43" fmla="*/ 2471273 w 5426043"/>
                <a:gd name="connsiteY43" fmla="*/ 5605714 h 5806634"/>
                <a:gd name="connsiteX44" fmla="*/ 3230503 w 5426043"/>
                <a:gd name="connsiteY44" fmla="*/ 5381381 h 5806634"/>
                <a:gd name="connsiteX45" fmla="*/ 3457681 w 5426043"/>
                <a:gd name="connsiteY45" fmla="*/ 5473536 h 5806634"/>
                <a:gd name="connsiteX46" fmla="*/ 3504890 w 5426043"/>
                <a:gd name="connsiteY46" fmla="*/ 5806634 h 5806634"/>
                <a:gd name="connsiteX0" fmla="*/ 4361304 w 5426043"/>
                <a:gd name="connsiteY0" fmla="*/ 5609304 h 5806634"/>
                <a:gd name="connsiteX1" fmla="*/ 4231131 w 5426043"/>
                <a:gd name="connsiteY1" fmla="*/ 5215361 h 5806634"/>
                <a:gd name="connsiteX2" fmla="*/ 4286673 w 5426043"/>
                <a:gd name="connsiteY2" fmla="*/ 4899675 h 5806634"/>
                <a:gd name="connsiteX3" fmla="*/ 4689326 w 5426043"/>
                <a:gd name="connsiteY3" fmla="*/ 4520699 h 5806634"/>
                <a:gd name="connsiteX4" fmla="*/ 5058626 w 5426043"/>
                <a:gd name="connsiteY4" fmla="*/ 3564787 h 5806634"/>
                <a:gd name="connsiteX5" fmla="*/ 5416844 w 5426043"/>
                <a:gd name="connsiteY5" fmla="*/ 2499558 h 5806634"/>
                <a:gd name="connsiteX6" fmla="*/ 5253752 w 5426043"/>
                <a:gd name="connsiteY6" fmla="*/ 2511758 h 5806634"/>
                <a:gd name="connsiteX7" fmla="*/ 4564500 w 5426043"/>
                <a:gd name="connsiteY7" fmla="*/ 3073666 h 5806634"/>
                <a:gd name="connsiteX8" fmla="*/ 3980892 w 5426043"/>
                <a:gd name="connsiteY8" fmla="*/ 3974428 h 5806634"/>
                <a:gd name="connsiteX9" fmla="*/ 4040105 w 5426043"/>
                <a:gd name="connsiteY9" fmla="*/ 3319391 h 5806634"/>
                <a:gd name="connsiteX10" fmla="*/ 4281760 w 5426043"/>
                <a:gd name="connsiteY10" fmla="*/ 1853260 h 5806634"/>
                <a:gd name="connsiteX11" fmla="*/ 4416873 w 5426043"/>
                <a:gd name="connsiteY11" fmla="*/ 1147576 h 5806634"/>
                <a:gd name="connsiteX12" fmla="*/ 4484533 w 5426043"/>
                <a:gd name="connsiteY12" fmla="*/ 653647 h 5806634"/>
                <a:gd name="connsiteX13" fmla="*/ 4063391 w 5426043"/>
                <a:gd name="connsiteY13" fmla="*/ 1013087 h 5806634"/>
                <a:gd name="connsiteX14" fmla="*/ 3488008 w 5426043"/>
                <a:gd name="connsiteY14" fmla="*/ 2079410 h 5806634"/>
                <a:gd name="connsiteX15" fmla="*/ 3287203 w 5426043"/>
                <a:gd name="connsiteY15" fmla="*/ 3173083 h 5806634"/>
                <a:gd name="connsiteX16" fmla="*/ 3292845 w 5426043"/>
                <a:gd name="connsiteY16" fmla="*/ 3857018 h 5806634"/>
                <a:gd name="connsiteX17" fmla="*/ 3192806 w 5426043"/>
                <a:gd name="connsiteY17" fmla="*/ 3606624 h 5806634"/>
                <a:gd name="connsiteX18" fmla="*/ 2932473 w 5426043"/>
                <a:gd name="connsiteY18" fmla="*/ 2724036 h 5806634"/>
                <a:gd name="connsiteX19" fmla="*/ 2399382 w 5426043"/>
                <a:gd name="connsiteY19" fmla="*/ 1393179 h 5806634"/>
                <a:gd name="connsiteX20" fmla="*/ 1918061 w 5426043"/>
                <a:gd name="connsiteY20" fmla="*/ 334605 h 5806634"/>
                <a:gd name="connsiteX21" fmla="*/ 1759700 w 5426043"/>
                <a:gd name="connsiteY21" fmla="*/ 46327 h 5806634"/>
                <a:gd name="connsiteX22" fmla="*/ 1504721 w 5426043"/>
                <a:gd name="connsiteY22" fmla="*/ 1179806 h 5806634"/>
                <a:gd name="connsiteX23" fmla="*/ 1919500 w 5426043"/>
                <a:gd name="connsiteY23" fmla="*/ 2508985 h 5806634"/>
                <a:gd name="connsiteX24" fmla="*/ 2511779 w 5426043"/>
                <a:gd name="connsiteY24" fmla="*/ 3676696 h 5806634"/>
                <a:gd name="connsiteX25" fmla="*/ 2507282 w 5426043"/>
                <a:gd name="connsiteY25" fmla="*/ 3842847 h 5806634"/>
                <a:gd name="connsiteX26" fmla="*/ 1259624 w 5426043"/>
                <a:gd name="connsiteY26" fmla="*/ 2329876 h 5806634"/>
                <a:gd name="connsiteX27" fmla="*/ 760003 w 5426043"/>
                <a:gd name="connsiteY27" fmla="*/ 1783121 h 5806634"/>
                <a:gd name="connsiteX28" fmla="*/ 213248 w 5426043"/>
                <a:gd name="connsiteY28" fmla="*/ 1274074 h 5806634"/>
                <a:gd name="connsiteX29" fmla="*/ 213248 w 5426043"/>
                <a:gd name="connsiteY29" fmla="*/ 1406049 h 5806634"/>
                <a:gd name="connsiteX30" fmla="*/ 694015 w 5426043"/>
                <a:gd name="connsiteY30" fmla="*/ 2744655 h 5806634"/>
                <a:gd name="connsiteX31" fmla="*/ 1253280 w 5426043"/>
                <a:gd name="connsiteY31" fmla="*/ 3774615 h 5806634"/>
                <a:gd name="connsiteX32" fmla="*/ 2015715 w 5426043"/>
                <a:gd name="connsiteY32" fmla="*/ 4415917 h 5806634"/>
                <a:gd name="connsiteX33" fmla="*/ 2631307 w 5426043"/>
                <a:gd name="connsiteY33" fmla="*/ 4738370 h 5806634"/>
                <a:gd name="connsiteX34" fmla="*/ 2175214 w 5426043"/>
                <a:gd name="connsiteY34" fmla="*/ 4769173 h 5806634"/>
                <a:gd name="connsiteX35" fmla="*/ 1502268 w 5426043"/>
                <a:gd name="connsiteY35" fmla="*/ 4555140 h 5806634"/>
                <a:gd name="connsiteX36" fmla="*/ 760003 w 5426043"/>
                <a:gd name="connsiteY36" fmla="*/ 3951286 h 5806634"/>
                <a:gd name="connsiteX37" fmla="*/ 260382 w 5426043"/>
                <a:gd name="connsiteY37" fmla="*/ 3055740 h 5806634"/>
                <a:gd name="connsiteX38" fmla="*/ 5859 w 5426043"/>
                <a:gd name="connsiteY38" fmla="*/ 2688094 h 5806634"/>
                <a:gd name="connsiteX39" fmla="*/ 109554 w 5426043"/>
                <a:gd name="connsiteY39" fmla="*/ 3281983 h 5806634"/>
                <a:gd name="connsiteX40" fmla="*/ 420638 w 5426043"/>
                <a:gd name="connsiteY40" fmla="*/ 4686577 h 5806634"/>
                <a:gd name="connsiteX41" fmla="*/ 967661 w 5426043"/>
                <a:gd name="connsiteY41" fmla="*/ 5270028 h 5806634"/>
                <a:gd name="connsiteX42" fmla="*/ 1523574 w 5426043"/>
                <a:gd name="connsiteY42" fmla="*/ 5525562 h 5806634"/>
                <a:gd name="connsiteX43" fmla="*/ 2471273 w 5426043"/>
                <a:gd name="connsiteY43" fmla="*/ 5605714 h 5806634"/>
                <a:gd name="connsiteX44" fmla="*/ 3242901 w 5426043"/>
                <a:gd name="connsiteY44" fmla="*/ 5427626 h 5806634"/>
                <a:gd name="connsiteX45" fmla="*/ 3457681 w 5426043"/>
                <a:gd name="connsiteY45" fmla="*/ 5473536 h 5806634"/>
                <a:gd name="connsiteX46" fmla="*/ 3504890 w 5426043"/>
                <a:gd name="connsiteY46" fmla="*/ 5806634 h 5806634"/>
                <a:gd name="connsiteX0" fmla="*/ 4361304 w 5426043"/>
                <a:gd name="connsiteY0" fmla="*/ 5609304 h 5806634"/>
                <a:gd name="connsiteX1" fmla="*/ 4231131 w 5426043"/>
                <a:gd name="connsiteY1" fmla="*/ 5215361 h 5806634"/>
                <a:gd name="connsiteX2" fmla="*/ 4286673 w 5426043"/>
                <a:gd name="connsiteY2" fmla="*/ 4899675 h 5806634"/>
                <a:gd name="connsiteX3" fmla="*/ 4689326 w 5426043"/>
                <a:gd name="connsiteY3" fmla="*/ 4520699 h 5806634"/>
                <a:gd name="connsiteX4" fmla="*/ 5058626 w 5426043"/>
                <a:gd name="connsiteY4" fmla="*/ 3564787 h 5806634"/>
                <a:gd name="connsiteX5" fmla="*/ 5416844 w 5426043"/>
                <a:gd name="connsiteY5" fmla="*/ 2499558 h 5806634"/>
                <a:gd name="connsiteX6" fmla="*/ 5253752 w 5426043"/>
                <a:gd name="connsiteY6" fmla="*/ 2511758 h 5806634"/>
                <a:gd name="connsiteX7" fmla="*/ 4564500 w 5426043"/>
                <a:gd name="connsiteY7" fmla="*/ 3073666 h 5806634"/>
                <a:gd name="connsiteX8" fmla="*/ 3980892 w 5426043"/>
                <a:gd name="connsiteY8" fmla="*/ 3974428 h 5806634"/>
                <a:gd name="connsiteX9" fmla="*/ 4040105 w 5426043"/>
                <a:gd name="connsiteY9" fmla="*/ 3319391 h 5806634"/>
                <a:gd name="connsiteX10" fmla="*/ 4281760 w 5426043"/>
                <a:gd name="connsiteY10" fmla="*/ 1853260 h 5806634"/>
                <a:gd name="connsiteX11" fmla="*/ 4416873 w 5426043"/>
                <a:gd name="connsiteY11" fmla="*/ 1147576 h 5806634"/>
                <a:gd name="connsiteX12" fmla="*/ 4484533 w 5426043"/>
                <a:gd name="connsiteY12" fmla="*/ 653647 h 5806634"/>
                <a:gd name="connsiteX13" fmla="*/ 4063391 w 5426043"/>
                <a:gd name="connsiteY13" fmla="*/ 1013087 h 5806634"/>
                <a:gd name="connsiteX14" fmla="*/ 3488008 w 5426043"/>
                <a:gd name="connsiteY14" fmla="*/ 2079410 h 5806634"/>
                <a:gd name="connsiteX15" fmla="*/ 3287203 w 5426043"/>
                <a:gd name="connsiteY15" fmla="*/ 3173083 h 5806634"/>
                <a:gd name="connsiteX16" fmla="*/ 3292845 w 5426043"/>
                <a:gd name="connsiteY16" fmla="*/ 3857018 h 5806634"/>
                <a:gd name="connsiteX17" fmla="*/ 3192806 w 5426043"/>
                <a:gd name="connsiteY17" fmla="*/ 3606624 h 5806634"/>
                <a:gd name="connsiteX18" fmla="*/ 2932473 w 5426043"/>
                <a:gd name="connsiteY18" fmla="*/ 2724036 h 5806634"/>
                <a:gd name="connsiteX19" fmla="*/ 2399382 w 5426043"/>
                <a:gd name="connsiteY19" fmla="*/ 1393179 h 5806634"/>
                <a:gd name="connsiteX20" fmla="*/ 1918061 w 5426043"/>
                <a:gd name="connsiteY20" fmla="*/ 334605 h 5806634"/>
                <a:gd name="connsiteX21" fmla="*/ 1759700 w 5426043"/>
                <a:gd name="connsiteY21" fmla="*/ 46327 h 5806634"/>
                <a:gd name="connsiteX22" fmla="*/ 1504721 w 5426043"/>
                <a:gd name="connsiteY22" fmla="*/ 1179806 h 5806634"/>
                <a:gd name="connsiteX23" fmla="*/ 1919500 w 5426043"/>
                <a:gd name="connsiteY23" fmla="*/ 2508985 h 5806634"/>
                <a:gd name="connsiteX24" fmla="*/ 2511779 w 5426043"/>
                <a:gd name="connsiteY24" fmla="*/ 3676696 h 5806634"/>
                <a:gd name="connsiteX25" fmla="*/ 2507282 w 5426043"/>
                <a:gd name="connsiteY25" fmla="*/ 3842847 h 5806634"/>
                <a:gd name="connsiteX26" fmla="*/ 1259624 w 5426043"/>
                <a:gd name="connsiteY26" fmla="*/ 2329876 h 5806634"/>
                <a:gd name="connsiteX27" fmla="*/ 760003 w 5426043"/>
                <a:gd name="connsiteY27" fmla="*/ 1783121 h 5806634"/>
                <a:gd name="connsiteX28" fmla="*/ 213248 w 5426043"/>
                <a:gd name="connsiteY28" fmla="*/ 1274074 h 5806634"/>
                <a:gd name="connsiteX29" fmla="*/ 213248 w 5426043"/>
                <a:gd name="connsiteY29" fmla="*/ 1406049 h 5806634"/>
                <a:gd name="connsiteX30" fmla="*/ 694015 w 5426043"/>
                <a:gd name="connsiteY30" fmla="*/ 2744655 h 5806634"/>
                <a:gd name="connsiteX31" fmla="*/ 1253280 w 5426043"/>
                <a:gd name="connsiteY31" fmla="*/ 3774615 h 5806634"/>
                <a:gd name="connsiteX32" fmla="*/ 2015715 w 5426043"/>
                <a:gd name="connsiteY32" fmla="*/ 4415917 h 5806634"/>
                <a:gd name="connsiteX33" fmla="*/ 2631307 w 5426043"/>
                <a:gd name="connsiteY33" fmla="*/ 4738370 h 5806634"/>
                <a:gd name="connsiteX34" fmla="*/ 2175214 w 5426043"/>
                <a:gd name="connsiteY34" fmla="*/ 4769173 h 5806634"/>
                <a:gd name="connsiteX35" fmla="*/ 1502268 w 5426043"/>
                <a:gd name="connsiteY35" fmla="*/ 4555140 h 5806634"/>
                <a:gd name="connsiteX36" fmla="*/ 760003 w 5426043"/>
                <a:gd name="connsiteY36" fmla="*/ 3951286 h 5806634"/>
                <a:gd name="connsiteX37" fmla="*/ 260382 w 5426043"/>
                <a:gd name="connsiteY37" fmla="*/ 3055740 h 5806634"/>
                <a:gd name="connsiteX38" fmla="*/ 5859 w 5426043"/>
                <a:gd name="connsiteY38" fmla="*/ 2688094 h 5806634"/>
                <a:gd name="connsiteX39" fmla="*/ 109554 w 5426043"/>
                <a:gd name="connsiteY39" fmla="*/ 3281983 h 5806634"/>
                <a:gd name="connsiteX40" fmla="*/ 420638 w 5426043"/>
                <a:gd name="connsiteY40" fmla="*/ 4686577 h 5806634"/>
                <a:gd name="connsiteX41" fmla="*/ 967661 w 5426043"/>
                <a:gd name="connsiteY41" fmla="*/ 5270028 h 5806634"/>
                <a:gd name="connsiteX42" fmla="*/ 1523574 w 5426043"/>
                <a:gd name="connsiteY42" fmla="*/ 5525562 h 5806634"/>
                <a:gd name="connsiteX43" fmla="*/ 2471273 w 5426043"/>
                <a:gd name="connsiteY43" fmla="*/ 5605714 h 5806634"/>
                <a:gd name="connsiteX44" fmla="*/ 3242901 w 5426043"/>
                <a:gd name="connsiteY44" fmla="*/ 5427626 h 5806634"/>
                <a:gd name="connsiteX45" fmla="*/ 3409946 w 5426043"/>
                <a:gd name="connsiteY45" fmla="*/ 5523928 h 5806634"/>
                <a:gd name="connsiteX46" fmla="*/ 3504890 w 5426043"/>
                <a:gd name="connsiteY46" fmla="*/ 5806634 h 5806634"/>
                <a:gd name="connsiteX0" fmla="*/ 4361304 w 5426043"/>
                <a:gd name="connsiteY0" fmla="*/ 5609304 h 5806634"/>
                <a:gd name="connsiteX1" fmla="*/ 4231131 w 5426043"/>
                <a:gd name="connsiteY1" fmla="*/ 5215361 h 5806634"/>
                <a:gd name="connsiteX2" fmla="*/ 4286673 w 5426043"/>
                <a:gd name="connsiteY2" fmla="*/ 4899675 h 5806634"/>
                <a:gd name="connsiteX3" fmla="*/ 4689326 w 5426043"/>
                <a:gd name="connsiteY3" fmla="*/ 4520699 h 5806634"/>
                <a:gd name="connsiteX4" fmla="*/ 5058626 w 5426043"/>
                <a:gd name="connsiteY4" fmla="*/ 3564787 h 5806634"/>
                <a:gd name="connsiteX5" fmla="*/ 5416844 w 5426043"/>
                <a:gd name="connsiteY5" fmla="*/ 2499558 h 5806634"/>
                <a:gd name="connsiteX6" fmla="*/ 5253752 w 5426043"/>
                <a:gd name="connsiteY6" fmla="*/ 2511758 h 5806634"/>
                <a:gd name="connsiteX7" fmla="*/ 4564500 w 5426043"/>
                <a:gd name="connsiteY7" fmla="*/ 3073666 h 5806634"/>
                <a:gd name="connsiteX8" fmla="*/ 3980892 w 5426043"/>
                <a:gd name="connsiteY8" fmla="*/ 3974428 h 5806634"/>
                <a:gd name="connsiteX9" fmla="*/ 4040105 w 5426043"/>
                <a:gd name="connsiteY9" fmla="*/ 3319391 h 5806634"/>
                <a:gd name="connsiteX10" fmla="*/ 4281760 w 5426043"/>
                <a:gd name="connsiteY10" fmla="*/ 1853260 h 5806634"/>
                <a:gd name="connsiteX11" fmla="*/ 4416873 w 5426043"/>
                <a:gd name="connsiteY11" fmla="*/ 1147576 h 5806634"/>
                <a:gd name="connsiteX12" fmla="*/ 4484533 w 5426043"/>
                <a:gd name="connsiteY12" fmla="*/ 653647 h 5806634"/>
                <a:gd name="connsiteX13" fmla="*/ 4063391 w 5426043"/>
                <a:gd name="connsiteY13" fmla="*/ 1013087 h 5806634"/>
                <a:gd name="connsiteX14" fmla="*/ 3488008 w 5426043"/>
                <a:gd name="connsiteY14" fmla="*/ 2079410 h 5806634"/>
                <a:gd name="connsiteX15" fmla="*/ 3287203 w 5426043"/>
                <a:gd name="connsiteY15" fmla="*/ 3173083 h 5806634"/>
                <a:gd name="connsiteX16" fmla="*/ 3292845 w 5426043"/>
                <a:gd name="connsiteY16" fmla="*/ 3857018 h 5806634"/>
                <a:gd name="connsiteX17" fmla="*/ 3192806 w 5426043"/>
                <a:gd name="connsiteY17" fmla="*/ 3606624 h 5806634"/>
                <a:gd name="connsiteX18" fmla="*/ 2932473 w 5426043"/>
                <a:gd name="connsiteY18" fmla="*/ 2724036 h 5806634"/>
                <a:gd name="connsiteX19" fmla="*/ 2399382 w 5426043"/>
                <a:gd name="connsiteY19" fmla="*/ 1393179 h 5806634"/>
                <a:gd name="connsiteX20" fmla="*/ 1918061 w 5426043"/>
                <a:gd name="connsiteY20" fmla="*/ 334605 h 5806634"/>
                <a:gd name="connsiteX21" fmla="*/ 1759700 w 5426043"/>
                <a:gd name="connsiteY21" fmla="*/ 46327 h 5806634"/>
                <a:gd name="connsiteX22" fmla="*/ 1504721 w 5426043"/>
                <a:gd name="connsiteY22" fmla="*/ 1179806 h 5806634"/>
                <a:gd name="connsiteX23" fmla="*/ 1919500 w 5426043"/>
                <a:gd name="connsiteY23" fmla="*/ 2508985 h 5806634"/>
                <a:gd name="connsiteX24" fmla="*/ 2511779 w 5426043"/>
                <a:gd name="connsiteY24" fmla="*/ 3676696 h 5806634"/>
                <a:gd name="connsiteX25" fmla="*/ 2507282 w 5426043"/>
                <a:gd name="connsiteY25" fmla="*/ 3842847 h 5806634"/>
                <a:gd name="connsiteX26" fmla="*/ 1259624 w 5426043"/>
                <a:gd name="connsiteY26" fmla="*/ 2329876 h 5806634"/>
                <a:gd name="connsiteX27" fmla="*/ 760003 w 5426043"/>
                <a:gd name="connsiteY27" fmla="*/ 1783121 h 5806634"/>
                <a:gd name="connsiteX28" fmla="*/ 213248 w 5426043"/>
                <a:gd name="connsiteY28" fmla="*/ 1274074 h 5806634"/>
                <a:gd name="connsiteX29" fmla="*/ 213248 w 5426043"/>
                <a:gd name="connsiteY29" fmla="*/ 1406049 h 5806634"/>
                <a:gd name="connsiteX30" fmla="*/ 694015 w 5426043"/>
                <a:gd name="connsiteY30" fmla="*/ 2744655 h 5806634"/>
                <a:gd name="connsiteX31" fmla="*/ 1253280 w 5426043"/>
                <a:gd name="connsiteY31" fmla="*/ 3774615 h 5806634"/>
                <a:gd name="connsiteX32" fmla="*/ 2015715 w 5426043"/>
                <a:gd name="connsiteY32" fmla="*/ 4415917 h 5806634"/>
                <a:gd name="connsiteX33" fmla="*/ 2631307 w 5426043"/>
                <a:gd name="connsiteY33" fmla="*/ 4738370 h 5806634"/>
                <a:gd name="connsiteX34" fmla="*/ 2175214 w 5426043"/>
                <a:gd name="connsiteY34" fmla="*/ 4769173 h 5806634"/>
                <a:gd name="connsiteX35" fmla="*/ 1502268 w 5426043"/>
                <a:gd name="connsiteY35" fmla="*/ 4555140 h 5806634"/>
                <a:gd name="connsiteX36" fmla="*/ 760003 w 5426043"/>
                <a:gd name="connsiteY36" fmla="*/ 3951286 h 5806634"/>
                <a:gd name="connsiteX37" fmla="*/ 260382 w 5426043"/>
                <a:gd name="connsiteY37" fmla="*/ 3055740 h 5806634"/>
                <a:gd name="connsiteX38" fmla="*/ 5859 w 5426043"/>
                <a:gd name="connsiteY38" fmla="*/ 2688094 h 5806634"/>
                <a:gd name="connsiteX39" fmla="*/ 109554 w 5426043"/>
                <a:gd name="connsiteY39" fmla="*/ 3281983 h 5806634"/>
                <a:gd name="connsiteX40" fmla="*/ 420638 w 5426043"/>
                <a:gd name="connsiteY40" fmla="*/ 4686577 h 5806634"/>
                <a:gd name="connsiteX41" fmla="*/ 967661 w 5426043"/>
                <a:gd name="connsiteY41" fmla="*/ 5270028 h 5806634"/>
                <a:gd name="connsiteX42" fmla="*/ 1523574 w 5426043"/>
                <a:gd name="connsiteY42" fmla="*/ 5525562 h 5806634"/>
                <a:gd name="connsiteX43" fmla="*/ 2471273 w 5426043"/>
                <a:gd name="connsiteY43" fmla="*/ 5605714 h 5806634"/>
                <a:gd name="connsiteX44" fmla="*/ 3242901 w 5426043"/>
                <a:gd name="connsiteY44" fmla="*/ 5427626 h 5806634"/>
                <a:gd name="connsiteX45" fmla="*/ 3409946 w 5426043"/>
                <a:gd name="connsiteY45" fmla="*/ 5523928 h 5806634"/>
                <a:gd name="connsiteX46" fmla="*/ 3504890 w 5426043"/>
                <a:gd name="connsiteY46" fmla="*/ 5806634 h 5806634"/>
                <a:gd name="connsiteX0" fmla="*/ 4361304 w 5426043"/>
                <a:gd name="connsiteY0" fmla="*/ 5609304 h 5806634"/>
                <a:gd name="connsiteX1" fmla="*/ 4231131 w 5426043"/>
                <a:gd name="connsiteY1" fmla="*/ 5215361 h 5806634"/>
                <a:gd name="connsiteX2" fmla="*/ 4286673 w 5426043"/>
                <a:gd name="connsiteY2" fmla="*/ 4899675 h 5806634"/>
                <a:gd name="connsiteX3" fmla="*/ 4689326 w 5426043"/>
                <a:gd name="connsiteY3" fmla="*/ 4520699 h 5806634"/>
                <a:gd name="connsiteX4" fmla="*/ 5058626 w 5426043"/>
                <a:gd name="connsiteY4" fmla="*/ 3564787 h 5806634"/>
                <a:gd name="connsiteX5" fmla="*/ 5416844 w 5426043"/>
                <a:gd name="connsiteY5" fmla="*/ 2499558 h 5806634"/>
                <a:gd name="connsiteX6" fmla="*/ 5253752 w 5426043"/>
                <a:gd name="connsiteY6" fmla="*/ 2511758 h 5806634"/>
                <a:gd name="connsiteX7" fmla="*/ 4564500 w 5426043"/>
                <a:gd name="connsiteY7" fmla="*/ 3073666 h 5806634"/>
                <a:gd name="connsiteX8" fmla="*/ 3980892 w 5426043"/>
                <a:gd name="connsiteY8" fmla="*/ 3974428 h 5806634"/>
                <a:gd name="connsiteX9" fmla="*/ 4040105 w 5426043"/>
                <a:gd name="connsiteY9" fmla="*/ 3319391 h 5806634"/>
                <a:gd name="connsiteX10" fmla="*/ 4281760 w 5426043"/>
                <a:gd name="connsiteY10" fmla="*/ 1853260 h 5806634"/>
                <a:gd name="connsiteX11" fmla="*/ 4416873 w 5426043"/>
                <a:gd name="connsiteY11" fmla="*/ 1147576 h 5806634"/>
                <a:gd name="connsiteX12" fmla="*/ 4484533 w 5426043"/>
                <a:gd name="connsiteY12" fmla="*/ 653647 h 5806634"/>
                <a:gd name="connsiteX13" fmla="*/ 4063391 w 5426043"/>
                <a:gd name="connsiteY13" fmla="*/ 1013087 h 5806634"/>
                <a:gd name="connsiteX14" fmla="*/ 3488008 w 5426043"/>
                <a:gd name="connsiteY14" fmla="*/ 2079410 h 5806634"/>
                <a:gd name="connsiteX15" fmla="*/ 3287203 w 5426043"/>
                <a:gd name="connsiteY15" fmla="*/ 3173083 h 5806634"/>
                <a:gd name="connsiteX16" fmla="*/ 3292845 w 5426043"/>
                <a:gd name="connsiteY16" fmla="*/ 3857018 h 5806634"/>
                <a:gd name="connsiteX17" fmla="*/ 3192806 w 5426043"/>
                <a:gd name="connsiteY17" fmla="*/ 3606624 h 5806634"/>
                <a:gd name="connsiteX18" fmla="*/ 2932473 w 5426043"/>
                <a:gd name="connsiteY18" fmla="*/ 2724036 h 5806634"/>
                <a:gd name="connsiteX19" fmla="*/ 2399382 w 5426043"/>
                <a:gd name="connsiteY19" fmla="*/ 1393179 h 5806634"/>
                <a:gd name="connsiteX20" fmla="*/ 1918061 w 5426043"/>
                <a:gd name="connsiteY20" fmla="*/ 334605 h 5806634"/>
                <a:gd name="connsiteX21" fmla="*/ 1759700 w 5426043"/>
                <a:gd name="connsiteY21" fmla="*/ 46327 h 5806634"/>
                <a:gd name="connsiteX22" fmla="*/ 1504721 w 5426043"/>
                <a:gd name="connsiteY22" fmla="*/ 1179806 h 5806634"/>
                <a:gd name="connsiteX23" fmla="*/ 1919500 w 5426043"/>
                <a:gd name="connsiteY23" fmla="*/ 2508985 h 5806634"/>
                <a:gd name="connsiteX24" fmla="*/ 2511779 w 5426043"/>
                <a:gd name="connsiteY24" fmla="*/ 3676696 h 5806634"/>
                <a:gd name="connsiteX25" fmla="*/ 2507282 w 5426043"/>
                <a:gd name="connsiteY25" fmla="*/ 3842847 h 5806634"/>
                <a:gd name="connsiteX26" fmla="*/ 1259624 w 5426043"/>
                <a:gd name="connsiteY26" fmla="*/ 2329876 h 5806634"/>
                <a:gd name="connsiteX27" fmla="*/ 760003 w 5426043"/>
                <a:gd name="connsiteY27" fmla="*/ 1783121 h 5806634"/>
                <a:gd name="connsiteX28" fmla="*/ 213248 w 5426043"/>
                <a:gd name="connsiteY28" fmla="*/ 1274074 h 5806634"/>
                <a:gd name="connsiteX29" fmla="*/ 213248 w 5426043"/>
                <a:gd name="connsiteY29" fmla="*/ 1406049 h 5806634"/>
                <a:gd name="connsiteX30" fmla="*/ 694015 w 5426043"/>
                <a:gd name="connsiteY30" fmla="*/ 2744655 h 5806634"/>
                <a:gd name="connsiteX31" fmla="*/ 1253280 w 5426043"/>
                <a:gd name="connsiteY31" fmla="*/ 3774615 h 5806634"/>
                <a:gd name="connsiteX32" fmla="*/ 2015715 w 5426043"/>
                <a:gd name="connsiteY32" fmla="*/ 4415917 h 5806634"/>
                <a:gd name="connsiteX33" fmla="*/ 2631307 w 5426043"/>
                <a:gd name="connsiteY33" fmla="*/ 4738370 h 5806634"/>
                <a:gd name="connsiteX34" fmla="*/ 2175214 w 5426043"/>
                <a:gd name="connsiteY34" fmla="*/ 4769173 h 5806634"/>
                <a:gd name="connsiteX35" fmla="*/ 1502268 w 5426043"/>
                <a:gd name="connsiteY35" fmla="*/ 4555140 h 5806634"/>
                <a:gd name="connsiteX36" fmla="*/ 760003 w 5426043"/>
                <a:gd name="connsiteY36" fmla="*/ 3951286 h 5806634"/>
                <a:gd name="connsiteX37" fmla="*/ 260382 w 5426043"/>
                <a:gd name="connsiteY37" fmla="*/ 3055740 h 5806634"/>
                <a:gd name="connsiteX38" fmla="*/ 5859 w 5426043"/>
                <a:gd name="connsiteY38" fmla="*/ 2688094 h 5806634"/>
                <a:gd name="connsiteX39" fmla="*/ 109554 w 5426043"/>
                <a:gd name="connsiteY39" fmla="*/ 3281983 h 5806634"/>
                <a:gd name="connsiteX40" fmla="*/ 420638 w 5426043"/>
                <a:gd name="connsiteY40" fmla="*/ 4686577 h 5806634"/>
                <a:gd name="connsiteX41" fmla="*/ 967661 w 5426043"/>
                <a:gd name="connsiteY41" fmla="*/ 5270028 h 5806634"/>
                <a:gd name="connsiteX42" fmla="*/ 1523574 w 5426043"/>
                <a:gd name="connsiteY42" fmla="*/ 5525562 h 5806634"/>
                <a:gd name="connsiteX43" fmla="*/ 2471273 w 5426043"/>
                <a:gd name="connsiteY43" fmla="*/ 5605714 h 5806634"/>
                <a:gd name="connsiteX44" fmla="*/ 3242901 w 5426043"/>
                <a:gd name="connsiteY44" fmla="*/ 5427626 h 5806634"/>
                <a:gd name="connsiteX45" fmla="*/ 3409946 w 5426043"/>
                <a:gd name="connsiteY45" fmla="*/ 5523928 h 5806634"/>
                <a:gd name="connsiteX46" fmla="*/ 3504890 w 5426043"/>
                <a:gd name="connsiteY46" fmla="*/ 5806634 h 5806634"/>
                <a:gd name="connsiteX0" fmla="*/ 4361304 w 5426043"/>
                <a:gd name="connsiteY0" fmla="*/ 5609304 h 5820250"/>
                <a:gd name="connsiteX1" fmla="*/ 4231131 w 5426043"/>
                <a:gd name="connsiteY1" fmla="*/ 5215361 h 5820250"/>
                <a:gd name="connsiteX2" fmla="*/ 4286673 w 5426043"/>
                <a:gd name="connsiteY2" fmla="*/ 4899675 h 5820250"/>
                <a:gd name="connsiteX3" fmla="*/ 4689326 w 5426043"/>
                <a:gd name="connsiteY3" fmla="*/ 4520699 h 5820250"/>
                <a:gd name="connsiteX4" fmla="*/ 5058626 w 5426043"/>
                <a:gd name="connsiteY4" fmla="*/ 3564787 h 5820250"/>
                <a:gd name="connsiteX5" fmla="*/ 5416844 w 5426043"/>
                <a:gd name="connsiteY5" fmla="*/ 2499558 h 5820250"/>
                <a:gd name="connsiteX6" fmla="*/ 5253752 w 5426043"/>
                <a:gd name="connsiteY6" fmla="*/ 2511758 h 5820250"/>
                <a:gd name="connsiteX7" fmla="*/ 4564500 w 5426043"/>
                <a:gd name="connsiteY7" fmla="*/ 3073666 h 5820250"/>
                <a:gd name="connsiteX8" fmla="*/ 3980892 w 5426043"/>
                <a:gd name="connsiteY8" fmla="*/ 3974428 h 5820250"/>
                <a:gd name="connsiteX9" fmla="*/ 4040105 w 5426043"/>
                <a:gd name="connsiteY9" fmla="*/ 3319391 h 5820250"/>
                <a:gd name="connsiteX10" fmla="*/ 4281760 w 5426043"/>
                <a:gd name="connsiteY10" fmla="*/ 1853260 h 5820250"/>
                <a:gd name="connsiteX11" fmla="*/ 4416873 w 5426043"/>
                <a:gd name="connsiteY11" fmla="*/ 1147576 h 5820250"/>
                <a:gd name="connsiteX12" fmla="*/ 4484533 w 5426043"/>
                <a:gd name="connsiteY12" fmla="*/ 653647 h 5820250"/>
                <a:gd name="connsiteX13" fmla="*/ 4063391 w 5426043"/>
                <a:gd name="connsiteY13" fmla="*/ 1013087 h 5820250"/>
                <a:gd name="connsiteX14" fmla="*/ 3488008 w 5426043"/>
                <a:gd name="connsiteY14" fmla="*/ 2079410 h 5820250"/>
                <a:gd name="connsiteX15" fmla="*/ 3287203 w 5426043"/>
                <a:gd name="connsiteY15" fmla="*/ 3173083 h 5820250"/>
                <a:gd name="connsiteX16" fmla="*/ 3292845 w 5426043"/>
                <a:gd name="connsiteY16" fmla="*/ 3857018 h 5820250"/>
                <a:gd name="connsiteX17" fmla="*/ 3192806 w 5426043"/>
                <a:gd name="connsiteY17" fmla="*/ 3606624 h 5820250"/>
                <a:gd name="connsiteX18" fmla="*/ 2932473 w 5426043"/>
                <a:gd name="connsiteY18" fmla="*/ 2724036 h 5820250"/>
                <a:gd name="connsiteX19" fmla="*/ 2399382 w 5426043"/>
                <a:gd name="connsiteY19" fmla="*/ 1393179 h 5820250"/>
                <a:gd name="connsiteX20" fmla="*/ 1918061 w 5426043"/>
                <a:gd name="connsiteY20" fmla="*/ 334605 h 5820250"/>
                <a:gd name="connsiteX21" fmla="*/ 1759700 w 5426043"/>
                <a:gd name="connsiteY21" fmla="*/ 46327 h 5820250"/>
                <a:gd name="connsiteX22" fmla="*/ 1504721 w 5426043"/>
                <a:gd name="connsiteY22" fmla="*/ 1179806 h 5820250"/>
                <a:gd name="connsiteX23" fmla="*/ 1919500 w 5426043"/>
                <a:gd name="connsiteY23" fmla="*/ 2508985 h 5820250"/>
                <a:gd name="connsiteX24" fmla="*/ 2511779 w 5426043"/>
                <a:gd name="connsiteY24" fmla="*/ 3676696 h 5820250"/>
                <a:gd name="connsiteX25" fmla="*/ 2507282 w 5426043"/>
                <a:gd name="connsiteY25" fmla="*/ 3842847 h 5820250"/>
                <a:gd name="connsiteX26" fmla="*/ 1259624 w 5426043"/>
                <a:gd name="connsiteY26" fmla="*/ 2329876 h 5820250"/>
                <a:gd name="connsiteX27" fmla="*/ 760003 w 5426043"/>
                <a:gd name="connsiteY27" fmla="*/ 1783121 h 5820250"/>
                <a:gd name="connsiteX28" fmla="*/ 213248 w 5426043"/>
                <a:gd name="connsiteY28" fmla="*/ 1274074 h 5820250"/>
                <a:gd name="connsiteX29" fmla="*/ 213248 w 5426043"/>
                <a:gd name="connsiteY29" fmla="*/ 1406049 h 5820250"/>
                <a:gd name="connsiteX30" fmla="*/ 694015 w 5426043"/>
                <a:gd name="connsiteY30" fmla="*/ 2744655 h 5820250"/>
                <a:gd name="connsiteX31" fmla="*/ 1253280 w 5426043"/>
                <a:gd name="connsiteY31" fmla="*/ 3774615 h 5820250"/>
                <a:gd name="connsiteX32" fmla="*/ 2015715 w 5426043"/>
                <a:gd name="connsiteY32" fmla="*/ 4415917 h 5820250"/>
                <a:gd name="connsiteX33" fmla="*/ 2631307 w 5426043"/>
                <a:gd name="connsiteY33" fmla="*/ 4738370 h 5820250"/>
                <a:gd name="connsiteX34" fmla="*/ 2175214 w 5426043"/>
                <a:gd name="connsiteY34" fmla="*/ 4769173 h 5820250"/>
                <a:gd name="connsiteX35" fmla="*/ 1502268 w 5426043"/>
                <a:gd name="connsiteY35" fmla="*/ 4555140 h 5820250"/>
                <a:gd name="connsiteX36" fmla="*/ 760003 w 5426043"/>
                <a:gd name="connsiteY36" fmla="*/ 3951286 h 5820250"/>
                <a:gd name="connsiteX37" fmla="*/ 260382 w 5426043"/>
                <a:gd name="connsiteY37" fmla="*/ 3055740 h 5820250"/>
                <a:gd name="connsiteX38" fmla="*/ 5859 w 5426043"/>
                <a:gd name="connsiteY38" fmla="*/ 2688094 h 5820250"/>
                <a:gd name="connsiteX39" fmla="*/ 109554 w 5426043"/>
                <a:gd name="connsiteY39" fmla="*/ 3281983 h 5820250"/>
                <a:gd name="connsiteX40" fmla="*/ 420638 w 5426043"/>
                <a:gd name="connsiteY40" fmla="*/ 4686577 h 5820250"/>
                <a:gd name="connsiteX41" fmla="*/ 967661 w 5426043"/>
                <a:gd name="connsiteY41" fmla="*/ 5270028 h 5820250"/>
                <a:gd name="connsiteX42" fmla="*/ 1523574 w 5426043"/>
                <a:gd name="connsiteY42" fmla="*/ 5525562 h 5820250"/>
                <a:gd name="connsiteX43" fmla="*/ 2471273 w 5426043"/>
                <a:gd name="connsiteY43" fmla="*/ 5605714 h 5820250"/>
                <a:gd name="connsiteX44" fmla="*/ 3242901 w 5426043"/>
                <a:gd name="connsiteY44" fmla="*/ 5427626 h 5820250"/>
                <a:gd name="connsiteX45" fmla="*/ 3409946 w 5426043"/>
                <a:gd name="connsiteY45" fmla="*/ 5523928 h 5820250"/>
                <a:gd name="connsiteX46" fmla="*/ 3455462 w 5426043"/>
                <a:gd name="connsiteY46" fmla="*/ 5820249 h 5820250"/>
                <a:gd name="connsiteX0" fmla="*/ 4361304 w 5426043"/>
                <a:gd name="connsiteY0" fmla="*/ 5609304 h 5820250"/>
                <a:gd name="connsiteX1" fmla="*/ 4231131 w 5426043"/>
                <a:gd name="connsiteY1" fmla="*/ 5215361 h 5820250"/>
                <a:gd name="connsiteX2" fmla="*/ 4286673 w 5426043"/>
                <a:gd name="connsiteY2" fmla="*/ 4899675 h 5820250"/>
                <a:gd name="connsiteX3" fmla="*/ 4689326 w 5426043"/>
                <a:gd name="connsiteY3" fmla="*/ 4520699 h 5820250"/>
                <a:gd name="connsiteX4" fmla="*/ 5058626 w 5426043"/>
                <a:gd name="connsiteY4" fmla="*/ 3564787 h 5820250"/>
                <a:gd name="connsiteX5" fmla="*/ 5416844 w 5426043"/>
                <a:gd name="connsiteY5" fmla="*/ 2499558 h 5820250"/>
                <a:gd name="connsiteX6" fmla="*/ 5253752 w 5426043"/>
                <a:gd name="connsiteY6" fmla="*/ 2511758 h 5820250"/>
                <a:gd name="connsiteX7" fmla="*/ 4564500 w 5426043"/>
                <a:gd name="connsiteY7" fmla="*/ 3073666 h 5820250"/>
                <a:gd name="connsiteX8" fmla="*/ 3980892 w 5426043"/>
                <a:gd name="connsiteY8" fmla="*/ 3974428 h 5820250"/>
                <a:gd name="connsiteX9" fmla="*/ 4040105 w 5426043"/>
                <a:gd name="connsiteY9" fmla="*/ 3319391 h 5820250"/>
                <a:gd name="connsiteX10" fmla="*/ 4281760 w 5426043"/>
                <a:gd name="connsiteY10" fmla="*/ 1853260 h 5820250"/>
                <a:gd name="connsiteX11" fmla="*/ 4416873 w 5426043"/>
                <a:gd name="connsiteY11" fmla="*/ 1147576 h 5820250"/>
                <a:gd name="connsiteX12" fmla="*/ 4484533 w 5426043"/>
                <a:gd name="connsiteY12" fmla="*/ 653647 h 5820250"/>
                <a:gd name="connsiteX13" fmla="*/ 4063391 w 5426043"/>
                <a:gd name="connsiteY13" fmla="*/ 1013087 h 5820250"/>
                <a:gd name="connsiteX14" fmla="*/ 3488008 w 5426043"/>
                <a:gd name="connsiteY14" fmla="*/ 2079410 h 5820250"/>
                <a:gd name="connsiteX15" fmla="*/ 3287203 w 5426043"/>
                <a:gd name="connsiteY15" fmla="*/ 3173083 h 5820250"/>
                <a:gd name="connsiteX16" fmla="*/ 3292845 w 5426043"/>
                <a:gd name="connsiteY16" fmla="*/ 3857018 h 5820250"/>
                <a:gd name="connsiteX17" fmla="*/ 3192806 w 5426043"/>
                <a:gd name="connsiteY17" fmla="*/ 3606624 h 5820250"/>
                <a:gd name="connsiteX18" fmla="*/ 2932473 w 5426043"/>
                <a:gd name="connsiteY18" fmla="*/ 2724036 h 5820250"/>
                <a:gd name="connsiteX19" fmla="*/ 2399382 w 5426043"/>
                <a:gd name="connsiteY19" fmla="*/ 1393179 h 5820250"/>
                <a:gd name="connsiteX20" fmla="*/ 1918061 w 5426043"/>
                <a:gd name="connsiteY20" fmla="*/ 334605 h 5820250"/>
                <a:gd name="connsiteX21" fmla="*/ 1759700 w 5426043"/>
                <a:gd name="connsiteY21" fmla="*/ 46327 h 5820250"/>
                <a:gd name="connsiteX22" fmla="*/ 1504721 w 5426043"/>
                <a:gd name="connsiteY22" fmla="*/ 1179806 h 5820250"/>
                <a:gd name="connsiteX23" fmla="*/ 1919500 w 5426043"/>
                <a:gd name="connsiteY23" fmla="*/ 2508985 h 5820250"/>
                <a:gd name="connsiteX24" fmla="*/ 2511779 w 5426043"/>
                <a:gd name="connsiteY24" fmla="*/ 3676696 h 5820250"/>
                <a:gd name="connsiteX25" fmla="*/ 2507282 w 5426043"/>
                <a:gd name="connsiteY25" fmla="*/ 3842847 h 5820250"/>
                <a:gd name="connsiteX26" fmla="*/ 1259624 w 5426043"/>
                <a:gd name="connsiteY26" fmla="*/ 2329876 h 5820250"/>
                <a:gd name="connsiteX27" fmla="*/ 760003 w 5426043"/>
                <a:gd name="connsiteY27" fmla="*/ 1783121 h 5820250"/>
                <a:gd name="connsiteX28" fmla="*/ 213248 w 5426043"/>
                <a:gd name="connsiteY28" fmla="*/ 1274074 h 5820250"/>
                <a:gd name="connsiteX29" fmla="*/ 213248 w 5426043"/>
                <a:gd name="connsiteY29" fmla="*/ 1406049 h 5820250"/>
                <a:gd name="connsiteX30" fmla="*/ 694015 w 5426043"/>
                <a:gd name="connsiteY30" fmla="*/ 2744655 h 5820250"/>
                <a:gd name="connsiteX31" fmla="*/ 1253280 w 5426043"/>
                <a:gd name="connsiteY31" fmla="*/ 3774615 h 5820250"/>
                <a:gd name="connsiteX32" fmla="*/ 2015715 w 5426043"/>
                <a:gd name="connsiteY32" fmla="*/ 4415917 h 5820250"/>
                <a:gd name="connsiteX33" fmla="*/ 2631307 w 5426043"/>
                <a:gd name="connsiteY33" fmla="*/ 4738370 h 5820250"/>
                <a:gd name="connsiteX34" fmla="*/ 2175214 w 5426043"/>
                <a:gd name="connsiteY34" fmla="*/ 4769173 h 5820250"/>
                <a:gd name="connsiteX35" fmla="*/ 1502268 w 5426043"/>
                <a:gd name="connsiteY35" fmla="*/ 4555140 h 5820250"/>
                <a:gd name="connsiteX36" fmla="*/ 760003 w 5426043"/>
                <a:gd name="connsiteY36" fmla="*/ 3951286 h 5820250"/>
                <a:gd name="connsiteX37" fmla="*/ 260382 w 5426043"/>
                <a:gd name="connsiteY37" fmla="*/ 3055740 h 5820250"/>
                <a:gd name="connsiteX38" fmla="*/ 5859 w 5426043"/>
                <a:gd name="connsiteY38" fmla="*/ 2688094 h 5820250"/>
                <a:gd name="connsiteX39" fmla="*/ 109554 w 5426043"/>
                <a:gd name="connsiteY39" fmla="*/ 3281983 h 5820250"/>
                <a:gd name="connsiteX40" fmla="*/ 420638 w 5426043"/>
                <a:gd name="connsiteY40" fmla="*/ 4686577 h 5820250"/>
                <a:gd name="connsiteX41" fmla="*/ 967661 w 5426043"/>
                <a:gd name="connsiteY41" fmla="*/ 5270028 h 5820250"/>
                <a:gd name="connsiteX42" fmla="*/ 1523574 w 5426043"/>
                <a:gd name="connsiteY42" fmla="*/ 5525562 h 5820250"/>
                <a:gd name="connsiteX43" fmla="*/ 2471273 w 5426043"/>
                <a:gd name="connsiteY43" fmla="*/ 5605714 h 5820250"/>
                <a:gd name="connsiteX44" fmla="*/ 3242901 w 5426043"/>
                <a:gd name="connsiteY44" fmla="*/ 5427626 h 5820250"/>
                <a:gd name="connsiteX45" fmla="*/ 3409946 w 5426043"/>
                <a:gd name="connsiteY45" fmla="*/ 5523928 h 5820250"/>
                <a:gd name="connsiteX46" fmla="*/ 3455462 w 5426043"/>
                <a:gd name="connsiteY46" fmla="*/ 5820249 h 5820250"/>
                <a:gd name="connsiteX0" fmla="*/ 4361304 w 5426043"/>
                <a:gd name="connsiteY0" fmla="*/ 5609304 h 5820250"/>
                <a:gd name="connsiteX1" fmla="*/ 4231131 w 5426043"/>
                <a:gd name="connsiteY1" fmla="*/ 5215361 h 5820250"/>
                <a:gd name="connsiteX2" fmla="*/ 4340194 w 5426043"/>
                <a:gd name="connsiteY2" fmla="*/ 4947008 h 5820250"/>
                <a:gd name="connsiteX3" fmla="*/ 4689326 w 5426043"/>
                <a:gd name="connsiteY3" fmla="*/ 4520699 h 5820250"/>
                <a:gd name="connsiteX4" fmla="*/ 5058626 w 5426043"/>
                <a:gd name="connsiteY4" fmla="*/ 3564787 h 5820250"/>
                <a:gd name="connsiteX5" fmla="*/ 5416844 w 5426043"/>
                <a:gd name="connsiteY5" fmla="*/ 2499558 h 5820250"/>
                <a:gd name="connsiteX6" fmla="*/ 5253752 w 5426043"/>
                <a:gd name="connsiteY6" fmla="*/ 2511758 h 5820250"/>
                <a:gd name="connsiteX7" fmla="*/ 4564500 w 5426043"/>
                <a:gd name="connsiteY7" fmla="*/ 3073666 h 5820250"/>
                <a:gd name="connsiteX8" fmla="*/ 3980892 w 5426043"/>
                <a:gd name="connsiteY8" fmla="*/ 3974428 h 5820250"/>
                <a:gd name="connsiteX9" fmla="*/ 4040105 w 5426043"/>
                <a:gd name="connsiteY9" fmla="*/ 3319391 h 5820250"/>
                <a:gd name="connsiteX10" fmla="*/ 4281760 w 5426043"/>
                <a:gd name="connsiteY10" fmla="*/ 1853260 h 5820250"/>
                <a:gd name="connsiteX11" fmla="*/ 4416873 w 5426043"/>
                <a:gd name="connsiteY11" fmla="*/ 1147576 h 5820250"/>
                <a:gd name="connsiteX12" fmla="*/ 4484533 w 5426043"/>
                <a:gd name="connsiteY12" fmla="*/ 653647 h 5820250"/>
                <a:gd name="connsiteX13" fmla="*/ 4063391 w 5426043"/>
                <a:gd name="connsiteY13" fmla="*/ 1013087 h 5820250"/>
                <a:gd name="connsiteX14" fmla="*/ 3488008 w 5426043"/>
                <a:gd name="connsiteY14" fmla="*/ 2079410 h 5820250"/>
                <a:gd name="connsiteX15" fmla="*/ 3287203 w 5426043"/>
                <a:gd name="connsiteY15" fmla="*/ 3173083 h 5820250"/>
                <a:gd name="connsiteX16" fmla="*/ 3292845 w 5426043"/>
                <a:gd name="connsiteY16" fmla="*/ 3857018 h 5820250"/>
                <a:gd name="connsiteX17" fmla="*/ 3192806 w 5426043"/>
                <a:gd name="connsiteY17" fmla="*/ 3606624 h 5820250"/>
                <a:gd name="connsiteX18" fmla="*/ 2932473 w 5426043"/>
                <a:gd name="connsiteY18" fmla="*/ 2724036 h 5820250"/>
                <a:gd name="connsiteX19" fmla="*/ 2399382 w 5426043"/>
                <a:gd name="connsiteY19" fmla="*/ 1393179 h 5820250"/>
                <a:gd name="connsiteX20" fmla="*/ 1918061 w 5426043"/>
                <a:gd name="connsiteY20" fmla="*/ 334605 h 5820250"/>
                <a:gd name="connsiteX21" fmla="*/ 1759700 w 5426043"/>
                <a:gd name="connsiteY21" fmla="*/ 46327 h 5820250"/>
                <a:gd name="connsiteX22" fmla="*/ 1504721 w 5426043"/>
                <a:gd name="connsiteY22" fmla="*/ 1179806 h 5820250"/>
                <a:gd name="connsiteX23" fmla="*/ 1919500 w 5426043"/>
                <a:gd name="connsiteY23" fmla="*/ 2508985 h 5820250"/>
                <a:gd name="connsiteX24" fmla="*/ 2511779 w 5426043"/>
                <a:gd name="connsiteY24" fmla="*/ 3676696 h 5820250"/>
                <a:gd name="connsiteX25" fmla="*/ 2507282 w 5426043"/>
                <a:gd name="connsiteY25" fmla="*/ 3842847 h 5820250"/>
                <a:gd name="connsiteX26" fmla="*/ 1259624 w 5426043"/>
                <a:gd name="connsiteY26" fmla="*/ 2329876 h 5820250"/>
                <a:gd name="connsiteX27" fmla="*/ 760003 w 5426043"/>
                <a:gd name="connsiteY27" fmla="*/ 1783121 h 5820250"/>
                <a:gd name="connsiteX28" fmla="*/ 213248 w 5426043"/>
                <a:gd name="connsiteY28" fmla="*/ 1274074 h 5820250"/>
                <a:gd name="connsiteX29" fmla="*/ 213248 w 5426043"/>
                <a:gd name="connsiteY29" fmla="*/ 1406049 h 5820250"/>
                <a:gd name="connsiteX30" fmla="*/ 694015 w 5426043"/>
                <a:gd name="connsiteY30" fmla="*/ 2744655 h 5820250"/>
                <a:gd name="connsiteX31" fmla="*/ 1253280 w 5426043"/>
                <a:gd name="connsiteY31" fmla="*/ 3774615 h 5820250"/>
                <a:gd name="connsiteX32" fmla="*/ 2015715 w 5426043"/>
                <a:gd name="connsiteY32" fmla="*/ 4415917 h 5820250"/>
                <a:gd name="connsiteX33" fmla="*/ 2631307 w 5426043"/>
                <a:gd name="connsiteY33" fmla="*/ 4738370 h 5820250"/>
                <a:gd name="connsiteX34" fmla="*/ 2175214 w 5426043"/>
                <a:gd name="connsiteY34" fmla="*/ 4769173 h 5820250"/>
                <a:gd name="connsiteX35" fmla="*/ 1502268 w 5426043"/>
                <a:gd name="connsiteY35" fmla="*/ 4555140 h 5820250"/>
                <a:gd name="connsiteX36" fmla="*/ 760003 w 5426043"/>
                <a:gd name="connsiteY36" fmla="*/ 3951286 h 5820250"/>
                <a:gd name="connsiteX37" fmla="*/ 260382 w 5426043"/>
                <a:gd name="connsiteY37" fmla="*/ 3055740 h 5820250"/>
                <a:gd name="connsiteX38" fmla="*/ 5859 w 5426043"/>
                <a:gd name="connsiteY38" fmla="*/ 2688094 h 5820250"/>
                <a:gd name="connsiteX39" fmla="*/ 109554 w 5426043"/>
                <a:gd name="connsiteY39" fmla="*/ 3281983 h 5820250"/>
                <a:gd name="connsiteX40" fmla="*/ 420638 w 5426043"/>
                <a:gd name="connsiteY40" fmla="*/ 4686577 h 5820250"/>
                <a:gd name="connsiteX41" fmla="*/ 967661 w 5426043"/>
                <a:gd name="connsiteY41" fmla="*/ 5270028 h 5820250"/>
                <a:gd name="connsiteX42" fmla="*/ 1523574 w 5426043"/>
                <a:gd name="connsiteY42" fmla="*/ 5525562 h 5820250"/>
                <a:gd name="connsiteX43" fmla="*/ 2471273 w 5426043"/>
                <a:gd name="connsiteY43" fmla="*/ 5605714 h 5820250"/>
                <a:gd name="connsiteX44" fmla="*/ 3242901 w 5426043"/>
                <a:gd name="connsiteY44" fmla="*/ 5427626 h 5820250"/>
                <a:gd name="connsiteX45" fmla="*/ 3409946 w 5426043"/>
                <a:gd name="connsiteY45" fmla="*/ 5523928 h 5820250"/>
                <a:gd name="connsiteX46" fmla="*/ 3455462 w 5426043"/>
                <a:gd name="connsiteY46" fmla="*/ 5820249 h 5820250"/>
                <a:gd name="connsiteX0" fmla="*/ 4361304 w 5426043"/>
                <a:gd name="connsiteY0" fmla="*/ 5609304 h 5820250"/>
                <a:gd name="connsiteX1" fmla="*/ 4231131 w 5426043"/>
                <a:gd name="connsiteY1" fmla="*/ 5215361 h 5820250"/>
                <a:gd name="connsiteX2" fmla="*/ 4385780 w 5426043"/>
                <a:gd name="connsiteY2" fmla="*/ 4979973 h 5820250"/>
                <a:gd name="connsiteX3" fmla="*/ 4689326 w 5426043"/>
                <a:gd name="connsiteY3" fmla="*/ 4520699 h 5820250"/>
                <a:gd name="connsiteX4" fmla="*/ 5058626 w 5426043"/>
                <a:gd name="connsiteY4" fmla="*/ 3564787 h 5820250"/>
                <a:gd name="connsiteX5" fmla="*/ 5416844 w 5426043"/>
                <a:gd name="connsiteY5" fmla="*/ 2499558 h 5820250"/>
                <a:gd name="connsiteX6" fmla="*/ 5253752 w 5426043"/>
                <a:gd name="connsiteY6" fmla="*/ 2511758 h 5820250"/>
                <a:gd name="connsiteX7" fmla="*/ 4564500 w 5426043"/>
                <a:gd name="connsiteY7" fmla="*/ 3073666 h 5820250"/>
                <a:gd name="connsiteX8" fmla="*/ 3980892 w 5426043"/>
                <a:gd name="connsiteY8" fmla="*/ 3974428 h 5820250"/>
                <a:gd name="connsiteX9" fmla="*/ 4040105 w 5426043"/>
                <a:gd name="connsiteY9" fmla="*/ 3319391 h 5820250"/>
                <a:gd name="connsiteX10" fmla="*/ 4281760 w 5426043"/>
                <a:gd name="connsiteY10" fmla="*/ 1853260 h 5820250"/>
                <a:gd name="connsiteX11" fmla="*/ 4416873 w 5426043"/>
                <a:gd name="connsiteY11" fmla="*/ 1147576 h 5820250"/>
                <a:gd name="connsiteX12" fmla="*/ 4484533 w 5426043"/>
                <a:gd name="connsiteY12" fmla="*/ 653647 h 5820250"/>
                <a:gd name="connsiteX13" fmla="*/ 4063391 w 5426043"/>
                <a:gd name="connsiteY13" fmla="*/ 1013087 h 5820250"/>
                <a:gd name="connsiteX14" fmla="*/ 3488008 w 5426043"/>
                <a:gd name="connsiteY14" fmla="*/ 2079410 h 5820250"/>
                <a:gd name="connsiteX15" fmla="*/ 3287203 w 5426043"/>
                <a:gd name="connsiteY15" fmla="*/ 3173083 h 5820250"/>
                <a:gd name="connsiteX16" fmla="*/ 3292845 w 5426043"/>
                <a:gd name="connsiteY16" fmla="*/ 3857018 h 5820250"/>
                <a:gd name="connsiteX17" fmla="*/ 3192806 w 5426043"/>
                <a:gd name="connsiteY17" fmla="*/ 3606624 h 5820250"/>
                <a:gd name="connsiteX18" fmla="*/ 2932473 w 5426043"/>
                <a:gd name="connsiteY18" fmla="*/ 2724036 h 5820250"/>
                <a:gd name="connsiteX19" fmla="*/ 2399382 w 5426043"/>
                <a:gd name="connsiteY19" fmla="*/ 1393179 h 5820250"/>
                <a:gd name="connsiteX20" fmla="*/ 1918061 w 5426043"/>
                <a:gd name="connsiteY20" fmla="*/ 334605 h 5820250"/>
                <a:gd name="connsiteX21" fmla="*/ 1759700 w 5426043"/>
                <a:gd name="connsiteY21" fmla="*/ 46327 h 5820250"/>
                <a:gd name="connsiteX22" fmla="*/ 1504721 w 5426043"/>
                <a:gd name="connsiteY22" fmla="*/ 1179806 h 5820250"/>
                <a:gd name="connsiteX23" fmla="*/ 1919500 w 5426043"/>
                <a:gd name="connsiteY23" fmla="*/ 2508985 h 5820250"/>
                <a:gd name="connsiteX24" fmla="*/ 2511779 w 5426043"/>
                <a:gd name="connsiteY24" fmla="*/ 3676696 h 5820250"/>
                <a:gd name="connsiteX25" fmla="*/ 2507282 w 5426043"/>
                <a:gd name="connsiteY25" fmla="*/ 3842847 h 5820250"/>
                <a:gd name="connsiteX26" fmla="*/ 1259624 w 5426043"/>
                <a:gd name="connsiteY26" fmla="*/ 2329876 h 5820250"/>
                <a:gd name="connsiteX27" fmla="*/ 760003 w 5426043"/>
                <a:gd name="connsiteY27" fmla="*/ 1783121 h 5820250"/>
                <a:gd name="connsiteX28" fmla="*/ 213248 w 5426043"/>
                <a:gd name="connsiteY28" fmla="*/ 1274074 h 5820250"/>
                <a:gd name="connsiteX29" fmla="*/ 213248 w 5426043"/>
                <a:gd name="connsiteY29" fmla="*/ 1406049 h 5820250"/>
                <a:gd name="connsiteX30" fmla="*/ 694015 w 5426043"/>
                <a:gd name="connsiteY30" fmla="*/ 2744655 h 5820250"/>
                <a:gd name="connsiteX31" fmla="*/ 1253280 w 5426043"/>
                <a:gd name="connsiteY31" fmla="*/ 3774615 h 5820250"/>
                <a:gd name="connsiteX32" fmla="*/ 2015715 w 5426043"/>
                <a:gd name="connsiteY32" fmla="*/ 4415917 h 5820250"/>
                <a:gd name="connsiteX33" fmla="*/ 2631307 w 5426043"/>
                <a:gd name="connsiteY33" fmla="*/ 4738370 h 5820250"/>
                <a:gd name="connsiteX34" fmla="*/ 2175214 w 5426043"/>
                <a:gd name="connsiteY34" fmla="*/ 4769173 h 5820250"/>
                <a:gd name="connsiteX35" fmla="*/ 1502268 w 5426043"/>
                <a:gd name="connsiteY35" fmla="*/ 4555140 h 5820250"/>
                <a:gd name="connsiteX36" fmla="*/ 760003 w 5426043"/>
                <a:gd name="connsiteY36" fmla="*/ 3951286 h 5820250"/>
                <a:gd name="connsiteX37" fmla="*/ 260382 w 5426043"/>
                <a:gd name="connsiteY37" fmla="*/ 3055740 h 5820250"/>
                <a:gd name="connsiteX38" fmla="*/ 5859 w 5426043"/>
                <a:gd name="connsiteY38" fmla="*/ 2688094 h 5820250"/>
                <a:gd name="connsiteX39" fmla="*/ 109554 w 5426043"/>
                <a:gd name="connsiteY39" fmla="*/ 3281983 h 5820250"/>
                <a:gd name="connsiteX40" fmla="*/ 420638 w 5426043"/>
                <a:gd name="connsiteY40" fmla="*/ 4686577 h 5820250"/>
                <a:gd name="connsiteX41" fmla="*/ 967661 w 5426043"/>
                <a:gd name="connsiteY41" fmla="*/ 5270028 h 5820250"/>
                <a:gd name="connsiteX42" fmla="*/ 1523574 w 5426043"/>
                <a:gd name="connsiteY42" fmla="*/ 5525562 h 5820250"/>
                <a:gd name="connsiteX43" fmla="*/ 2471273 w 5426043"/>
                <a:gd name="connsiteY43" fmla="*/ 5605714 h 5820250"/>
                <a:gd name="connsiteX44" fmla="*/ 3242901 w 5426043"/>
                <a:gd name="connsiteY44" fmla="*/ 5427626 h 5820250"/>
                <a:gd name="connsiteX45" fmla="*/ 3409946 w 5426043"/>
                <a:gd name="connsiteY45" fmla="*/ 5523928 h 5820250"/>
                <a:gd name="connsiteX46" fmla="*/ 3455462 w 5426043"/>
                <a:gd name="connsiteY46" fmla="*/ 5820249 h 5820250"/>
                <a:gd name="connsiteX0" fmla="*/ 4361304 w 5426043"/>
                <a:gd name="connsiteY0" fmla="*/ 5609304 h 5820250"/>
                <a:gd name="connsiteX1" fmla="*/ 4231131 w 5426043"/>
                <a:gd name="connsiteY1" fmla="*/ 5215361 h 5820250"/>
                <a:gd name="connsiteX2" fmla="*/ 4435951 w 5426043"/>
                <a:gd name="connsiteY2" fmla="*/ 4908219 h 5820250"/>
                <a:gd name="connsiteX3" fmla="*/ 4689326 w 5426043"/>
                <a:gd name="connsiteY3" fmla="*/ 4520699 h 5820250"/>
                <a:gd name="connsiteX4" fmla="*/ 5058626 w 5426043"/>
                <a:gd name="connsiteY4" fmla="*/ 3564787 h 5820250"/>
                <a:gd name="connsiteX5" fmla="*/ 5416844 w 5426043"/>
                <a:gd name="connsiteY5" fmla="*/ 2499558 h 5820250"/>
                <a:gd name="connsiteX6" fmla="*/ 5253752 w 5426043"/>
                <a:gd name="connsiteY6" fmla="*/ 2511758 h 5820250"/>
                <a:gd name="connsiteX7" fmla="*/ 4564500 w 5426043"/>
                <a:gd name="connsiteY7" fmla="*/ 3073666 h 5820250"/>
                <a:gd name="connsiteX8" fmla="*/ 3980892 w 5426043"/>
                <a:gd name="connsiteY8" fmla="*/ 3974428 h 5820250"/>
                <a:gd name="connsiteX9" fmla="*/ 4040105 w 5426043"/>
                <a:gd name="connsiteY9" fmla="*/ 3319391 h 5820250"/>
                <a:gd name="connsiteX10" fmla="*/ 4281760 w 5426043"/>
                <a:gd name="connsiteY10" fmla="*/ 1853260 h 5820250"/>
                <a:gd name="connsiteX11" fmla="*/ 4416873 w 5426043"/>
                <a:gd name="connsiteY11" fmla="*/ 1147576 h 5820250"/>
                <a:gd name="connsiteX12" fmla="*/ 4484533 w 5426043"/>
                <a:gd name="connsiteY12" fmla="*/ 653647 h 5820250"/>
                <a:gd name="connsiteX13" fmla="*/ 4063391 w 5426043"/>
                <a:gd name="connsiteY13" fmla="*/ 1013087 h 5820250"/>
                <a:gd name="connsiteX14" fmla="*/ 3488008 w 5426043"/>
                <a:gd name="connsiteY14" fmla="*/ 2079410 h 5820250"/>
                <a:gd name="connsiteX15" fmla="*/ 3287203 w 5426043"/>
                <a:gd name="connsiteY15" fmla="*/ 3173083 h 5820250"/>
                <a:gd name="connsiteX16" fmla="*/ 3292845 w 5426043"/>
                <a:gd name="connsiteY16" fmla="*/ 3857018 h 5820250"/>
                <a:gd name="connsiteX17" fmla="*/ 3192806 w 5426043"/>
                <a:gd name="connsiteY17" fmla="*/ 3606624 h 5820250"/>
                <a:gd name="connsiteX18" fmla="*/ 2932473 w 5426043"/>
                <a:gd name="connsiteY18" fmla="*/ 2724036 h 5820250"/>
                <a:gd name="connsiteX19" fmla="*/ 2399382 w 5426043"/>
                <a:gd name="connsiteY19" fmla="*/ 1393179 h 5820250"/>
                <a:gd name="connsiteX20" fmla="*/ 1918061 w 5426043"/>
                <a:gd name="connsiteY20" fmla="*/ 334605 h 5820250"/>
                <a:gd name="connsiteX21" fmla="*/ 1759700 w 5426043"/>
                <a:gd name="connsiteY21" fmla="*/ 46327 h 5820250"/>
                <a:gd name="connsiteX22" fmla="*/ 1504721 w 5426043"/>
                <a:gd name="connsiteY22" fmla="*/ 1179806 h 5820250"/>
                <a:gd name="connsiteX23" fmla="*/ 1919500 w 5426043"/>
                <a:gd name="connsiteY23" fmla="*/ 2508985 h 5820250"/>
                <a:gd name="connsiteX24" fmla="*/ 2511779 w 5426043"/>
                <a:gd name="connsiteY24" fmla="*/ 3676696 h 5820250"/>
                <a:gd name="connsiteX25" fmla="*/ 2507282 w 5426043"/>
                <a:gd name="connsiteY25" fmla="*/ 3842847 h 5820250"/>
                <a:gd name="connsiteX26" fmla="*/ 1259624 w 5426043"/>
                <a:gd name="connsiteY26" fmla="*/ 2329876 h 5820250"/>
                <a:gd name="connsiteX27" fmla="*/ 760003 w 5426043"/>
                <a:gd name="connsiteY27" fmla="*/ 1783121 h 5820250"/>
                <a:gd name="connsiteX28" fmla="*/ 213248 w 5426043"/>
                <a:gd name="connsiteY28" fmla="*/ 1274074 h 5820250"/>
                <a:gd name="connsiteX29" fmla="*/ 213248 w 5426043"/>
                <a:gd name="connsiteY29" fmla="*/ 1406049 h 5820250"/>
                <a:gd name="connsiteX30" fmla="*/ 694015 w 5426043"/>
                <a:gd name="connsiteY30" fmla="*/ 2744655 h 5820250"/>
                <a:gd name="connsiteX31" fmla="*/ 1253280 w 5426043"/>
                <a:gd name="connsiteY31" fmla="*/ 3774615 h 5820250"/>
                <a:gd name="connsiteX32" fmla="*/ 2015715 w 5426043"/>
                <a:gd name="connsiteY32" fmla="*/ 4415917 h 5820250"/>
                <a:gd name="connsiteX33" fmla="*/ 2631307 w 5426043"/>
                <a:gd name="connsiteY33" fmla="*/ 4738370 h 5820250"/>
                <a:gd name="connsiteX34" fmla="*/ 2175214 w 5426043"/>
                <a:gd name="connsiteY34" fmla="*/ 4769173 h 5820250"/>
                <a:gd name="connsiteX35" fmla="*/ 1502268 w 5426043"/>
                <a:gd name="connsiteY35" fmla="*/ 4555140 h 5820250"/>
                <a:gd name="connsiteX36" fmla="*/ 760003 w 5426043"/>
                <a:gd name="connsiteY36" fmla="*/ 3951286 h 5820250"/>
                <a:gd name="connsiteX37" fmla="*/ 260382 w 5426043"/>
                <a:gd name="connsiteY37" fmla="*/ 3055740 h 5820250"/>
                <a:gd name="connsiteX38" fmla="*/ 5859 w 5426043"/>
                <a:gd name="connsiteY38" fmla="*/ 2688094 h 5820250"/>
                <a:gd name="connsiteX39" fmla="*/ 109554 w 5426043"/>
                <a:gd name="connsiteY39" fmla="*/ 3281983 h 5820250"/>
                <a:gd name="connsiteX40" fmla="*/ 420638 w 5426043"/>
                <a:gd name="connsiteY40" fmla="*/ 4686577 h 5820250"/>
                <a:gd name="connsiteX41" fmla="*/ 967661 w 5426043"/>
                <a:gd name="connsiteY41" fmla="*/ 5270028 h 5820250"/>
                <a:gd name="connsiteX42" fmla="*/ 1523574 w 5426043"/>
                <a:gd name="connsiteY42" fmla="*/ 5525562 h 5820250"/>
                <a:gd name="connsiteX43" fmla="*/ 2471273 w 5426043"/>
                <a:gd name="connsiteY43" fmla="*/ 5605714 h 5820250"/>
                <a:gd name="connsiteX44" fmla="*/ 3242901 w 5426043"/>
                <a:gd name="connsiteY44" fmla="*/ 5427626 h 5820250"/>
                <a:gd name="connsiteX45" fmla="*/ 3409946 w 5426043"/>
                <a:gd name="connsiteY45" fmla="*/ 5523928 h 5820250"/>
                <a:gd name="connsiteX46" fmla="*/ 3455462 w 5426043"/>
                <a:gd name="connsiteY46" fmla="*/ 5820249 h 5820250"/>
                <a:gd name="connsiteX0" fmla="*/ 4361304 w 5426043"/>
                <a:gd name="connsiteY0" fmla="*/ 5609304 h 5820250"/>
                <a:gd name="connsiteX1" fmla="*/ 4231131 w 5426043"/>
                <a:gd name="connsiteY1" fmla="*/ 5215361 h 5820250"/>
                <a:gd name="connsiteX2" fmla="*/ 4435951 w 5426043"/>
                <a:gd name="connsiteY2" fmla="*/ 4908219 h 5820250"/>
                <a:gd name="connsiteX3" fmla="*/ 4689326 w 5426043"/>
                <a:gd name="connsiteY3" fmla="*/ 4520699 h 5820250"/>
                <a:gd name="connsiteX4" fmla="*/ 5058626 w 5426043"/>
                <a:gd name="connsiteY4" fmla="*/ 3564787 h 5820250"/>
                <a:gd name="connsiteX5" fmla="*/ 5416844 w 5426043"/>
                <a:gd name="connsiteY5" fmla="*/ 2499558 h 5820250"/>
                <a:gd name="connsiteX6" fmla="*/ 5253752 w 5426043"/>
                <a:gd name="connsiteY6" fmla="*/ 2511758 h 5820250"/>
                <a:gd name="connsiteX7" fmla="*/ 4564500 w 5426043"/>
                <a:gd name="connsiteY7" fmla="*/ 3073666 h 5820250"/>
                <a:gd name="connsiteX8" fmla="*/ 3980892 w 5426043"/>
                <a:gd name="connsiteY8" fmla="*/ 3974428 h 5820250"/>
                <a:gd name="connsiteX9" fmla="*/ 4040105 w 5426043"/>
                <a:gd name="connsiteY9" fmla="*/ 3319391 h 5820250"/>
                <a:gd name="connsiteX10" fmla="*/ 4281760 w 5426043"/>
                <a:gd name="connsiteY10" fmla="*/ 1853260 h 5820250"/>
                <a:gd name="connsiteX11" fmla="*/ 4416873 w 5426043"/>
                <a:gd name="connsiteY11" fmla="*/ 1147576 h 5820250"/>
                <a:gd name="connsiteX12" fmla="*/ 4484533 w 5426043"/>
                <a:gd name="connsiteY12" fmla="*/ 653647 h 5820250"/>
                <a:gd name="connsiteX13" fmla="*/ 4063391 w 5426043"/>
                <a:gd name="connsiteY13" fmla="*/ 1013087 h 5820250"/>
                <a:gd name="connsiteX14" fmla="*/ 3488008 w 5426043"/>
                <a:gd name="connsiteY14" fmla="*/ 2079410 h 5820250"/>
                <a:gd name="connsiteX15" fmla="*/ 3287203 w 5426043"/>
                <a:gd name="connsiteY15" fmla="*/ 3173083 h 5820250"/>
                <a:gd name="connsiteX16" fmla="*/ 3292845 w 5426043"/>
                <a:gd name="connsiteY16" fmla="*/ 3857018 h 5820250"/>
                <a:gd name="connsiteX17" fmla="*/ 3192806 w 5426043"/>
                <a:gd name="connsiteY17" fmla="*/ 3606624 h 5820250"/>
                <a:gd name="connsiteX18" fmla="*/ 2932473 w 5426043"/>
                <a:gd name="connsiteY18" fmla="*/ 2724036 h 5820250"/>
                <a:gd name="connsiteX19" fmla="*/ 2399382 w 5426043"/>
                <a:gd name="connsiteY19" fmla="*/ 1393179 h 5820250"/>
                <a:gd name="connsiteX20" fmla="*/ 1918061 w 5426043"/>
                <a:gd name="connsiteY20" fmla="*/ 334605 h 5820250"/>
                <a:gd name="connsiteX21" fmla="*/ 1759700 w 5426043"/>
                <a:gd name="connsiteY21" fmla="*/ 46327 h 5820250"/>
                <a:gd name="connsiteX22" fmla="*/ 1504721 w 5426043"/>
                <a:gd name="connsiteY22" fmla="*/ 1179806 h 5820250"/>
                <a:gd name="connsiteX23" fmla="*/ 1919500 w 5426043"/>
                <a:gd name="connsiteY23" fmla="*/ 2508985 h 5820250"/>
                <a:gd name="connsiteX24" fmla="*/ 2511779 w 5426043"/>
                <a:gd name="connsiteY24" fmla="*/ 3676696 h 5820250"/>
                <a:gd name="connsiteX25" fmla="*/ 2507282 w 5426043"/>
                <a:gd name="connsiteY25" fmla="*/ 3842847 h 5820250"/>
                <a:gd name="connsiteX26" fmla="*/ 1259624 w 5426043"/>
                <a:gd name="connsiteY26" fmla="*/ 2329876 h 5820250"/>
                <a:gd name="connsiteX27" fmla="*/ 760003 w 5426043"/>
                <a:gd name="connsiteY27" fmla="*/ 1783121 h 5820250"/>
                <a:gd name="connsiteX28" fmla="*/ 213248 w 5426043"/>
                <a:gd name="connsiteY28" fmla="*/ 1274074 h 5820250"/>
                <a:gd name="connsiteX29" fmla="*/ 213248 w 5426043"/>
                <a:gd name="connsiteY29" fmla="*/ 1406049 h 5820250"/>
                <a:gd name="connsiteX30" fmla="*/ 694015 w 5426043"/>
                <a:gd name="connsiteY30" fmla="*/ 2744655 h 5820250"/>
                <a:gd name="connsiteX31" fmla="*/ 1253280 w 5426043"/>
                <a:gd name="connsiteY31" fmla="*/ 3774615 h 5820250"/>
                <a:gd name="connsiteX32" fmla="*/ 2015715 w 5426043"/>
                <a:gd name="connsiteY32" fmla="*/ 4415917 h 5820250"/>
                <a:gd name="connsiteX33" fmla="*/ 2631307 w 5426043"/>
                <a:gd name="connsiteY33" fmla="*/ 4738370 h 5820250"/>
                <a:gd name="connsiteX34" fmla="*/ 2175214 w 5426043"/>
                <a:gd name="connsiteY34" fmla="*/ 4769173 h 5820250"/>
                <a:gd name="connsiteX35" fmla="*/ 1502268 w 5426043"/>
                <a:gd name="connsiteY35" fmla="*/ 4555140 h 5820250"/>
                <a:gd name="connsiteX36" fmla="*/ 760003 w 5426043"/>
                <a:gd name="connsiteY36" fmla="*/ 3951286 h 5820250"/>
                <a:gd name="connsiteX37" fmla="*/ 260382 w 5426043"/>
                <a:gd name="connsiteY37" fmla="*/ 3055740 h 5820250"/>
                <a:gd name="connsiteX38" fmla="*/ 5859 w 5426043"/>
                <a:gd name="connsiteY38" fmla="*/ 2688094 h 5820250"/>
                <a:gd name="connsiteX39" fmla="*/ 109554 w 5426043"/>
                <a:gd name="connsiteY39" fmla="*/ 3281983 h 5820250"/>
                <a:gd name="connsiteX40" fmla="*/ 420638 w 5426043"/>
                <a:gd name="connsiteY40" fmla="*/ 4686577 h 5820250"/>
                <a:gd name="connsiteX41" fmla="*/ 967661 w 5426043"/>
                <a:gd name="connsiteY41" fmla="*/ 5270028 h 5820250"/>
                <a:gd name="connsiteX42" fmla="*/ 1523574 w 5426043"/>
                <a:gd name="connsiteY42" fmla="*/ 5525562 h 5820250"/>
                <a:gd name="connsiteX43" fmla="*/ 2471273 w 5426043"/>
                <a:gd name="connsiteY43" fmla="*/ 5605714 h 5820250"/>
                <a:gd name="connsiteX44" fmla="*/ 3242901 w 5426043"/>
                <a:gd name="connsiteY44" fmla="*/ 5427626 h 5820250"/>
                <a:gd name="connsiteX45" fmla="*/ 3409946 w 5426043"/>
                <a:gd name="connsiteY45" fmla="*/ 5523928 h 5820250"/>
                <a:gd name="connsiteX46" fmla="*/ 3455462 w 5426043"/>
                <a:gd name="connsiteY46" fmla="*/ 5820249 h 5820250"/>
                <a:gd name="connsiteX0" fmla="*/ 4361304 w 5426043"/>
                <a:gd name="connsiteY0" fmla="*/ 5609304 h 5820250"/>
                <a:gd name="connsiteX1" fmla="*/ 4231131 w 5426043"/>
                <a:gd name="connsiteY1" fmla="*/ 5215361 h 5820250"/>
                <a:gd name="connsiteX2" fmla="*/ 4435951 w 5426043"/>
                <a:gd name="connsiteY2" fmla="*/ 4908219 h 5820250"/>
                <a:gd name="connsiteX3" fmla="*/ 4779546 w 5426043"/>
                <a:gd name="connsiteY3" fmla="*/ 4491709 h 5820250"/>
                <a:gd name="connsiteX4" fmla="*/ 5058626 w 5426043"/>
                <a:gd name="connsiteY4" fmla="*/ 3564787 h 5820250"/>
                <a:gd name="connsiteX5" fmla="*/ 5416844 w 5426043"/>
                <a:gd name="connsiteY5" fmla="*/ 2499558 h 5820250"/>
                <a:gd name="connsiteX6" fmla="*/ 5253752 w 5426043"/>
                <a:gd name="connsiteY6" fmla="*/ 2511758 h 5820250"/>
                <a:gd name="connsiteX7" fmla="*/ 4564500 w 5426043"/>
                <a:gd name="connsiteY7" fmla="*/ 3073666 h 5820250"/>
                <a:gd name="connsiteX8" fmla="*/ 3980892 w 5426043"/>
                <a:gd name="connsiteY8" fmla="*/ 3974428 h 5820250"/>
                <a:gd name="connsiteX9" fmla="*/ 4040105 w 5426043"/>
                <a:gd name="connsiteY9" fmla="*/ 3319391 h 5820250"/>
                <a:gd name="connsiteX10" fmla="*/ 4281760 w 5426043"/>
                <a:gd name="connsiteY10" fmla="*/ 1853260 h 5820250"/>
                <a:gd name="connsiteX11" fmla="*/ 4416873 w 5426043"/>
                <a:gd name="connsiteY11" fmla="*/ 1147576 h 5820250"/>
                <a:gd name="connsiteX12" fmla="*/ 4484533 w 5426043"/>
                <a:gd name="connsiteY12" fmla="*/ 653647 h 5820250"/>
                <a:gd name="connsiteX13" fmla="*/ 4063391 w 5426043"/>
                <a:gd name="connsiteY13" fmla="*/ 1013087 h 5820250"/>
                <a:gd name="connsiteX14" fmla="*/ 3488008 w 5426043"/>
                <a:gd name="connsiteY14" fmla="*/ 2079410 h 5820250"/>
                <a:gd name="connsiteX15" fmla="*/ 3287203 w 5426043"/>
                <a:gd name="connsiteY15" fmla="*/ 3173083 h 5820250"/>
                <a:gd name="connsiteX16" fmla="*/ 3292845 w 5426043"/>
                <a:gd name="connsiteY16" fmla="*/ 3857018 h 5820250"/>
                <a:gd name="connsiteX17" fmla="*/ 3192806 w 5426043"/>
                <a:gd name="connsiteY17" fmla="*/ 3606624 h 5820250"/>
                <a:gd name="connsiteX18" fmla="*/ 2932473 w 5426043"/>
                <a:gd name="connsiteY18" fmla="*/ 2724036 h 5820250"/>
                <a:gd name="connsiteX19" fmla="*/ 2399382 w 5426043"/>
                <a:gd name="connsiteY19" fmla="*/ 1393179 h 5820250"/>
                <a:gd name="connsiteX20" fmla="*/ 1918061 w 5426043"/>
                <a:gd name="connsiteY20" fmla="*/ 334605 h 5820250"/>
                <a:gd name="connsiteX21" fmla="*/ 1759700 w 5426043"/>
                <a:gd name="connsiteY21" fmla="*/ 46327 h 5820250"/>
                <a:gd name="connsiteX22" fmla="*/ 1504721 w 5426043"/>
                <a:gd name="connsiteY22" fmla="*/ 1179806 h 5820250"/>
                <a:gd name="connsiteX23" fmla="*/ 1919500 w 5426043"/>
                <a:gd name="connsiteY23" fmla="*/ 2508985 h 5820250"/>
                <a:gd name="connsiteX24" fmla="*/ 2511779 w 5426043"/>
                <a:gd name="connsiteY24" fmla="*/ 3676696 h 5820250"/>
                <a:gd name="connsiteX25" fmla="*/ 2507282 w 5426043"/>
                <a:gd name="connsiteY25" fmla="*/ 3842847 h 5820250"/>
                <a:gd name="connsiteX26" fmla="*/ 1259624 w 5426043"/>
                <a:gd name="connsiteY26" fmla="*/ 2329876 h 5820250"/>
                <a:gd name="connsiteX27" fmla="*/ 760003 w 5426043"/>
                <a:gd name="connsiteY27" fmla="*/ 1783121 h 5820250"/>
                <a:gd name="connsiteX28" fmla="*/ 213248 w 5426043"/>
                <a:gd name="connsiteY28" fmla="*/ 1274074 h 5820250"/>
                <a:gd name="connsiteX29" fmla="*/ 213248 w 5426043"/>
                <a:gd name="connsiteY29" fmla="*/ 1406049 h 5820250"/>
                <a:gd name="connsiteX30" fmla="*/ 694015 w 5426043"/>
                <a:gd name="connsiteY30" fmla="*/ 2744655 h 5820250"/>
                <a:gd name="connsiteX31" fmla="*/ 1253280 w 5426043"/>
                <a:gd name="connsiteY31" fmla="*/ 3774615 h 5820250"/>
                <a:gd name="connsiteX32" fmla="*/ 2015715 w 5426043"/>
                <a:gd name="connsiteY32" fmla="*/ 4415917 h 5820250"/>
                <a:gd name="connsiteX33" fmla="*/ 2631307 w 5426043"/>
                <a:gd name="connsiteY33" fmla="*/ 4738370 h 5820250"/>
                <a:gd name="connsiteX34" fmla="*/ 2175214 w 5426043"/>
                <a:gd name="connsiteY34" fmla="*/ 4769173 h 5820250"/>
                <a:gd name="connsiteX35" fmla="*/ 1502268 w 5426043"/>
                <a:gd name="connsiteY35" fmla="*/ 4555140 h 5820250"/>
                <a:gd name="connsiteX36" fmla="*/ 760003 w 5426043"/>
                <a:gd name="connsiteY36" fmla="*/ 3951286 h 5820250"/>
                <a:gd name="connsiteX37" fmla="*/ 260382 w 5426043"/>
                <a:gd name="connsiteY37" fmla="*/ 3055740 h 5820250"/>
                <a:gd name="connsiteX38" fmla="*/ 5859 w 5426043"/>
                <a:gd name="connsiteY38" fmla="*/ 2688094 h 5820250"/>
                <a:gd name="connsiteX39" fmla="*/ 109554 w 5426043"/>
                <a:gd name="connsiteY39" fmla="*/ 3281983 h 5820250"/>
                <a:gd name="connsiteX40" fmla="*/ 420638 w 5426043"/>
                <a:gd name="connsiteY40" fmla="*/ 4686577 h 5820250"/>
                <a:gd name="connsiteX41" fmla="*/ 967661 w 5426043"/>
                <a:gd name="connsiteY41" fmla="*/ 5270028 h 5820250"/>
                <a:gd name="connsiteX42" fmla="*/ 1523574 w 5426043"/>
                <a:gd name="connsiteY42" fmla="*/ 5525562 h 5820250"/>
                <a:gd name="connsiteX43" fmla="*/ 2471273 w 5426043"/>
                <a:gd name="connsiteY43" fmla="*/ 5605714 h 5820250"/>
                <a:gd name="connsiteX44" fmla="*/ 3242901 w 5426043"/>
                <a:gd name="connsiteY44" fmla="*/ 5427626 h 5820250"/>
                <a:gd name="connsiteX45" fmla="*/ 3409946 w 5426043"/>
                <a:gd name="connsiteY45" fmla="*/ 5523928 h 5820250"/>
                <a:gd name="connsiteX46" fmla="*/ 3455462 w 5426043"/>
                <a:gd name="connsiteY46" fmla="*/ 5820249 h 5820250"/>
                <a:gd name="connsiteX0" fmla="*/ 4361304 w 5426043"/>
                <a:gd name="connsiteY0" fmla="*/ 5609304 h 5820250"/>
                <a:gd name="connsiteX1" fmla="*/ 4231131 w 5426043"/>
                <a:gd name="connsiteY1" fmla="*/ 5215361 h 5820250"/>
                <a:gd name="connsiteX2" fmla="*/ 4435951 w 5426043"/>
                <a:gd name="connsiteY2" fmla="*/ 4908219 h 5820250"/>
                <a:gd name="connsiteX3" fmla="*/ 4779546 w 5426043"/>
                <a:gd name="connsiteY3" fmla="*/ 4491709 h 5820250"/>
                <a:gd name="connsiteX4" fmla="*/ 5058626 w 5426043"/>
                <a:gd name="connsiteY4" fmla="*/ 3564787 h 5820250"/>
                <a:gd name="connsiteX5" fmla="*/ 5416844 w 5426043"/>
                <a:gd name="connsiteY5" fmla="*/ 2499558 h 5820250"/>
                <a:gd name="connsiteX6" fmla="*/ 5253752 w 5426043"/>
                <a:gd name="connsiteY6" fmla="*/ 2511758 h 5820250"/>
                <a:gd name="connsiteX7" fmla="*/ 4564500 w 5426043"/>
                <a:gd name="connsiteY7" fmla="*/ 3073666 h 5820250"/>
                <a:gd name="connsiteX8" fmla="*/ 4040534 w 5426043"/>
                <a:gd name="connsiteY8" fmla="*/ 4135949 h 5820250"/>
                <a:gd name="connsiteX9" fmla="*/ 4040105 w 5426043"/>
                <a:gd name="connsiteY9" fmla="*/ 3319391 h 5820250"/>
                <a:gd name="connsiteX10" fmla="*/ 4281760 w 5426043"/>
                <a:gd name="connsiteY10" fmla="*/ 1853260 h 5820250"/>
                <a:gd name="connsiteX11" fmla="*/ 4416873 w 5426043"/>
                <a:gd name="connsiteY11" fmla="*/ 1147576 h 5820250"/>
                <a:gd name="connsiteX12" fmla="*/ 4484533 w 5426043"/>
                <a:gd name="connsiteY12" fmla="*/ 653647 h 5820250"/>
                <a:gd name="connsiteX13" fmla="*/ 4063391 w 5426043"/>
                <a:gd name="connsiteY13" fmla="*/ 1013087 h 5820250"/>
                <a:gd name="connsiteX14" fmla="*/ 3488008 w 5426043"/>
                <a:gd name="connsiteY14" fmla="*/ 2079410 h 5820250"/>
                <a:gd name="connsiteX15" fmla="*/ 3287203 w 5426043"/>
                <a:gd name="connsiteY15" fmla="*/ 3173083 h 5820250"/>
                <a:gd name="connsiteX16" fmla="*/ 3292845 w 5426043"/>
                <a:gd name="connsiteY16" fmla="*/ 3857018 h 5820250"/>
                <a:gd name="connsiteX17" fmla="*/ 3192806 w 5426043"/>
                <a:gd name="connsiteY17" fmla="*/ 3606624 h 5820250"/>
                <a:gd name="connsiteX18" fmla="*/ 2932473 w 5426043"/>
                <a:gd name="connsiteY18" fmla="*/ 2724036 h 5820250"/>
                <a:gd name="connsiteX19" fmla="*/ 2399382 w 5426043"/>
                <a:gd name="connsiteY19" fmla="*/ 1393179 h 5820250"/>
                <a:gd name="connsiteX20" fmla="*/ 1918061 w 5426043"/>
                <a:gd name="connsiteY20" fmla="*/ 334605 h 5820250"/>
                <a:gd name="connsiteX21" fmla="*/ 1759700 w 5426043"/>
                <a:gd name="connsiteY21" fmla="*/ 46327 h 5820250"/>
                <a:gd name="connsiteX22" fmla="*/ 1504721 w 5426043"/>
                <a:gd name="connsiteY22" fmla="*/ 1179806 h 5820250"/>
                <a:gd name="connsiteX23" fmla="*/ 1919500 w 5426043"/>
                <a:gd name="connsiteY23" fmla="*/ 2508985 h 5820250"/>
                <a:gd name="connsiteX24" fmla="*/ 2511779 w 5426043"/>
                <a:gd name="connsiteY24" fmla="*/ 3676696 h 5820250"/>
                <a:gd name="connsiteX25" fmla="*/ 2507282 w 5426043"/>
                <a:gd name="connsiteY25" fmla="*/ 3842847 h 5820250"/>
                <a:gd name="connsiteX26" fmla="*/ 1259624 w 5426043"/>
                <a:gd name="connsiteY26" fmla="*/ 2329876 h 5820250"/>
                <a:gd name="connsiteX27" fmla="*/ 760003 w 5426043"/>
                <a:gd name="connsiteY27" fmla="*/ 1783121 h 5820250"/>
                <a:gd name="connsiteX28" fmla="*/ 213248 w 5426043"/>
                <a:gd name="connsiteY28" fmla="*/ 1274074 h 5820250"/>
                <a:gd name="connsiteX29" fmla="*/ 213248 w 5426043"/>
                <a:gd name="connsiteY29" fmla="*/ 1406049 h 5820250"/>
                <a:gd name="connsiteX30" fmla="*/ 694015 w 5426043"/>
                <a:gd name="connsiteY30" fmla="*/ 2744655 h 5820250"/>
                <a:gd name="connsiteX31" fmla="*/ 1253280 w 5426043"/>
                <a:gd name="connsiteY31" fmla="*/ 3774615 h 5820250"/>
                <a:gd name="connsiteX32" fmla="*/ 2015715 w 5426043"/>
                <a:gd name="connsiteY32" fmla="*/ 4415917 h 5820250"/>
                <a:gd name="connsiteX33" fmla="*/ 2631307 w 5426043"/>
                <a:gd name="connsiteY33" fmla="*/ 4738370 h 5820250"/>
                <a:gd name="connsiteX34" fmla="*/ 2175214 w 5426043"/>
                <a:gd name="connsiteY34" fmla="*/ 4769173 h 5820250"/>
                <a:gd name="connsiteX35" fmla="*/ 1502268 w 5426043"/>
                <a:gd name="connsiteY35" fmla="*/ 4555140 h 5820250"/>
                <a:gd name="connsiteX36" fmla="*/ 760003 w 5426043"/>
                <a:gd name="connsiteY36" fmla="*/ 3951286 h 5820250"/>
                <a:gd name="connsiteX37" fmla="*/ 260382 w 5426043"/>
                <a:gd name="connsiteY37" fmla="*/ 3055740 h 5820250"/>
                <a:gd name="connsiteX38" fmla="*/ 5859 w 5426043"/>
                <a:gd name="connsiteY38" fmla="*/ 2688094 h 5820250"/>
                <a:gd name="connsiteX39" fmla="*/ 109554 w 5426043"/>
                <a:gd name="connsiteY39" fmla="*/ 3281983 h 5820250"/>
                <a:gd name="connsiteX40" fmla="*/ 420638 w 5426043"/>
                <a:gd name="connsiteY40" fmla="*/ 4686577 h 5820250"/>
                <a:gd name="connsiteX41" fmla="*/ 967661 w 5426043"/>
                <a:gd name="connsiteY41" fmla="*/ 5270028 h 5820250"/>
                <a:gd name="connsiteX42" fmla="*/ 1523574 w 5426043"/>
                <a:gd name="connsiteY42" fmla="*/ 5525562 h 5820250"/>
                <a:gd name="connsiteX43" fmla="*/ 2471273 w 5426043"/>
                <a:gd name="connsiteY43" fmla="*/ 5605714 h 5820250"/>
                <a:gd name="connsiteX44" fmla="*/ 3242901 w 5426043"/>
                <a:gd name="connsiteY44" fmla="*/ 5427626 h 5820250"/>
                <a:gd name="connsiteX45" fmla="*/ 3409946 w 5426043"/>
                <a:gd name="connsiteY45" fmla="*/ 5523928 h 5820250"/>
                <a:gd name="connsiteX46" fmla="*/ 3455462 w 5426043"/>
                <a:gd name="connsiteY46" fmla="*/ 5820249 h 5820250"/>
                <a:gd name="connsiteX0" fmla="*/ 4361304 w 5426043"/>
                <a:gd name="connsiteY0" fmla="*/ 5609304 h 5820250"/>
                <a:gd name="connsiteX1" fmla="*/ 4231131 w 5426043"/>
                <a:gd name="connsiteY1" fmla="*/ 5215361 h 5820250"/>
                <a:gd name="connsiteX2" fmla="*/ 4435951 w 5426043"/>
                <a:gd name="connsiteY2" fmla="*/ 4908219 h 5820250"/>
                <a:gd name="connsiteX3" fmla="*/ 4779546 w 5426043"/>
                <a:gd name="connsiteY3" fmla="*/ 4491709 h 5820250"/>
                <a:gd name="connsiteX4" fmla="*/ 5058626 w 5426043"/>
                <a:gd name="connsiteY4" fmla="*/ 3564787 h 5820250"/>
                <a:gd name="connsiteX5" fmla="*/ 5416844 w 5426043"/>
                <a:gd name="connsiteY5" fmla="*/ 2499558 h 5820250"/>
                <a:gd name="connsiteX6" fmla="*/ 5253752 w 5426043"/>
                <a:gd name="connsiteY6" fmla="*/ 2511758 h 5820250"/>
                <a:gd name="connsiteX7" fmla="*/ 4564500 w 5426043"/>
                <a:gd name="connsiteY7" fmla="*/ 3073666 h 5820250"/>
                <a:gd name="connsiteX8" fmla="*/ 4046069 w 5426043"/>
                <a:gd name="connsiteY8" fmla="*/ 4126147 h 5820250"/>
                <a:gd name="connsiteX9" fmla="*/ 4040105 w 5426043"/>
                <a:gd name="connsiteY9" fmla="*/ 3319391 h 5820250"/>
                <a:gd name="connsiteX10" fmla="*/ 4281760 w 5426043"/>
                <a:gd name="connsiteY10" fmla="*/ 1853260 h 5820250"/>
                <a:gd name="connsiteX11" fmla="*/ 4416873 w 5426043"/>
                <a:gd name="connsiteY11" fmla="*/ 1147576 h 5820250"/>
                <a:gd name="connsiteX12" fmla="*/ 4484533 w 5426043"/>
                <a:gd name="connsiteY12" fmla="*/ 653647 h 5820250"/>
                <a:gd name="connsiteX13" fmla="*/ 4063391 w 5426043"/>
                <a:gd name="connsiteY13" fmla="*/ 1013087 h 5820250"/>
                <a:gd name="connsiteX14" fmla="*/ 3488008 w 5426043"/>
                <a:gd name="connsiteY14" fmla="*/ 2079410 h 5820250"/>
                <a:gd name="connsiteX15" fmla="*/ 3287203 w 5426043"/>
                <a:gd name="connsiteY15" fmla="*/ 3173083 h 5820250"/>
                <a:gd name="connsiteX16" fmla="*/ 3292845 w 5426043"/>
                <a:gd name="connsiteY16" fmla="*/ 3857018 h 5820250"/>
                <a:gd name="connsiteX17" fmla="*/ 3192806 w 5426043"/>
                <a:gd name="connsiteY17" fmla="*/ 3606624 h 5820250"/>
                <a:gd name="connsiteX18" fmla="*/ 2932473 w 5426043"/>
                <a:gd name="connsiteY18" fmla="*/ 2724036 h 5820250"/>
                <a:gd name="connsiteX19" fmla="*/ 2399382 w 5426043"/>
                <a:gd name="connsiteY19" fmla="*/ 1393179 h 5820250"/>
                <a:gd name="connsiteX20" fmla="*/ 1918061 w 5426043"/>
                <a:gd name="connsiteY20" fmla="*/ 334605 h 5820250"/>
                <a:gd name="connsiteX21" fmla="*/ 1759700 w 5426043"/>
                <a:gd name="connsiteY21" fmla="*/ 46327 h 5820250"/>
                <a:gd name="connsiteX22" fmla="*/ 1504721 w 5426043"/>
                <a:gd name="connsiteY22" fmla="*/ 1179806 h 5820250"/>
                <a:gd name="connsiteX23" fmla="*/ 1919500 w 5426043"/>
                <a:gd name="connsiteY23" fmla="*/ 2508985 h 5820250"/>
                <a:gd name="connsiteX24" fmla="*/ 2511779 w 5426043"/>
                <a:gd name="connsiteY24" fmla="*/ 3676696 h 5820250"/>
                <a:gd name="connsiteX25" fmla="*/ 2507282 w 5426043"/>
                <a:gd name="connsiteY25" fmla="*/ 3842847 h 5820250"/>
                <a:gd name="connsiteX26" fmla="*/ 1259624 w 5426043"/>
                <a:gd name="connsiteY26" fmla="*/ 2329876 h 5820250"/>
                <a:gd name="connsiteX27" fmla="*/ 760003 w 5426043"/>
                <a:gd name="connsiteY27" fmla="*/ 1783121 h 5820250"/>
                <a:gd name="connsiteX28" fmla="*/ 213248 w 5426043"/>
                <a:gd name="connsiteY28" fmla="*/ 1274074 h 5820250"/>
                <a:gd name="connsiteX29" fmla="*/ 213248 w 5426043"/>
                <a:gd name="connsiteY29" fmla="*/ 1406049 h 5820250"/>
                <a:gd name="connsiteX30" fmla="*/ 694015 w 5426043"/>
                <a:gd name="connsiteY30" fmla="*/ 2744655 h 5820250"/>
                <a:gd name="connsiteX31" fmla="*/ 1253280 w 5426043"/>
                <a:gd name="connsiteY31" fmla="*/ 3774615 h 5820250"/>
                <a:gd name="connsiteX32" fmla="*/ 2015715 w 5426043"/>
                <a:gd name="connsiteY32" fmla="*/ 4415917 h 5820250"/>
                <a:gd name="connsiteX33" fmla="*/ 2631307 w 5426043"/>
                <a:gd name="connsiteY33" fmla="*/ 4738370 h 5820250"/>
                <a:gd name="connsiteX34" fmla="*/ 2175214 w 5426043"/>
                <a:gd name="connsiteY34" fmla="*/ 4769173 h 5820250"/>
                <a:gd name="connsiteX35" fmla="*/ 1502268 w 5426043"/>
                <a:gd name="connsiteY35" fmla="*/ 4555140 h 5820250"/>
                <a:gd name="connsiteX36" fmla="*/ 760003 w 5426043"/>
                <a:gd name="connsiteY36" fmla="*/ 3951286 h 5820250"/>
                <a:gd name="connsiteX37" fmla="*/ 260382 w 5426043"/>
                <a:gd name="connsiteY37" fmla="*/ 3055740 h 5820250"/>
                <a:gd name="connsiteX38" fmla="*/ 5859 w 5426043"/>
                <a:gd name="connsiteY38" fmla="*/ 2688094 h 5820250"/>
                <a:gd name="connsiteX39" fmla="*/ 109554 w 5426043"/>
                <a:gd name="connsiteY39" fmla="*/ 3281983 h 5820250"/>
                <a:gd name="connsiteX40" fmla="*/ 420638 w 5426043"/>
                <a:gd name="connsiteY40" fmla="*/ 4686577 h 5820250"/>
                <a:gd name="connsiteX41" fmla="*/ 967661 w 5426043"/>
                <a:gd name="connsiteY41" fmla="*/ 5270028 h 5820250"/>
                <a:gd name="connsiteX42" fmla="*/ 1523574 w 5426043"/>
                <a:gd name="connsiteY42" fmla="*/ 5525562 h 5820250"/>
                <a:gd name="connsiteX43" fmla="*/ 2471273 w 5426043"/>
                <a:gd name="connsiteY43" fmla="*/ 5605714 h 5820250"/>
                <a:gd name="connsiteX44" fmla="*/ 3242901 w 5426043"/>
                <a:gd name="connsiteY44" fmla="*/ 5427626 h 5820250"/>
                <a:gd name="connsiteX45" fmla="*/ 3409946 w 5426043"/>
                <a:gd name="connsiteY45" fmla="*/ 5523928 h 5820250"/>
                <a:gd name="connsiteX46" fmla="*/ 3455462 w 5426043"/>
                <a:gd name="connsiteY46" fmla="*/ 5820249 h 5820250"/>
                <a:gd name="connsiteX0" fmla="*/ 4361304 w 5426043"/>
                <a:gd name="connsiteY0" fmla="*/ 5609304 h 5820250"/>
                <a:gd name="connsiteX1" fmla="*/ 4231131 w 5426043"/>
                <a:gd name="connsiteY1" fmla="*/ 5215361 h 5820250"/>
                <a:gd name="connsiteX2" fmla="*/ 4435951 w 5426043"/>
                <a:gd name="connsiteY2" fmla="*/ 4908219 h 5820250"/>
                <a:gd name="connsiteX3" fmla="*/ 4779546 w 5426043"/>
                <a:gd name="connsiteY3" fmla="*/ 4491709 h 5820250"/>
                <a:gd name="connsiteX4" fmla="*/ 5058626 w 5426043"/>
                <a:gd name="connsiteY4" fmla="*/ 3564787 h 5820250"/>
                <a:gd name="connsiteX5" fmla="*/ 5416844 w 5426043"/>
                <a:gd name="connsiteY5" fmla="*/ 2499558 h 5820250"/>
                <a:gd name="connsiteX6" fmla="*/ 5253752 w 5426043"/>
                <a:gd name="connsiteY6" fmla="*/ 2511758 h 5820250"/>
                <a:gd name="connsiteX7" fmla="*/ 4564500 w 5426043"/>
                <a:gd name="connsiteY7" fmla="*/ 3073666 h 5820250"/>
                <a:gd name="connsiteX8" fmla="*/ 4046069 w 5426043"/>
                <a:gd name="connsiteY8" fmla="*/ 4126147 h 5820250"/>
                <a:gd name="connsiteX9" fmla="*/ 4099905 w 5426043"/>
                <a:gd name="connsiteY9" fmla="*/ 3298781 h 5820250"/>
                <a:gd name="connsiteX10" fmla="*/ 4281760 w 5426043"/>
                <a:gd name="connsiteY10" fmla="*/ 1853260 h 5820250"/>
                <a:gd name="connsiteX11" fmla="*/ 4416873 w 5426043"/>
                <a:gd name="connsiteY11" fmla="*/ 1147576 h 5820250"/>
                <a:gd name="connsiteX12" fmla="*/ 4484533 w 5426043"/>
                <a:gd name="connsiteY12" fmla="*/ 653647 h 5820250"/>
                <a:gd name="connsiteX13" fmla="*/ 4063391 w 5426043"/>
                <a:gd name="connsiteY13" fmla="*/ 1013087 h 5820250"/>
                <a:gd name="connsiteX14" fmla="*/ 3488008 w 5426043"/>
                <a:gd name="connsiteY14" fmla="*/ 2079410 h 5820250"/>
                <a:gd name="connsiteX15" fmla="*/ 3287203 w 5426043"/>
                <a:gd name="connsiteY15" fmla="*/ 3173083 h 5820250"/>
                <a:gd name="connsiteX16" fmla="*/ 3292845 w 5426043"/>
                <a:gd name="connsiteY16" fmla="*/ 3857018 h 5820250"/>
                <a:gd name="connsiteX17" fmla="*/ 3192806 w 5426043"/>
                <a:gd name="connsiteY17" fmla="*/ 3606624 h 5820250"/>
                <a:gd name="connsiteX18" fmla="*/ 2932473 w 5426043"/>
                <a:gd name="connsiteY18" fmla="*/ 2724036 h 5820250"/>
                <a:gd name="connsiteX19" fmla="*/ 2399382 w 5426043"/>
                <a:gd name="connsiteY19" fmla="*/ 1393179 h 5820250"/>
                <a:gd name="connsiteX20" fmla="*/ 1918061 w 5426043"/>
                <a:gd name="connsiteY20" fmla="*/ 334605 h 5820250"/>
                <a:gd name="connsiteX21" fmla="*/ 1759700 w 5426043"/>
                <a:gd name="connsiteY21" fmla="*/ 46327 h 5820250"/>
                <a:gd name="connsiteX22" fmla="*/ 1504721 w 5426043"/>
                <a:gd name="connsiteY22" fmla="*/ 1179806 h 5820250"/>
                <a:gd name="connsiteX23" fmla="*/ 1919500 w 5426043"/>
                <a:gd name="connsiteY23" fmla="*/ 2508985 h 5820250"/>
                <a:gd name="connsiteX24" fmla="*/ 2511779 w 5426043"/>
                <a:gd name="connsiteY24" fmla="*/ 3676696 h 5820250"/>
                <a:gd name="connsiteX25" fmla="*/ 2507282 w 5426043"/>
                <a:gd name="connsiteY25" fmla="*/ 3842847 h 5820250"/>
                <a:gd name="connsiteX26" fmla="*/ 1259624 w 5426043"/>
                <a:gd name="connsiteY26" fmla="*/ 2329876 h 5820250"/>
                <a:gd name="connsiteX27" fmla="*/ 760003 w 5426043"/>
                <a:gd name="connsiteY27" fmla="*/ 1783121 h 5820250"/>
                <a:gd name="connsiteX28" fmla="*/ 213248 w 5426043"/>
                <a:gd name="connsiteY28" fmla="*/ 1274074 h 5820250"/>
                <a:gd name="connsiteX29" fmla="*/ 213248 w 5426043"/>
                <a:gd name="connsiteY29" fmla="*/ 1406049 h 5820250"/>
                <a:gd name="connsiteX30" fmla="*/ 694015 w 5426043"/>
                <a:gd name="connsiteY30" fmla="*/ 2744655 h 5820250"/>
                <a:gd name="connsiteX31" fmla="*/ 1253280 w 5426043"/>
                <a:gd name="connsiteY31" fmla="*/ 3774615 h 5820250"/>
                <a:gd name="connsiteX32" fmla="*/ 2015715 w 5426043"/>
                <a:gd name="connsiteY32" fmla="*/ 4415917 h 5820250"/>
                <a:gd name="connsiteX33" fmla="*/ 2631307 w 5426043"/>
                <a:gd name="connsiteY33" fmla="*/ 4738370 h 5820250"/>
                <a:gd name="connsiteX34" fmla="*/ 2175214 w 5426043"/>
                <a:gd name="connsiteY34" fmla="*/ 4769173 h 5820250"/>
                <a:gd name="connsiteX35" fmla="*/ 1502268 w 5426043"/>
                <a:gd name="connsiteY35" fmla="*/ 4555140 h 5820250"/>
                <a:gd name="connsiteX36" fmla="*/ 760003 w 5426043"/>
                <a:gd name="connsiteY36" fmla="*/ 3951286 h 5820250"/>
                <a:gd name="connsiteX37" fmla="*/ 260382 w 5426043"/>
                <a:gd name="connsiteY37" fmla="*/ 3055740 h 5820250"/>
                <a:gd name="connsiteX38" fmla="*/ 5859 w 5426043"/>
                <a:gd name="connsiteY38" fmla="*/ 2688094 h 5820250"/>
                <a:gd name="connsiteX39" fmla="*/ 109554 w 5426043"/>
                <a:gd name="connsiteY39" fmla="*/ 3281983 h 5820250"/>
                <a:gd name="connsiteX40" fmla="*/ 420638 w 5426043"/>
                <a:gd name="connsiteY40" fmla="*/ 4686577 h 5820250"/>
                <a:gd name="connsiteX41" fmla="*/ 967661 w 5426043"/>
                <a:gd name="connsiteY41" fmla="*/ 5270028 h 5820250"/>
                <a:gd name="connsiteX42" fmla="*/ 1523574 w 5426043"/>
                <a:gd name="connsiteY42" fmla="*/ 5525562 h 5820250"/>
                <a:gd name="connsiteX43" fmla="*/ 2471273 w 5426043"/>
                <a:gd name="connsiteY43" fmla="*/ 5605714 h 5820250"/>
                <a:gd name="connsiteX44" fmla="*/ 3242901 w 5426043"/>
                <a:gd name="connsiteY44" fmla="*/ 5427626 h 5820250"/>
                <a:gd name="connsiteX45" fmla="*/ 3409946 w 5426043"/>
                <a:gd name="connsiteY45" fmla="*/ 5523928 h 5820250"/>
                <a:gd name="connsiteX46" fmla="*/ 3455462 w 5426043"/>
                <a:gd name="connsiteY46" fmla="*/ 5820249 h 5820250"/>
                <a:gd name="connsiteX0" fmla="*/ 4361304 w 5426043"/>
                <a:gd name="connsiteY0" fmla="*/ 5609304 h 5820250"/>
                <a:gd name="connsiteX1" fmla="*/ 4231131 w 5426043"/>
                <a:gd name="connsiteY1" fmla="*/ 5215361 h 5820250"/>
                <a:gd name="connsiteX2" fmla="*/ 4435951 w 5426043"/>
                <a:gd name="connsiteY2" fmla="*/ 4908219 h 5820250"/>
                <a:gd name="connsiteX3" fmla="*/ 4779546 w 5426043"/>
                <a:gd name="connsiteY3" fmla="*/ 4491709 h 5820250"/>
                <a:gd name="connsiteX4" fmla="*/ 5058626 w 5426043"/>
                <a:gd name="connsiteY4" fmla="*/ 3564787 h 5820250"/>
                <a:gd name="connsiteX5" fmla="*/ 5416844 w 5426043"/>
                <a:gd name="connsiteY5" fmla="*/ 2499558 h 5820250"/>
                <a:gd name="connsiteX6" fmla="*/ 5253752 w 5426043"/>
                <a:gd name="connsiteY6" fmla="*/ 2511758 h 5820250"/>
                <a:gd name="connsiteX7" fmla="*/ 4564500 w 5426043"/>
                <a:gd name="connsiteY7" fmla="*/ 3073666 h 5820250"/>
                <a:gd name="connsiteX8" fmla="*/ 4046069 w 5426043"/>
                <a:gd name="connsiteY8" fmla="*/ 4126147 h 5820250"/>
                <a:gd name="connsiteX9" fmla="*/ 4099905 w 5426043"/>
                <a:gd name="connsiteY9" fmla="*/ 3298781 h 5820250"/>
                <a:gd name="connsiteX10" fmla="*/ 4281760 w 5426043"/>
                <a:gd name="connsiteY10" fmla="*/ 1853260 h 5820250"/>
                <a:gd name="connsiteX11" fmla="*/ 4416873 w 5426043"/>
                <a:gd name="connsiteY11" fmla="*/ 1147576 h 5820250"/>
                <a:gd name="connsiteX12" fmla="*/ 4484533 w 5426043"/>
                <a:gd name="connsiteY12" fmla="*/ 653647 h 5820250"/>
                <a:gd name="connsiteX13" fmla="*/ 4063391 w 5426043"/>
                <a:gd name="connsiteY13" fmla="*/ 1013087 h 5820250"/>
                <a:gd name="connsiteX14" fmla="*/ 3488008 w 5426043"/>
                <a:gd name="connsiteY14" fmla="*/ 2079410 h 5820250"/>
                <a:gd name="connsiteX15" fmla="*/ 3287203 w 5426043"/>
                <a:gd name="connsiteY15" fmla="*/ 3173083 h 5820250"/>
                <a:gd name="connsiteX16" fmla="*/ 3311855 w 5426043"/>
                <a:gd name="connsiteY16" fmla="*/ 3851780 h 5820250"/>
                <a:gd name="connsiteX17" fmla="*/ 3192806 w 5426043"/>
                <a:gd name="connsiteY17" fmla="*/ 3606624 h 5820250"/>
                <a:gd name="connsiteX18" fmla="*/ 2932473 w 5426043"/>
                <a:gd name="connsiteY18" fmla="*/ 2724036 h 5820250"/>
                <a:gd name="connsiteX19" fmla="*/ 2399382 w 5426043"/>
                <a:gd name="connsiteY19" fmla="*/ 1393179 h 5820250"/>
                <a:gd name="connsiteX20" fmla="*/ 1918061 w 5426043"/>
                <a:gd name="connsiteY20" fmla="*/ 334605 h 5820250"/>
                <a:gd name="connsiteX21" fmla="*/ 1759700 w 5426043"/>
                <a:gd name="connsiteY21" fmla="*/ 46327 h 5820250"/>
                <a:gd name="connsiteX22" fmla="*/ 1504721 w 5426043"/>
                <a:gd name="connsiteY22" fmla="*/ 1179806 h 5820250"/>
                <a:gd name="connsiteX23" fmla="*/ 1919500 w 5426043"/>
                <a:gd name="connsiteY23" fmla="*/ 2508985 h 5820250"/>
                <a:gd name="connsiteX24" fmla="*/ 2511779 w 5426043"/>
                <a:gd name="connsiteY24" fmla="*/ 3676696 h 5820250"/>
                <a:gd name="connsiteX25" fmla="*/ 2507282 w 5426043"/>
                <a:gd name="connsiteY25" fmla="*/ 3842847 h 5820250"/>
                <a:gd name="connsiteX26" fmla="*/ 1259624 w 5426043"/>
                <a:gd name="connsiteY26" fmla="*/ 2329876 h 5820250"/>
                <a:gd name="connsiteX27" fmla="*/ 760003 w 5426043"/>
                <a:gd name="connsiteY27" fmla="*/ 1783121 h 5820250"/>
                <a:gd name="connsiteX28" fmla="*/ 213248 w 5426043"/>
                <a:gd name="connsiteY28" fmla="*/ 1274074 h 5820250"/>
                <a:gd name="connsiteX29" fmla="*/ 213248 w 5426043"/>
                <a:gd name="connsiteY29" fmla="*/ 1406049 h 5820250"/>
                <a:gd name="connsiteX30" fmla="*/ 694015 w 5426043"/>
                <a:gd name="connsiteY30" fmla="*/ 2744655 h 5820250"/>
                <a:gd name="connsiteX31" fmla="*/ 1253280 w 5426043"/>
                <a:gd name="connsiteY31" fmla="*/ 3774615 h 5820250"/>
                <a:gd name="connsiteX32" fmla="*/ 2015715 w 5426043"/>
                <a:gd name="connsiteY32" fmla="*/ 4415917 h 5820250"/>
                <a:gd name="connsiteX33" fmla="*/ 2631307 w 5426043"/>
                <a:gd name="connsiteY33" fmla="*/ 4738370 h 5820250"/>
                <a:gd name="connsiteX34" fmla="*/ 2175214 w 5426043"/>
                <a:gd name="connsiteY34" fmla="*/ 4769173 h 5820250"/>
                <a:gd name="connsiteX35" fmla="*/ 1502268 w 5426043"/>
                <a:gd name="connsiteY35" fmla="*/ 4555140 h 5820250"/>
                <a:gd name="connsiteX36" fmla="*/ 760003 w 5426043"/>
                <a:gd name="connsiteY36" fmla="*/ 3951286 h 5820250"/>
                <a:gd name="connsiteX37" fmla="*/ 260382 w 5426043"/>
                <a:gd name="connsiteY37" fmla="*/ 3055740 h 5820250"/>
                <a:gd name="connsiteX38" fmla="*/ 5859 w 5426043"/>
                <a:gd name="connsiteY38" fmla="*/ 2688094 h 5820250"/>
                <a:gd name="connsiteX39" fmla="*/ 109554 w 5426043"/>
                <a:gd name="connsiteY39" fmla="*/ 3281983 h 5820250"/>
                <a:gd name="connsiteX40" fmla="*/ 420638 w 5426043"/>
                <a:gd name="connsiteY40" fmla="*/ 4686577 h 5820250"/>
                <a:gd name="connsiteX41" fmla="*/ 967661 w 5426043"/>
                <a:gd name="connsiteY41" fmla="*/ 5270028 h 5820250"/>
                <a:gd name="connsiteX42" fmla="*/ 1523574 w 5426043"/>
                <a:gd name="connsiteY42" fmla="*/ 5525562 h 5820250"/>
                <a:gd name="connsiteX43" fmla="*/ 2471273 w 5426043"/>
                <a:gd name="connsiteY43" fmla="*/ 5605714 h 5820250"/>
                <a:gd name="connsiteX44" fmla="*/ 3242901 w 5426043"/>
                <a:gd name="connsiteY44" fmla="*/ 5427626 h 5820250"/>
                <a:gd name="connsiteX45" fmla="*/ 3409946 w 5426043"/>
                <a:gd name="connsiteY45" fmla="*/ 5523928 h 5820250"/>
                <a:gd name="connsiteX46" fmla="*/ 3455462 w 5426043"/>
                <a:gd name="connsiteY46" fmla="*/ 5820249 h 5820250"/>
                <a:gd name="connsiteX0" fmla="*/ 4361486 w 5426225"/>
                <a:gd name="connsiteY0" fmla="*/ 5609304 h 5820250"/>
                <a:gd name="connsiteX1" fmla="*/ 4231313 w 5426225"/>
                <a:gd name="connsiteY1" fmla="*/ 5215361 h 5820250"/>
                <a:gd name="connsiteX2" fmla="*/ 4436133 w 5426225"/>
                <a:gd name="connsiteY2" fmla="*/ 4908219 h 5820250"/>
                <a:gd name="connsiteX3" fmla="*/ 4779728 w 5426225"/>
                <a:gd name="connsiteY3" fmla="*/ 4491709 h 5820250"/>
                <a:gd name="connsiteX4" fmla="*/ 5058808 w 5426225"/>
                <a:gd name="connsiteY4" fmla="*/ 3564787 h 5820250"/>
                <a:gd name="connsiteX5" fmla="*/ 5417026 w 5426225"/>
                <a:gd name="connsiteY5" fmla="*/ 2499558 h 5820250"/>
                <a:gd name="connsiteX6" fmla="*/ 5253934 w 5426225"/>
                <a:gd name="connsiteY6" fmla="*/ 2511758 h 5820250"/>
                <a:gd name="connsiteX7" fmla="*/ 4564682 w 5426225"/>
                <a:gd name="connsiteY7" fmla="*/ 3073666 h 5820250"/>
                <a:gd name="connsiteX8" fmla="*/ 4046251 w 5426225"/>
                <a:gd name="connsiteY8" fmla="*/ 4126147 h 5820250"/>
                <a:gd name="connsiteX9" fmla="*/ 4100087 w 5426225"/>
                <a:gd name="connsiteY9" fmla="*/ 3298781 h 5820250"/>
                <a:gd name="connsiteX10" fmla="*/ 4281942 w 5426225"/>
                <a:gd name="connsiteY10" fmla="*/ 1853260 h 5820250"/>
                <a:gd name="connsiteX11" fmla="*/ 4417055 w 5426225"/>
                <a:gd name="connsiteY11" fmla="*/ 1147576 h 5820250"/>
                <a:gd name="connsiteX12" fmla="*/ 4484715 w 5426225"/>
                <a:gd name="connsiteY12" fmla="*/ 653647 h 5820250"/>
                <a:gd name="connsiteX13" fmla="*/ 4063573 w 5426225"/>
                <a:gd name="connsiteY13" fmla="*/ 1013087 h 5820250"/>
                <a:gd name="connsiteX14" fmla="*/ 3488190 w 5426225"/>
                <a:gd name="connsiteY14" fmla="*/ 2079410 h 5820250"/>
                <a:gd name="connsiteX15" fmla="*/ 3287385 w 5426225"/>
                <a:gd name="connsiteY15" fmla="*/ 3173083 h 5820250"/>
                <a:gd name="connsiteX16" fmla="*/ 3312037 w 5426225"/>
                <a:gd name="connsiteY16" fmla="*/ 3851780 h 5820250"/>
                <a:gd name="connsiteX17" fmla="*/ 3192988 w 5426225"/>
                <a:gd name="connsiteY17" fmla="*/ 3606624 h 5820250"/>
                <a:gd name="connsiteX18" fmla="*/ 2932655 w 5426225"/>
                <a:gd name="connsiteY18" fmla="*/ 2724036 h 5820250"/>
                <a:gd name="connsiteX19" fmla="*/ 2399564 w 5426225"/>
                <a:gd name="connsiteY19" fmla="*/ 1393179 h 5820250"/>
                <a:gd name="connsiteX20" fmla="*/ 1918243 w 5426225"/>
                <a:gd name="connsiteY20" fmla="*/ 334605 h 5820250"/>
                <a:gd name="connsiteX21" fmla="*/ 1759882 w 5426225"/>
                <a:gd name="connsiteY21" fmla="*/ 46327 h 5820250"/>
                <a:gd name="connsiteX22" fmla="*/ 1504903 w 5426225"/>
                <a:gd name="connsiteY22" fmla="*/ 1179806 h 5820250"/>
                <a:gd name="connsiteX23" fmla="*/ 1919682 w 5426225"/>
                <a:gd name="connsiteY23" fmla="*/ 2508985 h 5820250"/>
                <a:gd name="connsiteX24" fmla="*/ 2511961 w 5426225"/>
                <a:gd name="connsiteY24" fmla="*/ 3676696 h 5820250"/>
                <a:gd name="connsiteX25" fmla="*/ 2507464 w 5426225"/>
                <a:gd name="connsiteY25" fmla="*/ 3842847 h 5820250"/>
                <a:gd name="connsiteX26" fmla="*/ 1259806 w 5426225"/>
                <a:gd name="connsiteY26" fmla="*/ 2329876 h 5820250"/>
                <a:gd name="connsiteX27" fmla="*/ 760185 w 5426225"/>
                <a:gd name="connsiteY27" fmla="*/ 1783121 h 5820250"/>
                <a:gd name="connsiteX28" fmla="*/ 213430 w 5426225"/>
                <a:gd name="connsiteY28" fmla="*/ 1274074 h 5820250"/>
                <a:gd name="connsiteX29" fmla="*/ 213430 w 5426225"/>
                <a:gd name="connsiteY29" fmla="*/ 1406049 h 5820250"/>
                <a:gd name="connsiteX30" fmla="*/ 694197 w 5426225"/>
                <a:gd name="connsiteY30" fmla="*/ 2744655 h 5820250"/>
                <a:gd name="connsiteX31" fmla="*/ 1253462 w 5426225"/>
                <a:gd name="connsiteY31" fmla="*/ 3774615 h 5820250"/>
                <a:gd name="connsiteX32" fmla="*/ 2015897 w 5426225"/>
                <a:gd name="connsiteY32" fmla="*/ 4415917 h 5820250"/>
                <a:gd name="connsiteX33" fmla="*/ 2631489 w 5426225"/>
                <a:gd name="connsiteY33" fmla="*/ 4738370 h 5820250"/>
                <a:gd name="connsiteX34" fmla="*/ 2175396 w 5426225"/>
                <a:gd name="connsiteY34" fmla="*/ 4769173 h 5820250"/>
                <a:gd name="connsiteX35" fmla="*/ 1502450 w 5426225"/>
                <a:gd name="connsiteY35" fmla="*/ 4555140 h 5820250"/>
                <a:gd name="connsiteX36" fmla="*/ 760185 w 5426225"/>
                <a:gd name="connsiteY36" fmla="*/ 3951286 h 5820250"/>
                <a:gd name="connsiteX37" fmla="*/ 260564 w 5426225"/>
                <a:gd name="connsiteY37" fmla="*/ 3055740 h 5820250"/>
                <a:gd name="connsiteX38" fmla="*/ 6041 w 5426225"/>
                <a:gd name="connsiteY38" fmla="*/ 2688094 h 5820250"/>
                <a:gd name="connsiteX39" fmla="*/ 109736 w 5426225"/>
                <a:gd name="connsiteY39" fmla="*/ 3281983 h 5820250"/>
                <a:gd name="connsiteX40" fmla="*/ 437514 w 5426225"/>
                <a:gd name="connsiteY40" fmla="*/ 4566106 h 5820250"/>
                <a:gd name="connsiteX41" fmla="*/ 967843 w 5426225"/>
                <a:gd name="connsiteY41" fmla="*/ 5270028 h 5820250"/>
                <a:gd name="connsiteX42" fmla="*/ 1523756 w 5426225"/>
                <a:gd name="connsiteY42" fmla="*/ 5525562 h 5820250"/>
                <a:gd name="connsiteX43" fmla="*/ 2471455 w 5426225"/>
                <a:gd name="connsiteY43" fmla="*/ 5605714 h 5820250"/>
                <a:gd name="connsiteX44" fmla="*/ 3243083 w 5426225"/>
                <a:gd name="connsiteY44" fmla="*/ 5427626 h 5820250"/>
                <a:gd name="connsiteX45" fmla="*/ 3410128 w 5426225"/>
                <a:gd name="connsiteY45" fmla="*/ 5523928 h 5820250"/>
                <a:gd name="connsiteX46" fmla="*/ 3455644 w 5426225"/>
                <a:gd name="connsiteY46" fmla="*/ 5820249 h 5820250"/>
                <a:gd name="connsiteX0" fmla="*/ 4361486 w 5426225"/>
                <a:gd name="connsiteY0" fmla="*/ 5609304 h 5820250"/>
                <a:gd name="connsiteX1" fmla="*/ 4231313 w 5426225"/>
                <a:gd name="connsiteY1" fmla="*/ 5215361 h 5820250"/>
                <a:gd name="connsiteX2" fmla="*/ 4436133 w 5426225"/>
                <a:gd name="connsiteY2" fmla="*/ 4908219 h 5820250"/>
                <a:gd name="connsiteX3" fmla="*/ 4779728 w 5426225"/>
                <a:gd name="connsiteY3" fmla="*/ 4491709 h 5820250"/>
                <a:gd name="connsiteX4" fmla="*/ 5058808 w 5426225"/>
                <a:gd name="connsiteY4" fmla="*/ 3564787 h 5820250"/>
                <a:gd name="connsiteX5" fmla="*/ 5417026 w 5426225"/>
                <a:gd name="connsiteY5" fmla="*/ 2499558 h 5820250"/>
                <a:gd name="connsiteX6" fmla="*/ 5253934 w 5426225"/>
                <a:gd name="connsiteY6" fmla="*/ 2511758 h 5820250"/>
                <a:gd name="connsiteX7" fmla="*/ 4564682 w 5426225"/>
                <a:gd name="connsiteY7" fmla="*/ 3073666 h 5820250"/>
                <a:gd name="connsiteX8" fmla="*/ 4046251 w 5426225"/>
                <a:gd name="connsiteY8" fmla="*/ 4126147 h 5820250"/>
                <a:gd name="connsiteX9" fmla="*/ 4100087 w 5426225"/>
                <a:gd name="connsiteY9" fmla="*/ 3298781 h 5820250"/>
                <a:gd name="connsiteX10" fmla="*/ 4281942 w 5426225"/>
                <a:gd name="connsiteY10" fmla="*/ 1853260 h 5820250"/>
                <a:gd name="connsiteX11" fmla="*/ 4417055 w 5426225"/>
                <a:gd name="connsiteY11" fmla="*/ 1147576 h 5820250"/>
                <a:gd name="connsiteX12" fmla="*/ 4484715 w 5426225"/>
                <a:gd name="connsiteY12" fmla="*/ 653647 h 5820250"/>
                <a:gd name="connsiteX13" fmla="*/ 4063573 w 5426225"/>
                <a:gd name="connsiteY13" fmla="*/ 1013087 h 5820250"/>
                <a:gd name="connsiteX14" fmla="*/ 3488190 w 5426225"/>
                <a:gd name="connsiteY14" fmla="*/ 2079410 h 5820250"/>
                <a:gd name="connsiteX15" fmla="*/ 3287385 w 5426225"/>
                <a:gd name="connsiteY15" fmla="*/ 3173083 h 5820250"/>
                <a:gd name="connsiteX16" fmla="*/ 3312037 w 5426225"/>
                <a:gd name="connsiteY16" fmla="*/ 3851780 h 5820250"/>
                <a:gd name="connsiteX17" fmla="*/ 3192988 w 5426225"/>
                <a:gd name="connsiteY17" fmla="*/ 3606624 h 5820250"/>
                <a:gd name="connsiteX18" fmla="*/ 2932655 w 5426225"/>
                <a:gd name="connsiteY18" fmla="*/ 2724036 h 5820250"/>
                <a:gd name="connsiteX19" fmla="*/ 2399564 w 5426225"/>
                <a:gd name="connsiteY19" fmla="*/ 1393179 h 5820250"/>
                <a:gd name="connsiteX20" fmla="*/ 1918243 w 5426225"/>
                <a:gd name="connsiteY20" fmla="*/ 334605 h 5820250"/>
                <a:gd name="connsiteX21" fmla="*/ 1759882 w 5426225"/>
                <a:gd name="connsiteY21" fmla="*/ 46327 h 5820250"/>
                <a:gd name="connsiteX22" fmla="*/ 1504903 w 5426225"/>
                <a:gd name="connsiteY22" fmla="*/ 1179806 h 5820250"/>
                <a:gd name="connsiteX23" fmla="*/ 1919682 w 5426225"/>
                <a:gd name="connsiteY23" fmla="*/ 2508985 h 5820250"/>
                <a:gd name="connsiteX24" fmla="*/ 2511961 w 5426225"/>
                <a:gd name="connsiteY24" fmla="*/ 3676696 h 5820250"/>
                <a:gd name="connsiteX25" fmla="*/ 2507464 w 5426225"/>
                <a:gd name="connsiteY25" fmla="*/ 3842847 h 5820250"/>
                <a:gd name="connsiteX26" fmla="*/ 1259806 w 5426225"/>
                <a:gd name="connsiteY26" fmla="*/ 2329876 h 5820250"/>
                <a:gd name="connsiteX27" fmla="*/ 760185 w 5426225"/>
                <a:gd name="connsiteY27" fmla="*/ 1783121 h 5820250"/>
                <a:gd name="connsiteX28" fmla="*/ 213430 w 5426225"/>
                <a:gd name="connsiteY28" fmla="*/ 1274074 h 5820250"/>
                <a:gd name="connsiteX29" fmla="*/ 213430 w 5426225"/>
                <a:gd name="connsiteY29" fmla="*/ 1406049 h 5820250"/>
                <a:gd name="connsiteX30" fmla="*/ 694197 w 5426225"/>
                <a:gd name="connsiteY30" fmla="*/ 2744655 h 5820250"/>
                <a:gd name="connsiteX31" fmla="*/ 1253462 w 5426225"/>
                <a:gd name="connsiteY31" fmla="*/ 3774615 h 5820250"/>
                <a:gd name="connsiteX32" fmla="*/ 2015897 w 5426225"/>
                <a:gd name="connsiteY32" fmla="*/ 4415917 h 5820250"/>
                <a:gd name="connsiteX33" fmla="*/ 2631489 w 5426225"/>
                <a:gd name="connsiteY33" fmla="*/ 4738370 h 5820250"/>
                <a:gd name="connsiteX34" fmla="*/ 2175396 w 5426225"/>
                <a:gd name="connsiteY34" fmla="*/ 4769173 h 5820250"/>
                <a:gd name="connsiteX35" fmla="*/ 1502450 w 5426225"/>
                <a:gd name="connsiteY35" fmla="*/ 4555140 h 5820250"/>
                <a:gd name="connsiteX36" fmla="*/ 760185 w 5426225"/>
                <a:gd name="connsiteY36" fmla="*/ 3951286 h 5820250"/>
                <a:gd name="connsiteX37" fmla="*/ 260564 w 5426225"/>
                <a:gd name="connsiteY37" fmla="*/ 3055740 h 5820250"/>
                <a:gd name="connsiteX38" fmla="*/ 6041 w 5426225"/>
                <a:gd name="connsiteY38" fmla="*/ 2688094 h 5820250"/>
                <a:gd name="connsiteX39" fmla="*/ 109736 w 5426225"/>
                <a:gd name="connsiteY39" fmla="*/ 3281983 h 5820250"/>
                <a:gd name="connsiteX40" fmla="*/ 437514 w 5426225"/>
                <a:gd name="connsiteY40" fmla="*/ 4566106 h 5820250"/>
                <a:gd name="connsiteX41" fmla="*/ 1523756 w 5426225"/>
                <a:gd name="connsiteY41" fmla="*/ 5525562 h 5820250"/>
                <a:gd name="connsiteX42" fmla="*/ 2471455 w 5426225"/>
                <a:gd name="connsiteY42" fmla="*/ 5605714 h 5820250"/>
                <a:gd name="connsiteX43" fmla="*/ 3243083 w 5426225"/>
                <a:gd name="connsiteY43" fmla="*/ 5427626 h 5820250"/>
                <a:gd name="connsiteX44" fmla="*/ 3410128 w 5426225"/>
                <a:gd name="connsiteY44" fmla="*/ 5523928 h 5820250"/>
                <a:gd name="connsiteX45" fmla="*/ 3455644 w 5426225"/>
                <a:gd name="connsiteY45" fmla="*/ 5820249 h 5820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5426225" h="5820250">
                  <a:moveTo>
                    <a:pt x="4361486" y="5609304"/>
                  </a:moveTo>
                  <a:cubicBezTo>
                    <a:pt x="4290845" y="5425964"/>
                    <a:pt x="4218872" y="5332208"/>
                    <a:pt x="4231313" y="5215361"/>
                  </a:cubicBezTo>
                  <a:cubicBezTo>
                    <a:pt x="4243754" y="5098514"/>
                    <a:pt x="4344731" y="5028828"/>
                    <a:pt x="4436133" y="4908219"/>
                  </a:cubicBezTo>
                  <a:cubicBezTo>
                    <a:pt x="4527536" y="4787610"/>
                    <a:pt x="4675949" y="4715614"/>
                    <a:pt x="4779728" y="4491709"/>
                  </a:cubicBezTo>
                  <a:cubicBezTo>
                    <a:pt x="4883507" y="4267804"/>
                    <a:pt x="4952592" y="3896812"/>
                    <a:pt x="5058808" y="3564787"/>
                  </a:cubicBezTo>
                  <a:cubicBezTo>
                    <a:pt x="5165024" y="3232762"/>
                    <a:pt x="5384505" y="2675063"/>
                    <a:pt x="5417026" y="2499558"/>
                  </a:cubicBezTo>
                  <a:cubicBezTo>
                    <a:pt x="5449547" y="2324053"/>
                    <a:pt x="5395991" y="2416073"/>
                    <a:pt x="5253934" y="2511758"/>
                  </a:cubicBezTo>
                  <a:cubicBezTo>
                    <a:pt x="5111877" y="2607443"/>
                    <a:pt x="4765963" y="2804601"/>
                    <a:pt x="4564682" y="3073666"/>
                  </a:cubicBezTo>
                  <a:cubicBezTo>
                    <a:pt x="4363402" y="3342731"/>
                    <a:pt x="4123683" y="4088628"/>
                    <a:pt x="4046251" y="4126147"/>
                  </a:cubicBezTo>
                  <a:cubicBezTo>
                    <a:pt x="3968819" y="4163666"/>
                    <a:pt x="4060805" y="3677596"/>
                    <a:pt x="4100087" y="3298781"/>
                  </a:cubicBezTo>
                  <a:cubicBezTo>
                    <a:pt x="4139369" y="2919967"/>
                    <a:pt x="4229114" y="2211794"/>
                    <a:pt x="4281942" y="1853260"/>
                  </a:cubicBezTo>
                  <a:cubicBezTo>
                    <a:pt x="4334770" y="1494726"/>
                    <a:pt x="4383260" y="1347511"/>
                    <a:pt x="4417055" y="1147576"/>
                  </a:cubicBezTo>
                  <a:cubicBezTo>
                    <a:pt x="4450850" y="947641"/>
                    <a:pt x="4543629" y="676062"/>
                    <a:pt x="4484715" y="653647"/>
                  </a:cubicBezTo>
                  <a:cubicBezTo>
                    <a:pt x="4425801" y="631232"/>
                    <a:pt x="4229660" y="775460"/>
                    <a:pt x="4063573" y="1013087"/>
                  </a:cubicBezTo>
                  <a:cubicBezTo>
                    <a:pt x="3897486" y="1250714"/>
                    <a:pt x="3617555" y="1719411"/>
                    <a:pt x="3488190" y="2079410"/>
                  </a:cubicBezTo>
                  <a:cubicBezTo>
                    <a:pt x="3358825" y="2439409"/>
                    <a:pt x="3316744" y="2877688"/>
                    <a:pt x="3287385" y="3173083"/>
                  </a:cubicBezTo>
                  <a:cubicBezTo>
                    <a:pt x="3258026" y="3468478"/>
                    <a:pt x="3327770" y="3779523"/>
                    <a:pt x="3312037" y="3851780"/>
                  </a:cubicBezTo>
                  <a:cubicBezTo>
                    <a:pt x="3296304" y="3924037"/>
                    <a:pt x="3256218" y="3794581"/>
                    <a:pt x="3192988" y="3606624"/>
                  </a:cubicBezTo>
                  <a:cubicBezTo>
                    <a:pt x="3129758" y="3418667"/>
                    <a:pt x="3064892" y="3092943"/>
                    <a:pt x="2932655" y="2724036"/>
                  </a:cubicBezTo>
                  <a:cubicBezTo>
                    <a:pt x="2800418" y="2355129"/>
                    <a:pt x="2568633" y="1791418"/>
                    <a:pt x="2399564" y="1393179"/>
                  </a:cubicBezTo>
                  <a:cubicBezTo>
                    <a:pt x="2230495" y="994941"/>
                    <a:pt x="2024857" y="559080"/>
                    <a:pt x="1918243" y="334605"/>
                  </a:cubicBezTo>
                  <a:cubicBezTo>
                    <a:pt x="1811629" y="110130"/>
                    <a:pt x="1828772" y="-94540"/>
                    <a:pt x="1759882" y="46327"/>
                  </a:cubicBezTo>
                  <a:cubicBezTo>
                    <a:pt x="1690992" y="187194"/>
                    <a:pt x="1478270" y="769363"/>
                    <a:pt x="1504903" y="1179806"/>
                  </a:cubicBezTo>
                  <a:cubicBezTo>
                    <a:pt x="1531536" y="1590249"/>
                    <a:pt x="1751839" y="2092837"/>
                    <a:pt x="1919682" y="2508985"/>
                  </a:cubicBezTo>
                  <a:cubicBezTo>
                    <a:pt x="2087525" y="2925133"/>
                    <a:pt x="2413997" y="3454386"/>
                    <a:pt x="2511961" y="3676696"/>
                  </a:cubicBezTo>
                  <a:cubicBezTo>
                    <a:pt x="2609925" y="3899006"/>
                    <a:pt x="2640198" y="3976933"/>
                    <a:pt x="2507464" y="3842847"/>
                  </a:cubicBezTo>
                  <a:cubicBezTo>
                    <a:pt x="2374730" y="3708761"/>
                    <a:pt x="1551019" y="2673164"/>
                    <a:pt x="1259806" y="2329876"/>
                  </a:cubicBezTo>
                  <a:cubicBezTo>
                    <a:pt x="968593" y="1986588"/>
                    <a:pt x="934581" y="1959088"/>
                    <a:pt x="760185" y="1783121"/>
                  </a:cubicBezTo>
                  <a:cubicBezTo>
                    <a:pt x="585789" y="1607154"/>
                    <a:pt x="304556" y="1336919"/>
                    <a:pt x="213430" y="1274074"/>
                  </a:cubicBezTo>
                  <a:cubicBezTo>
                    <a:pt x="122304" y="1211229"/>
                    <a:pt x="133302" y="1160952"/>
                    <a:pt x="213430" y="1406049"/>
                  </a:cubicBezTo>
                  <a:cubicBezTo>
                    <a:pt x="293558" y="1651146"/>
                    <a:pt x="520858" y="2349894"/>
                    <a:pt x="694197" y="2744655"/>
                  </a:cubicBezTo>
                  <a:cubicBezTo>
                    <a:pt x="867536" y="3139416"/>
                    <a:pt x="1033179" y="3496071"/>
                    <a:pt x="1253462" y="3774615"/>
                  </a:cubicBezTo>
                  <a:cubicBezTo>
                    <a:pt x="1473745" y="4053159"/>
                    <a:pt x="1786226" y="4255291"/>
                    <a:pt x="2015897" y="4415917"/>
                  </a:cubicBezTo>
                  <a:cubicBezTo>
                    <a:pt x="2245568" y="4576543"/>
                    <a:pt x="2599073" y="4704664"/>
                    <a:pt x="2631489" y="4738370"/>
                  </a:cubicBezTo>
                  <a:cubicBezTo>
                    <a:pt x="2663905" y="4772076"/>
                    <a:pt x="2363569" y="4799711"/>
                    <a:pt x="2175396" y="4769173"/>
                  </a:cubicBezTo>
                  <a:cubicBezTo>
                    <a:pt x="1987223" y="4738635"/>
                    <a:pt x="1738318" y="4691454"/>
                    <a:pt x="1502450" y="4555140"/>
                  </a:cubicBezTo>
                  <a:cubicBezTo>
                    <a:pt x="1266582" y="4418826"/>
                    <a:pt x="967166" y="4201186"/>
                    <a:pt x="760185" y="3951286"/>
                  </a:cubicBezTo>
                  <a:cubicBezTo>
                    <a:pt x="553204" y="3701386"/>
                    <a:pt x="386255" y="3266272"/>
                    <a:pt x="260564" y="3055740"/>
                  </a:cubicBezTo>
                  <a:cubicBezTo>
                    <a:pt x="134873" y="2845208"/>
                    <a:pt x="31179" y="2650387"/>
                    <a:pt x="6041" y="2688094"/>
                  </a:cubicBezTo>
                  <a:cubicBezTo>
                    <a:pt x="-19097" y="2725801"/>
                    <a:pt x="37824" y="2968981"/>
                    <a:pt x="109736" y="3281983"/>
                  </a:cubicBezTo>
                  <a:cubicBezTo>
                    <a:pt x="181648" y="3594985"/>
                    <a:pt x="201844" y="4192176"/>
                    <a:pt x="437514" y="4566106"/>
                  </a:cubicBezTo>
                  <a:cubicBezTo>
                    <a:pt x="673184" y="4940036"/>
                    <a:pt x="1184766" y="5352294"/>
                    <a:pt x="1523756" y="5525562"/>
                  </a:cubicBezTo>
                  <a:cubicBezTo>
                    <a:pt x="1862746" y="5698830"/>
                    <a:pt x="2184900" y="5622037"/>
                    <a:pt x="2471455" y="5605714"/>
                  </a:cubicBezTo>
                  <a:cubicBezTo>
                    <a:pt x="2758010" y="5589391"/>
                    <a:pt x="3144000" y="5442008"/>
                    <a:pt x="3243083" y="5427626"/>
                  </a:cubicBezTo>
                  <a:cubicBezTo>
                    <a:pt x="3342166" y="5413244"/>
                    <a:pt x="3406420" y="5413989"/>
                    <a:pt x="3410128" y="5523928"/>
                  </a:cubicBezTo>
                  <a:cubicBezTo>
                    <a:pt x="3413836" y="5633867"/>
                    <a:pt x="3448772" y="5675021"/>
                    <a:pt x="3455644" y="5820249"/>
                  </a:cubicBezTo>
                </a:path>
              </a:pathLst>
            </a:custGeom>
            <a:solidFill>
              <a:schemeClr val="accent3">
                <a:lumMod val="20000"/>
                <a:lumOff val="80000"/>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85435E44-3C80-0CF1-90C7-87095AFE0EF8}"/>
              </a:ext>
            </a:extLst>
          </p:cNvPr>
          <p:cNvSpPr>
            <a:spLocks noGrp="1"/>
          </p:cNvSpPr>
          <p:nvPr>
            <p:ph idx="1"/>
          </p:nvPr>
        </p:nvSpPr>
        <p:spPr>
          <a:xfrm>
            <a:off x="3492724" y="2562584"/>
            <a:ext cx="5194252" cy="3507523"/>
          </a:xfrm>
        </p:spPr>
        <p:txBody>
          <a:bodyPr anchor="ctr">
            <a:normAutofit/>
          </a:bodyPr>
          <a:lstStyle/>
          <a:p>
            <a:pPr algn="ctr"/>
            <a:endParaRPr lang="en-US" sz="1600">
              <a:solidFill>
                <a:schemeClr val="tx2"/>
              </a:solidFill>
            </a:endParaRPr>
          </a:p>
          <a:p>
            <a:pPr algn="ctr"/>
            <a:r>
              <a:rPr lang="en-US" sz="1600">
                <a:solidFill>
                  <a:schemeClr val="tx2"/>
                </a:solidFill>
              </a:rPr>
              <a:t>Learning Lab (Aydin Bal, Wisconsin-Madison)</a:t>
            </a:r>
          </a:p>
          <a:p>
            <a:pPr algn="ctr"/>
            <a:r>
              <a:rPr lang="en-US" sz="1600">
                <a:solidFill>
                  <a:schemeClr val="tx2"/>
                </a:solidFill>
              </a:rPr>
              <a:t>Process for community engagement</a:t>
            </a:r>
          </a:p>
          <a:p>
            <a:pPr algn="ctr"/>
            <a:r>
              <a:rPr lang="en-US" sz="1600">
                <a:solidFill>
                  <a:schemeClr val="tx2"/>
                </a:solidFill>
              </a:rPr>
              <a:t>Rooted in cultural-historical activity theory </a:t>
            </a:r>
          </a:p>
          <a:p>
            <a:pPr algn="ctr"/>
            <a:r>
              <a:rPr lang="en-US" sz="1600">
                <a:solidFill>
                  <a:schemeClr val="tx2"/>
                </a:solidFill>
              </a:rPr>
              <a:t>UK model working with local authorities</a:t>
            </a:r>
          </a:p>
          <a:p>
            <a:pPr algn="ctr"/>
            <a:r>
              <a:rPr lang="en-US" sz="1600">
                <a:solidFill>
                  <a:schemeClr val="tx2"/>
                </a:solidFill>
              </a:rPr>
              <a:t>Facilitated by Educational Psychologists</a:t>
            </a:r>
          </a:p>
          <a:p>
            <a:pPr algn="ctr"/>
            <a:r>
              <a:rPr lang="en-US" sz="1600">
                <a:solidFill>
                  <a:schemeClr val="tx2"/>
                </a:solidFill>
              </a:rPr>
              <a:t>Funding bid in development</a:t>
            </a:r>
          </a:p>
          <a:p>
            <a:pPr algn="ctr"/>
            <a:endParaRPr lang="en-US" sz="1600">
              <a:solidFill>
                <a:schemeClr val="tx2"/>
              </a:solidFill>
            </a:endParaRPr>
          </a:p>
        </p:txBody>
      </p:sp>
      <p:grpSp>
        <p:nvGrpSpPr>
          <p:cNvPr id="26" name="Group 25">
            <a:extLst>
              <a:ext uri="{FF2B5EF4-FFF2-40B4-BE49-F238E27FC236}">
                <a16:creationId xmlns:a16="http://schemas.microsoft.com/office/drawing/2014/main" id="{2E0CB3A3-E163-801B-144D-764BCB28310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454324">
            <a:off x="10240986" y="3586596"/>
            <a:ext cx="1244355" cy="1877126"/>
            <a:chOff x="11571873" y="5176897"/>
            <a:chExt cx="1284318" cy="1937410"/>
          </a:xfrm>
        </p:grpSpPr>
        <p:sp>
          <p:nvSpPr>
            <p:cNvPr id="27" name="Freeform: Shape 26">
              <a:extLst>
                <a:ext uri="{FF2B5EF4-FFF2-40B4-BE49-F238E27FC236}">
                  <a16:creationId xmlns:a16="http://schemas.microsoft.com/office/drawing/2014/main" id="{624D2B6F-A992-550B-AEFC-017B9411F7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516067" flipH="1">
              <a:off x="11571873" y="5176897"/>
              <a:ext cx="1284318" cy="1937410"/>
            </a:xfrm>
            <a:custGeom>
              <a:avLst/>
              <a:gdLst>
                <a:gd name="connsiteX0" fmla="*/ 1435000 w 1914334"/>
                <a:gd name="connsiteY0" fmla="*/ 708733 h 2986466"/>
                <a:gd name="connsiteX1" fmla="*/ 1372407 w 1914334"/>
                <a:gd name="connsiteY1" fmla="*/ 920145 h 2986466"/>
                <a:gd name="connsiteX2" fmla="*/ 1151204 w 1914334"/>
                <a:gd name="connsiteY2" fmla="*/ 1213461 h 2986466"/>
                <a:gd name="connsiteX3" fmla="*/ 870323 w 1914334"/>
                <a:gd name="connsiteY3" fmla="*/ 1450908 h 2986466"/>
                <a:gd name="connsiteX4" fmla="*/ 413435 w 1914334"/>
                <a:gd name="connsiteY4" fmla="*/ 1646154 h 2986466"/>
                <a:gd name="connsiteX5" fmla="*/ 544953 w 1914334"/>
                <a:gd name="connsiteY5" fmla="*/ 1655582 h 2986466"/>
                <a:gd name="connsiteX6" fmla="*/ 1236024 w 1914334"/>
                <a:gd name="connsiteY6" fmla="*/ 1655582 h 2986466"/>
                <a:gd name="connsiteX7" fmla="*/ 1636116 w 1914334"/>
                <a:gd name="connsiteY7" fmla="*/ 1750148 h 2986466"/>
                <a:gd name="connsiteX8" fmla="*/ 1893405 w 1914334"/>
                <a:gd name="connsiteY8" fmla="*/ 1866540 h 2986466"/>
                <a:gd name="connsiteX9" fmla="*/ 1867279 w 1914334"/>
                <a:gd name="connsiteY9" fmla="*/ 1944294 h 2986466"/>
                <a:gd name="connsiteX10" fmla="*/ 1614292 w 1914334"/>
                <a:gd name="connsiteY10" fmla="*/ 2106595 h 2986466"/>
                <a:gd name="connsiteX11" fmla="*/ 1214200 w 1914334"/>
                <a:gd name="connsiteY11" fmla="*/ 2208436 h 2986466"/>
                <a:gd name="connsiteX12" fmla="*/ 896885 w 1914334"/>
                <a:gd name="connsiteY12" fmla="*/ 2195582 h 2986466"/>
                <a:gd name="connsiteX13" fmla="*/ 539793 w 1914334"/>
                <a:gd name="connsiteY13" fmla="*/ 2089496 h 2986466"/>
                <a:gd name="connsiteX14" fmla="*/ 282999 w 1914334"/>
                <a:gd name="connsiteY14" fmla="*/ 1949873 h 2986466"/>
                <a:gd name="connsiteX15" fmla="*/ 253272 w 1914334"/>
                <a:gd name="connsiteY15" fmla="*/ 2002564 h 2986466"/>
                <a:gd name="connsiteX16" fmla="*/ 302234 w 1914334"/>
                <a:gd name="connsiteY16" fmla="*/ 2395658 h 2986466"/>
                <a:gd name="connsiteX17" fmla="*/ 387549 w 1914334"/>
                <a:gd name="connsiteY17" fmla="*/ 2772667 h 2986466"/>
                <a:gd name="connsiteX18" fmla="*/ 426333 w 1914334"/>
                <a:gd name="connsiteY18" fmla="*/ 2892034 h 2986466"/>
                <a:gd name="connsiteX19" fmla="*/ 207913 w 1914334"/>
                <a:gd name="connsiteY19" fmla="*/ 2986466 h 2986466"/>
                <a:gd name="connsiteX20" fmla="*/ 38108 w 1914334"/>
                <a:gd name="connsiteY20" fmla="*/ 2353249 h 2986466"/>
                <a:gd name="connsiteX21" fmla="*/ 2226 w 1914334"/>
                <a:gd name="connsiteY21" fmla="*/ 1730757 h 2986466"/>
                <a:gd name="connsiteX22" fmla="*/ 66957 w 1914334"/>
                <a:gd name="connsiteY22" fmla="*/ 905117 h 2986466"/>
                <a:gd name="connsiteX23" fmla="*/ 239428 w 1914334"/>
                <a:gd name="connsiteY23" fmla="*/ 433480 h 2986466"/>
                <a:gd name="connsiteX24" fmla="*/ 404935 w 1914334"/>
                <a:gd name="connsiteY24" fmla="*/ 172847 h 2986466"/>
                <a:gd name="connsiteX25" fmla="*/ 573786 w 1914334"/>
                <a:gd name="connsiteY25" fmla="*/ 332 h 2986466"/>
                <a:gd name="connsiteX26" fmla="*/ 576067 w 1914334"/>
                <a:gd name="connsiteY26" fmla="*/ 0 h 2986466"/>
                <a:gd name="connsiteX27" fmla="*/ 693008 w 1914334"/>
                <a:gd name="connsiteY27" fmla="*/ 332388 h 2986466"/>
                <a:gd name="connsiteX28" fmla="*/ 699666 w 1914334"/>
                <a:gd name="connsiteY28" fmla="*/ 437421 h 2986466"/>
                <a:gd name="connsiteX29" fmla="*/ 685894 w 1914334"/>
                <a:gd name="connsiteY29" fmla="*/ 678417 h 2986466"/>
                <a:gd name="connsiteX30" fmla="*/ 508792 w 1914334"/>
                <a:gd name="connsiteY30" fmla="*/ 1006120 h 2986466"/>
                <a:gd name="connsiteX31" fmla="*/ 511266 w 1914334"/>
                <a:gd name="connsiteY31" fmla="*/ 1050185 h 2986466"/>
                <a:gd name="connsiteX32" fmla="*/ 930004 w 1914334"/>
                <a:gd name="connsiteY32" fmla="*/ 813729 h 2986466"/>
                <a:gd name="connsiteX33" fmla="*/ 1422398 w 1914334"/>
                <a:gd name="connsiteY33" fmla="*/ 701643 h 2986466"/>
                <a:gd name="connsiteX34" fmla="*/ 1435000 w 1914334"/>
                <a:gd name="connsiteY34" fmla="*/ 708733 h 2986466"/>
                <a:gd name="connsiteX0" fmla="*/ 1435000 w 1914334"/>
                <a:gd name="connsiteY0" fmla="*/ 708733 h 2986466"/>
                <a:gd name="connsiteX1" fmla="*/ 1372407 w 1914334"/>
                <a:gd name="connsiteY1" fmla="*/ 920145 h 2986466"/>
                <a:gd name="connsiteX2" fmla="*/ 1151204 w 1914334"/>
                <a:gd name="connsiteY2" fmla="*/ 1213461 h 2986466"/>
                <a:gd name="connsiteX3" fmla="*/ 870323 w 1914334"/>
                <a:gd name="connsiteY3" fmla="*/ 1450908 h 2986466"/>
                <a:gd name="connsiteX4" fmla="*/ 413435 w 1914334"/>
                <a:gd name="connsiteY4" fmla="*/ 1646154 h 2986466"/>
                <a:gd name="connsiteX5" fmla="*/ 544953 w 1914334"/>
                <a:gd name="connsiteY5" fmla="*/ 1655582 h 2986466"/>
                <a:gd name="connsiteX6" fmla="*/ 1236024 w 1914334"/>
                <a:gd name="connsiteY6" fmla="*/ 1655582 h 2986466"/>
                <a:gd name="connsiteX7" fmla="*/ 1636116 w 1914334"/>
                <a:gd name="connsiteY7" fmla="*/ 1750148 h 2986466"/>
                <a:gd name="connsiteX8" fmla="*/ 1893405 w 1914334"/>
                <a:gd name="connsiteY8" fmla="*/ 1866540 h 2986466"/>
                <a:gd name="connsiteX9" fmla="*/ 1867279 w 1914334"/>
                <a:gd name="connsiteY9" fmla="*/ 1944294 h 2986466"/>
                <a:gd name="connsiteX10" fmla="*/ 1614292 w 1914334"/>
                <a:gd name="connsiteY10" fmla="*/ 2106595 h 2986466"/>
                <a:gd name="connsiteX11" fmla="*/ 1214200 w 1914334"/>
                <a:gd name="connsiteY11" fmla="*/ 2208436 h 2986466"/>
                <a:gd name="connsiteX12" fmla="*/ 896885 w 1914334"/>
                <a:gd name="connsiteY12" fmla="*/ 2195582 h 2986466"/>
                <a:gd name="connsiteX13" fmla="*/ 539793 w 1914334"/>
                <a:gd name="connsiteY13" fmla="*/ 2089496 h 2986466"/>
                <a:gd name="connsiteX14" fmla="*/ 282999 w 1914334"/>
                <a:gd name="connsiteY14" fmla="*/ 1949873 h 2986466"/>
                <a:gd name="connsiteX15" fmla="*/ 253272 w 1914334"/>
                <a:gd name="connsiteY15" fmla="*/ 2002564 h 2986466"/>
                <a:gd name="connsiteX16" fmla="*/ 302234 w 1914334"/>
                <a:gd name="connsiteY16" fmla="*/ 2395658 h 2986466"/>
                <a:gd name="connsiteX17" fmla="*/ 387549 w 1914334"/>
                <a:gd name="connsiteY17" fmla="*/ 2772667 h 2986466"/>
                <a:gd name="connsiteX18" fmla="*/ 426333 w 1914334"/>
                <a:gd name="connsiteY18" fmla="*/ 2892034 h 2986466"/>
                <a:gd name="connsiteX19" fmla="*/ 207913 w 1914334"/>
                <a:gd name="connsiteY19" fmla="*/ 2986466 h 2986466"/>
                <a:gd name="connsiteX20" fmla="*/ 38108 w 1914334"/>
                <a:gd name="connsiteY20" fmla="*/ 2353249 h 2986466"/>
                <a:gd name="connsiteX21" fmla="*/ 2226 w 1914334"/>
                <a:gd name="connsiteY21" fmla="*/ 1730757 h 2986466"/>
                <a:gd name="connsiteX22" fmla="*/ 66957 w 1914334"/>
                <a:gd name="connsiteY22" fmla="*/ 905117 h 2986466"/>
                <a:gd name="connsiteX23" fmla="*/ 239428 w 1914334"/>
                <a:gd name="connsiteY23" fmla="*/ 433480 h 2986466"/>
                <a:gd name="connsiteX24" fmla="*/ 404935 w 1914334"/>
                <a:gd name="connsiteY24" fmla="*/ 172847 h 2986466"/>
                <a:gd name="connsiteX25" fmla="*/ 573786 w 1914334"/>
                <a:gd name="connsiteY25" fmla="*/ 332 h 2986466"/>
                <a:gd name="connsiteX26" fmla="*/ 576067 w 1914334"/>
                <a:gd name="connsiteY26" fmla="*/ 0 h 2986466"/>
                <a:gd name="connsiteX27" fmla="*/ 693008 w 1914334"/>
                <a:gd name="connsiteY27" fmla="*/ 332388 h 2986466"/>
                <a:gd name="connsiteX28" fmla="*/ 685894 w 1914334"/>
                <a:gd name="connsiteY28" fmla="*/ 678417 h 2986466"/>
                <a:gd name="connsiteX29" fmla="*/ 508792 w 1914334"/>
                <a:gd name="connsiteY29" fmla="*/ 1006120 h 2986466"/>
                <a:gd name="connsiteX30" fmla="*/ 511266 w 1914334"/>
                <a:gd name="connsiteY30" fmla="*/ 1050185 h 2986466"/>
                <a:gd name="connsiteX31" fmla="*/ 930004 w 1914334"/>
                <a:gd name="connsiteY31" fmla="*/ 813729 h 2986466"/>
                <a:gd name="connsiteX32" fmla="*/ 1422398 w 1914334"/>
                <a:gd name="connsiteY32" fmla="*/ 701643 h 2986466"/>
                <a:gd name="connsiteX33" fmla="*/ 1435000 w 1914334"/>
                <a:gd name="connsiteY33" fmla="*/ 708733 h 2986466"/>
                <a:gd name="connsiteX0" fmla="*/ 1435000 w 1914334"/>
                <a:gd name="connsiteY0" fmla="*/ 708733 h 2986466"/>
                <a:gd name="connsiteX1" fmla="*/ 1372407 w 1914334"/>
                <a:gd name="connsiteY1" fmla="*/ 920145 h 2986466"/>
                <a:gd name="connsiteX2" fmla="*/ 1151204 w 1914334"/>
                <a:gd name="connsiteY2" fmla="*/ 1213461 h 2986466"/>
                <a:gd name="connsiteX3" fmla="*/ 870323 w 1914334"/>
                <a:gd name="connsiteY3" fmla="*/ 1450908 h 2986466"/>
                <a:gd name="connsiteX4" fmla="*/ 413435 w 1914334"/>
                <a:gd name="connsiteY4" fmla="*/ 1646154 h 2986466"/>
                <a:gd name="connsiteX5" fmla="*/ 544953 w 1914334"/>
                <a:gd name="connsiteY5" fmla="*/ 1655582 h 2986466"/>
                <a:gd name="connsiteX6" fmla="*/ 1236024 w 1914334"/>
                <a:gd name="connsiteY6" fmla="*/ 1655582 h 2986466"/>
                <a:gd name="connsiteX7" fmla="*/ 1636116 w 1914334"/>
                <a:gd name="connsiteY7" fmla="*/ 1750148 h 2986466"/>
                <a:gd name="connsiteX8" fmla="*/ 1893405 w 1914334"/>
                <a:gd name="connsiteY8" fmla="*/ 1866540 h 2986466"/>
                <a:gd name="connsiteX9" fmla="*/ 1867279 w 1914334"/>
                <a:gd name="connsiteY9" fmla="*/ 1944294 h 2986466"/>
                <a:gd name="connsiteX10" fmla="*/ 1614292 w 1914334"/>
                <a:gd name="connsiteY10" fmla="*/ 2106595 h 2986466"/>
                <a:gd name="connsiteX11" fmla="*/ 1214200 w 1914334"/>
                <a:gd name="connsiteY11" fmla="*/ 2208436 h 2986466"/>
                <a:gd name="connsiteX12" fmla="*/ 896885 w 1914334"/>
                <a:gd name="connsiteY12" fmla="*/ 2195582 h 2986466"/>
                <a:gd name="connsiteX13" fmla="*/ 539793 w 1914334"/>
                <a:gd name="connsiteY13" fmla="*/ 2089496 h 2986466"/>
                <a:gd name="connsiteX14" fmla="*/ 282999 w 1914334"/>
                <a:gd name="connsiteY14" fmla="*/ 1949873 h 2986466"/>
                <a:gd name="connsiteX15" fmla="*/ 253272 w 1914334"/>
                <a:gd name="connsiteY15" fmla="*/ 2002564 h 2986466"/>
                <a:gd name="connsiteX16" fmla="*/ 302234 w 1914334"/>
                <a:gd name="connsiteY16" fmla="*/ 2395658 h 2986466"/>
                <a:gd name="connsiteX17" fmla="*/ 387549 w 1914334"/>
                <a:gd name="connsiteY17" fmla="*/ 2772667 h 2986466"/>
                <a:gd name="connsiteX18" fmla="*/ 426333 w 1914334"/>
                <a:gd name="connsiteY18" fmla="*/ 2892034 h 2986466"/>
                <a:gd name="connsiteX19" fmla="*/ 207913 w 1914334"/>
                <a:gd name="connsiteY19" fmla="*/ 2986466 h 2986466"/>
                <a:gd name="connsiteX20" fmla="*/ 38108 w 1914334"/>
                <a:gd name="connsiteY20" fmla="*/ 2353249 h 2986466"/>
                <a:gd name="connsiteX21" fmla="*/ 2226 w 1914334"/>
                <a:gd name="connsiteY21" fmla="*/ 1730757 h 2986466"/>
                <a:gd name="connsiteX22" fmla="*/ 66957 w 1914334"/>
                <a:gd name="connsiteY22" fmla="*/ 905117 h 2986466"/>
                <a:gd name="connsiteX23" fmla="*/ 239428 w 1914334"/>
                <a:gd name="connsiteY23" fmla="*/ 433480 h 2986466"/>
                <a:gd name="connsiteX24" fmla="*/ 404935 w 1914334"/>
                <a:gd name="connsiteY24" fmla="*/ 172847 h 2986466"/>
                <a:gd name="connsiteX25" fmla="*/ 573786 w 1914334"/>
                <a:gd name="connsiteY25" fmla="*/ 332 h 2986466"/>
                <a:gd name="connsiteX26" fmla="*/ 576067 w 1914334"/>
                <a:gd name="connsiteY26" fmla="*/ 0 h 2986466"/>
                <a:gd name="connsiteX27" fmla="*/ 693008 w 1914334"/>
                <a:gd name="connsiteY27" fmla="*/ 332388 h 2986466"/>
                <a:gd name="connsiteX28" fmla="*/ 685894 w 1914334"/>
                <a:gd name="connsiteY28" fmla="*/ 678417 h 2986466"/>
                <a:gd name="connsiteX29" fmla="*/ 508792 w 1914334"/>
                <a:gd name="connsiteY29" fmla="*/ 1006120 h 2986466"/>
                <a:gd name="connsiteX30" fmla="*/ 511266 w 1914334"/>
                <a:gd name="connsiteY30" fmla="*/ 1050185 h 2986466"/>
                <a:gd name="connsiteX31" fmla="*/ 930004 w 1914334"/>
                <a:gd name="connsiteY31" fmla="*/ 813729 h 2986466"/>
                <a:gd name="connsiteX32" fmla="*/ 1422398 w 1914334"/>
                <a:gd name="connsiteY32" fmla="*/ 701643 h 2986466"/>
                <a:gd name="connsiteX33" fmla="*/ 1435000 w 1914334"/>
                <a:gd name="connsiteY33" fmla="*/ 708733 h 2986466"/>
                <a:gd name="connsiteX0" fmla="*/ 1435000 w 1914334"/>
                <a:gd name="connsiteY0" fmla="*/ 708733 h 2986466"/>
                <a:gd name="connsiteX1" fmla="*/ 1372407 w 1914334"/>
                <a:gd name="connsiteY1" fmla="*/ 920145 h 2986466"/>
                <a:gd name="connsiteX2" fmla="*/ 1151204 w 1914334"/>
                <a:gd name="connsiteY2" fmla="*/ 1213461 h 2986466"/>
                <a:gd name="connsiteX3" fmla="*/ 870323 w 1914334"/>
                <a:gd name="connsiteY3" fmla="*/ 1450908 h 2986466"/>
                <a:gd name="connsiteX4" fmla="*/ 413435 w 1914334"/>
                <a:gd name="connsiteY4" fmla="*/ 1646154 h 2986466"/>
                <a:gd name="connsiteX5" fmla="*/ 544953 w 1914334"/>
                <a:gd name="connsiteY5" fmla="*/ 1655582 h 2986466"/>
                <a:gd name="connsiteX6" fmla="*/ 1236024 w 1914334"/>
                <a:gd name="connsiteY6" fmla="*/ 1655582 h 2986466"/>
                <a:gd name="connsiteX7" fmla="*/ 1636116 w 1914334"/>
                <a:gd name="connsiteY7" fmla="*/ 1750148 h 2986466"/>
                <a:gd name="connsiteX8" fmla="*/ 1893405 w 1914334"/>
                <a:gd name="connsiteY8" fmla="*/ 1866540 h 2986466"/>
                <a:gd name="connsiteX9" fmla="*/ 1867279 w 1914334"/>
                <a:gd name="connsiteY9" fmla="*/ 1944294 h 2986466"/>
                <a:gd name="connsiteX10" fmla="*/ 1614292 w 1914334"/>
                <a:gd name="connsiteY10" fmla="*/ 2106595 h 2986466"/>
                <a:gd name="connsiteX11" fmla="*/ 1214200 w 1914334"/>
                <a:gd name="connsiteY11" fmla="*/ 2208436 h 2986466"/>
                <a:gd name="connsiteX12" fmla="*/ 896885 w 1914334"/>
                <a:gd name="connsiteY12" fmla="*/ 2195582 h 2986466"/>
                <a:gd name="connsiteX13" fmla="*/ 539793 w 1914334"/>
                <a:gd name="connsiteY13" fmla="*/ 2089496 h 2986466"/>
                <a:gd name="connsiteX14" fmla="*/ 282999 w 1914334"/>
                <a:gd name="connsiteY14" fmla="*/ 1949873 h 2986466"/>
                <a:gd name="connsiteX15" fmla="*/ 253272 w 1914334"/>
                <a:gd name="connsiteY15" fmla="*/ 2002564 h 2986466"/>
                <a:gd name="connsiteX16" fmla="*/ 302234 w 1914334"/>
                <a:gd name="connsiteY16" fmla="*/ 2395658 h 2986466"/>
                <a:gd name="connsiteX17" fmla="*/ 387549 w 1914334"/>
                <a:gd name="connsiteY17" fmla="*/ 2772667 h 2986466"/>
                <a:gd name="connsiteX18" fmla="*/ 426333 w 1914334"/>
                <a:gd name="connsiteY18" fmla="*/ 2892034 h 2986466"/>
                <a:gd name="connsiteX19" fmla="*/ 207913 w 1914334"/>
                <a:gd name="connsiteY19" fmla="*/ 2986466 h 2986466"/>
                <a:gd name="connsiteX20" fmla="*/ 38108 w 1914334"/>
                <a:gd name="connsiteY20" fmla="*/ 2353249 h 2986466"/>
                <a:gd name="connsiteX21" fmla="*/ 2226 w 1914334"/>
                <a:gd name="connsiteY21" fmla="*/ 1730757 h 2986466"/>
                <a:gd name="connsiteX22" fmla="*/ 66957 w 1914334"/>
                <a:gd name="connsiteY22" fmla="*/ 905117 h 2986466"/>
                <a:gd name="connsiteX23" fmla="*/ 239428 w 1914334"/>
                <a:gd name="connsiteY23" fmla="*/ 433480 h 2986466"/>
                <a:gd name="connsiteX24" fmla="*/ 404935 w 1914334"/>
                <a:gd name="connsiteY24" fmla="*/ 172847 h 2986466"/>
                <a:gd name="connsiteX25" fmla="*/ 573786 w 1914334"/>
                <a:gd name="connsiteY25" fmla="*/ 332 h 2986466"/>
                <a:gd name="connsiteX26" fmla="*/ 576067 w 1914334"/>
                <a:gd name="connsiteY26" fmla="*/ 0 h 2986466"/>
                <a:gd name="connsiteX27" fmla="*/ 693008 w 1914334"/>
                <a:gd name="connsiteY27" fmla="*/ 332388 h 2986466"/>
                <a:gd name="connsiteX28" fmla="*/ 685894 w 1914334"/>
                <a:gd name="connsiteY28" fmla="*/ 678417 h 2986466"/>
                <a:gd name="connsiteX29" fmla="*/ 508792 w 1914334"/>
                <a:gd name="connsiteY29" fmla="*/ 1006120 h 2986466"/>
                <a:gd name="connsiteX30" fmla="*/ 511266 w 1914334"/>
                <a:gd name="connsiteY30" fmla="*/ 1050185 h 2986466"/>
                <a:gd name="connsiteX31" fmla="*/ 930004 w 1914334"/>
                <a:gd name="connsiteY31" fmla="*/ 813729 h 2986466"/>
                <a:gd name="connsiteX32" fmla="*/ 1422398 w 1914334"/>
                <a:gd name="connsiteY32" fmla="*/ 701643 h 2986466"/>
                <a:gd name="connsiteX33" fmla="*/ 1435000 w 1914334"/>
                <a:gd name="connsiteY33" fmla="*/ 708733 h 2986466"/>
                <a:gd name="connsiteX0" fmla="*/ 1435000 w 1914334"/>
                <a:gd name="connsiteY0" fmla="*/ 708401 h 2986134"/>
                <a:gd name="connsiteX1" fmla="*/ 1372407 w 1914334"/>
                <a:gd name="connsiteY1" fmla="*/ 919813 h 2986134"/>
                <a:gd name="connsiteX2" fmla="*/ 1151204 w 1914334"/>
                <a:gd name="connsiteY2" fmla="*/ 1213129 h 2986134"/>
                <a:gd name="connsiteX3" fmla="*/ 870323 w 1914334"/>
                <a:gd name="connsiteY3" fmla="*/ 1450576 h 2986134"/>
                <a:gd name="connsiteX4" fmla="*/ 413435 w 1914334"/>
                <a:gd name="connsiteY4" fmla="*/ 1645822 h 2986134"/>
                <a:gd name="connsiteX5" fmla="*/ 544953 w 1914334"/>
                <a:gd name="connsiteY5" fmla="*/ 1655250 h 2986134"/>
                <a:gd name="connsiteX6" fmla="*/ 1236024 w 1914334"/>
                <a:gd name="connsiteY6" fmla="*/ 1655250 h 2986134"/>
                <a:gd name="connsiteX7" fmla="*/ 1636116 w 1914334"/>
                <a:gd name="connsiteY7" fmla="*/ 1749816 h 2986134"/>
                <a:gd name="connsiteX8" fmla="*/ 1893405 w 1914334"/>
                <a:gd name="connsiteY8" fmla="*/ 1866208 h 2986134"/>
                <a:gd name="connsiteX9" fmla="*/ 1867279 w 1914334"/>
                <a:gd name="connsiteY9" fmla="*/ 1943962 h 2986134"/>
                <a:gd name="connsiteX10" fmla="*/ 1614292 w 1914334"/>
                <a:gd name="connsiteY10" fmla="*/ 2106263 h 2986134"/>
                <a:gd name="connsiteX11" fmla="*/ 1214200 w 1914334"/>
                <a:gd name="connsiteY11" fmla="*/ 2208104 h 2986134"/>
                <a:gd name="connsiteX12" fmla="*/ 896885 w 1914334"/>
                <a:gd name="connsiteY12" fmla="*/ 2195250 h 2986134"/>
                <a:gd name="connsiteX13" fmla="*/ 539793 w 1914334"/>
                <a:gd name="connsiteY13" fmla="*/ 2089164 h 2986134"/>
                <a:gd name="connsiteX14" fmla="*/ 282999 w 1914334"/>
                <a:gd name="connsiteY14" fmla="*/ 1949541 h 2986134"/>
                <a:gd name="connsiteX15" fmla="*/ 253272 w 1914334"/>
                <a:gd name="connsiteY15" fmla="*/ 2002232 h 2986134"/>
                <a:gd name="connsiteX16" fmla="*/ 302234 w 1914334"/>
                <a:gd name="connsiteY16" fmla="*/ 2395326 h 2986134"/>
                <a:gd name="connsiteX17" fmla="*/ 387549 w 1914334"/>
                <a:gd name="connsiteY17" fmla="*/ 2772335 h 2986134"/>
                <a:gd name="connsiteX18" fmla="*/ 426333 w 1914334"/>
                <a:gd name="connsiteY18" fmla="*/ 2891702 h 2986134"/>
                <a:gd name="connsiteX19" fmla="*/ 207913 w 1914334"/>
                <a:gd name="connsiteY19" fmla="*/ 2986134 h 2986134"/>
                <a:gd name="connsiteX20" fmla="*/ 38108 w 1914334"/>
                <a:gd name="connsiteY20" fmla="*/ 2352917 h 2986134"/>
                <a:gd name="connsiteX21" fmla="*/ 2226 w 1914334"/>
                <a:gd name="connsiteY21" fmla="*/ 1730425 h 2986134"/>
                <a:gd name="connsiteX22" fmla="*/ 66957 w 1914334"/>
                <a:gd name="connsiteY22" fmla="*/ 904785 h 2986134"/>
                <a:gd name="connsiteX23" fmla="*/ 239428 w 1914334"/>
                <a:gd name="connsiteY23" fmla="*/ 433148 h 2986134"/>
                <a:gd name="connsiteX24" fmla="*/ 404935 w 1914334"/>
                <a:gd name="connsiteY24" fmla="*/ 172515 h 2986134"/>
                <a:gd name="connsiteX25" fmla="*/ 573786 w 1914334"/>
                <a:gd name="connsiteY25" fmla="*/ 0 h 2986134"/>
                <a:gd name="connsiteX26" fmla="*/ 693008 w 1914334"/>
                <a:gd name="connsiteY26" fmla="*/ 332056 h 2986134"/>
                <a:gd name="connsiteX27" fmla="*/ 685894 w 1914334"/>
                <a:gd name="connsiteY27" fmla="*/ 678085 h 2986134"/>
                <a:gd name="connsiteX28" fmla="*/ 508792 w 1914334"/>
                <a:gd name="connsiteY28" fmla="*/ 1005788 h 2986134"/>
                <a:gd name="connsiteX29" fmla="*/ 511266 w 1914334"/>
                <a:gd name="connsiteY29" fmla="*/ 1049853 h 2986134"/>
                <a:gd name="connsiteX30" fmla="*/ 930004 w 1914334"/>
                <a:gd name="connsiteY30" fmla="*/ 813397 h 2986134"/>
                <a:gd name="connsiteX31" fmla="*/ 1422398 w 1914334"/>
                <a:gd name="connsiteY31" fmla="*/ 701311 h 2986134"/>
                <a:gd name="connsiteX32" fmla="*/ 1435000 w 1914334"/>
                <a:gd name="connsiteY32" fmla="*/ 708401 h 2986134"/>
                <a:gd name="connsiteX0" fmla="*/ 1435000 w 1914334"/>
                <a:gd name="connsiteY0" fmla="*/ 708401 h 2986134"/>
                <a:gd name="connsiteX1" fmla="*/ 1372407 w 1914334"/>
                <a:gd name="connsiteY1" fmla="*/ 919813 h 2986134"/>
                <a:gd name="connsiteX2" fmla="*/ 1151204 w 1914334"/>
                <a:gd name="connsiteY2" fmla="*/ 1213129 h 2986134"/>
                <a:gd name="connsiteX3" fmla="*/ 870323 w 1914334"/>
                <a:gd name="connsiteY3" fmla="*/ 1450576 h 2986134"/>
                <a:gd name="connsiteX4" fmla="*/ 413435 w 1914334"/>
                <a:gd name="connsiteY4" fmla="*/ 1645822 h 2986134"/>
                <a:gd name="connsiteX5" fmla="*/ 544953 w 1914334"/>
                <a:gd name="connsiteY5" fmla="*/ 1655250 h 2986134"/>
                <a:gd name="connsiteX6" fmla="*/ 1236024 w 1914334"/>
                <a:gd name="connsiteY6" fmla="*/ 1655250 h 2986134"/>
                <a:gd name="connsiteX7" fmla="*/ 1636116 w 1914334"/>
                <a:gd name="connsiteY7" fmla="*/ 1749816 h 2986134"/>
                <a:gd name="connsiteX8" fmla="*/ 1893405 w 1914334"/>
                <a:gd name="connsiteY8" fmla="*/ 1866208 h 2986134"/>
                <a:gd name="connsiteX9" fmla="*/ 1867279 w 1914334"/>
                <a:gd name="connsiteY9" fmla="*/ 1943962 h 2986134"/>
                <a:gd name="connsiteX10" fmla="*/ 1614292 w 1914334"/>
                <a:gd name="connsiteY10" fmla="*/ 2106263 h 2986134"/>
                <a:gd name="connsiteX11" fmla="*/ 1214200 w 1914334"/>
                <a:gd name="connsiteY11" fmla="*/ 2208104 h 2986134"/>
                <a:gd name="connsiteX12" fmla="*/ 896885 w 1914334"/>
                <a:gd name="connsiteY12" fmla="*/ 2195250 h 2986134"/>
                <a:gd name="connsiteX13" fmla="*/ 539793 w 1914334"/>
                <a:gd name="connsiteY13" fmla="*/ 2089164 h 2986134"/>
                <a:gd name="connsiteX14" fmla="*/ 282999 w 1914334"/>
                <a:gd name="connsiteY14" fmla="*/ 1949541 h 2986134"/>
                <a:gd name="connsiteX15" fmla="*/ 253272 w 1914334"/>
                <a:gd name="connsiteY15" fmla="*/ 2002232 h 2986134"/>
                <a:gd name="connsiteX16" fmla="*/ 302234 w 1914334"/>
                <a:gd name="connsiteY16" fmla="*/ 2395326 h 2986134"/>
                <a:gd name="connsiteX17" fmla="*/ 387549 w 1914334"/>
                <a:gd name="connsiteY17" fmla="*/ 2772335 h 2986134"/>
                <a:gd name="connsiteX18" fmla="*/ 426333 w 1914334"/>
                <a:gd name="connsiteY18" fmla="*/ 2891702 h 2986134"/>
                <a:gd name="connsiteX19" fmla="*/ 207913 w 1914334"/>
                <a:gd name="connsiteY19" fmla="*/ 2986134 h 2986134"/>
                <a:gd name="connsiteX20" fmla="*/ 38108 w 1914334"/>
                <a:gd name="connsiteY20" fmla="*/ 2352917 h 2986134"/>
                <a:gd name="connsiteX21" fmla="*/ 2226 w 1914334"/>
                <a:gd name="connsiteY21" fmla="*/ 1730425 h 2986134"/>
                <a:gd name="connsiteX22" fmla="*/ 66957 w 1914334"/>
                <a:gd name="connsiteY22" fmla="*/ 904785 h 2986134"/>
                <a:gd name="connsiteX23" fmla="*/ 239428 w 1914334"/>
                <a:gd name="connsiteY23" fmla="*/ 433148 h 2986134"/>
                <a:gd name="connsiteX24" fmla="*/ 404935 w 1914334"/>
                <a:gd name="connsiteY24" fmla="*/ 172515 h 2986134"/>
                <a:gd name="connsiteX25" fmla="*/ 573786 w 1914334"/>
                <a:gd name="connsiteY25" fmla="*/ 0 h 2986134"/>
                <a:gd name="connsiteX26" fmla="*/ 693008 w 1914334"/>
                <a:gd name="connsiteY26" fmla="*/ 332056 h 2986134"/>
                <a:gd name="connsiteX27" fmla="*/ 685894 w 1914334"/>
                <a:gd name="connsiteY27" fmla="*/ 678085 h 2986134"/>
                <a:gd name="connsiteX28" fmla="*/ 508792 w 1914334"/>
                <a:gd name="connsiteY28" fmla="*/ 1005788 h 2986134"/>
                <a:gd name="connsiteX29" fmla="*/ 511266 w 1914334"/>
                <a:gd name="connsiteY29" fmla="*/ 1049853 h 2986134"/>
                <a:gd name="connsiteX30" fmla="*/ 930004 w 1914334"/>
                <a:gd name="connsiteY30" fmla="*/ 813397 h 2986134"/>
                <a:gd name="connsiteX31" fmla="*/ 1422398 w 1914334"/>
                <a:gd name="connsiteY31" fmla="*/ 701311 h 2986134"/>
                <a:gd name="connsiteX32" fmla="*/ 1435000 w 1914334"/>
                <a:gd name="connsiteY32" fmla="*/ 708401 h 2986134"/>
                <a:gd name="connsiteX0" fmla="*/ 1435000 w 1914334"/>
                <a:gd name="connsiteY0" fmla="*/ 708401 h 2986134"/>
                <a:gd name="connsiteX1" fmla="*/ 1372407 w 1914334"/>
                <a:gd name="connsiteY1" fmla="*/ 919813 h 2986134"/>
                <a:gd name="connsiteX2" fmla="*/ 1151204 w 1914334"/>
                <a:gd name="connsiteY2" fmla="*/ 1213129 h 2986134"/>
                <a:gd name="connsiteX3" fmla="*/ 870323 w 1914334"/>
                <a:gd name="connsiteY3" fmla="*/ 1450576 h 2986134"/>
                <a:gd name="connsiteX4" fmla="*/ 413435 w 1914334"/>
                <a:gd name="connsiteY4" fmla="*/ 1645822 h 2986134"/>
                <a:gd name="connsiteX5" fmla="*/ 544953 w 1914334"/>
                <a:gd name="connsiteY5" fmla="*/ 1655250 h 2986134"/>
                <a:gd name="connsiteX6" fmla="*/ 1236024 w 1914334"/>
                <a:gd name="connsiteY6" fmla="*/ 1655250 h 2986134"/>
                <a:gd name="connsiteX7" fmla="*/ 1636116 w 1914334"/>
                <a:gd name="connsiteY7" fmla="*/ 1749816 h 2986134"/>
                <a:gd name="connsiteX8" fmla="*/ 1893405 w 1914334"/>
                <a:gd name="connsiteY8" fmla="*/ 1866208 h 2986134"/>
                <a:gd name="connsiteX9" fmla="*/ 1867279 w 1914334"/>
                <a:gd name="connsiteY9" fmla="*/ 1943962 h 2986134"/>
                <a:gd name="connsiteX10" fmla="*/ 1614292 w 1914334"/>
                <a:gd name="connsiteY10" fmla="*/ 2106263 h 2986134"/>
                <a:gd name="connsiteX11" fmla="*/ 1214200 w 1914334"/>
                <a:gd name="connsiteY11" fmla="*/ 2208104 h 2986134"/>
                <a:gd name="connsiteX12" fmla="*/ 896885 w 1914334"/>
                <a:gd name="connsiteY12" fmla="*/ 2195250 h 2986134"/>
                <a:gd name="connsiteX13" fmla="*/ 539793 w 1914334"/>
                <a:gd name="connsiteY13" fmla="*/ 2089164 h 2986134"/>
                <a:gd name="connsiteX14" fmla="*/ 282999 w 1914334"/>
                <a:gd name="connsiteY14" fmla="*/ 1949541 h 2986134"/>
                <a:gd name="connsiteX15" fmla="*/ 253272 w 1914334"/>
                <a:gd name="connsiteY15" fmla="*/ 2002232 h 2986134"/>
                <a:gd name="connsiteX16" fmla="*/ 302234 w 1914334"/>
                <a:gd name="connsiteY16" fmla="*/ 2395326 h 2986134"/>
                <a:gd name="connsiteX17" fmla="*/ 387549 w 1914334"/>
                <a:gd name="connsiteY17" fmla="*/ 2772335 h 2986134"/>
                <a:gd name="connsiteX18" fmla="*/ 426333 w 1914334"/>
                <a:gd name="connsiteY18" fmla="*/ 2891702 h 2986134"/>
                <a:gd name="connsiteX19" fmla="*/ 207913 w 1914334"/>
                <a:gd name="connsiteY19" fmla="*/ 2986134 h 2986134"/>
                <a:gd name="connsiteX20" fmla="*/ 38108 w 1914334"/>
                <a:gd name="connsiteY20" fmla="*/ 2352917 h 2986134"/>
                <a:gd name="connsiteX21" fmla="*/ 2226 w 1914334"/>
                <a:gd name="connsiteY21" fmla="*/ 1730425 h 2986134"/>
                <a:gd name="connsiteX22" fmla="*/ 66957 w 1914334"/>
                <a:gd name="connsiteY22" fmla="*/ 904785 h 2986134"/>
                <a:gd name="connsiteX23" fmla="*/ 239428 w 1914334"/>
                <a:gd name="connsiteY23" fmla="*/ 433148 h 2986134"/>
                <a:gd name="connsiteX24" fmla="*/ 404935 w 1914334"/>
                <a:gd name="connsiteY24" fmla="*/ 172515 h 2986134"/>
                <a:gd name="connsiteX25" fmla="*/ 573786 w 1914334"/>
                <a:gd name="connsiteY25" fmla="*/ 0 h 2986134"/>
                <a:gd name="connsiteX26" fmla="*/ 693008 w 1914334"/>
                <a:gd name="connsiteY26" fmla="*/ 332056 h 2986134"/>
                <a:gd name="connsiteX27" fmla="*/ 685894 w 1914334"/>
                <a:gd name="connsiteY27" fmla="*/ 678085 h 2986134"/>
                <a:gd name="connsiteX28" fmla="*/ 508792 w 1914334"/>
                <a:gd name="connsiteY28" fmla="*/ 1005788 h 2986134"/>
                <a:gd name="connsiteX29" fmla="*/ 511266 w 1914334"/>
                <a:gd name="connsiteY29" fmla="*/ 1049853 h 2986134"/>
                <a:gd name="connsiteX30" fmla="*/ 930004 w 1914334"/>
                <a:gd name="connsiteY30" fmla="*/ 813397 h 2986134"/>
                <a:gd name="connsiteX31" fmla="*/ 1422398 w 1914334"/>
                <a:gd name="connsiteY31" fmla="*/ 701311 h 2986134"/>
                <a:gd name="connsiteX32" fmla="*/ 1435000 w 1914334"/>
                <a:gd name="connsiteY32" fmla="*/ 708401 h 2986134"/>
                <a:gd name="connsiteX0" fmla="*/ 1435000 w 1914334"/>
                <a:gd name="connsiteY0" fmla="*/ 708401 h 2986134"/>
                <a:gd name="connsiteX1" fmla="*/ 1372407 w 1914334"/>
                <a:gd name="connsiteY1" fmla="*/ 919813 h 2986134"/>
                <a:gd name="connsiteX2" fmla="*/ 1151204 w 1914334"/>
                <a:gd name="connsiteY2" fmla="*/ 1213129 h 2986134"/>
                <a:gd name="connsiteX3" fmla="*/ 870323 w 1914334"/>
                <a:gd name="connsiteY3" fmla="*/ 1450576 h 2986134"/>
                <a:gd name="connsiteX4" fmla="*/ 413435 w 1914334"/>
                <a:gd name="connsiteY4" fmla="*/ 1645822 h 2986134"/>
                <a:gd name="connsiteX5" fmla="*/ 544953 w 1914334"/>
                <a:gd name="connsiteY5" fmla="*/ 1655250 h 2986134"/>
                <a:gd name="connsiteX6" fmla="*/ 1236024 w 1914334"/>
                <a:gd name="connsiteY6" fmla="*/ 1655250 h 2986134"/>
                <a:gd name="connsiteX7" fmla="*/ 1636116 w 1914334"/>
                <a:gd name="connsiteY7" fmla="*/ 1749816 h 2986134"/>
                <a:gd name="connsiteX8" fmla="*/ 1893405 w 1914334"/>
                <a:gd name="connsiteY8" fmla="*/ 1866208 h 2986134"/>
                <a:gd name="connsiteX9" fmla="*/ 1867279 w 1914334"/>
                <a:gd name="connsiteY9" fmla="*/ 1943962 h 2986134"/>
                <a:gd name="connsiteX10" fmla="*/ 1614292 w 1914334"/>
                <a:gd name="connsiteY10" fmla="*/ 2106263 h 2986134"/>
                <a:gd name="connsiteX11" fmla="*/ 1214200 w 1914334"/>
                <a:gd name="connsiteY11" fmla="*/ 2208104 h 2986134"/>
                <a:gd name="connsiteX12" fmla="*/ 896885 w 1914334"/>
                <a:gd name="connsiteY12" fmla="*/ 2195250 h 2986134"/>
                <a:gd name="connsiteX13" fmla="*/ 539793 w 1914334"/>
                <a:gd name="connsiteY13" fmla="*/ 2089164 h 2986134"/>
                <a:gd name="connsiteX14" fmla="*/ 282999 w 1914334"/>
                <a:gd name="connsiteY14" fmla="*/ 1949541 h 2986134"/>
                <a:gd name="connsiteX15" fmla="*/ 253272 w 1914334"/>
                <a:gd name="connsiteY15" fmla="*/ 2002232 h 2986134"/>
                <a:gd name="connsiteX16" fmla="*/ 302234 w 1914334"/>
                <a:gd name="connsiteY16" fmla="*/ 2395326 h 2986134"/>
                <a:gd name="connsiteX17" fmla="*/ 387549 w 1914334"/>
                <a:gd name="connsiteY17" fmla="*/ 2772335 h 2986134"/>
                <a:gd name="connsiteX18" fmla="*/ 426333 w 1914334"/>
                <a:gd name="connsiteY18" fmla="*/ 2891702 h 2986134"/>
                <a:gd name="connsiteX19" fmla="*/ 207913 w 1914334"/>
                <a:gd name="connsiteY19" fmla="*/ 2986134 h 2986134"/>
                <a:gd name="connsiteX20" fmla="*/ 38108 w 1914334"/>
                <a:gd name="connsiteY20" fmla="*/ 2352917 h 2986134"/>
                <a:gd name="connsiteX21" fmla="*/ 2226 w 1914334"/>
                <a:gd name="connsiteY21" fmla="*/ 1730425 h 2986134"/>
                <a:gd name="connsiteX22" fmla="*/ 66957 w 1914334"/>
                <a:gd name="connsiteY22" fmla="*/ 904785 h 2986134"/>
                <a:gd name="connsiteX23" fmla="*/ 239428 w 1914334"/>
                <a:gd name="connsiteY23" fmla="*/ 433148 h 2986134"/>
                <a:gd name="connsiteX24" fmla="*/ 404935 w 1914334"/>
                <a:gd name="connsiteY24" fmla="*/ 172515 h 2986134"/>
                <a:gd name="connsiteX25" fmla="*/ 573786 w 1914334"/>
                <a:gd name="connsiteY25" fmla="*/ 0 h 2986134"/>
                <a:gd name="connsiteX26" fmla="*/ 693008 w 1914334"/>
                <a:gd name="connsiteY26" fmla="*/ 332056 h 2986134"/>
                <a:gd name="connsiteX27" fmla="*/ 685894 w 1914334"/>
                <a:gd name="connsiteY27" fmla="*/ 678085 h 2986134"/>
                <a:gd name="connsiteX28" fmla="*/ 508792 w 1914334"/>
                <a:gd name="connsiteY28" fmla="*/ 1005788 h 2986134"/>
                <a:gd name="connsiteX29" fmla="*/ 511266 w 1914334"/>
                <a:gd name="connsiteY29" fmla="*/ 1049853 h 2986134"/>
                <a:gd name="connsiteX30" fmla="*/ 930004 w 1914334"/>
                <a:gd name="connsiteY30" fmla="*/ 813397 h 2986134"/>
                <a:gd name="connsiteX31" fmla="*/ 1422398 w 1914334"/>
                <a:gd name="connsiteY31" fmla="*/ 701311 h 2986134"/>
                <a:gd name="connsiteX32" fmla="*/ 1435000 w 1914334"/>
                <a:gd name="connsiteY32" fmla="*/ 708401 h 2986134"/>
                <a:gd name="connsiteX0" fmla="*/ 1435000 w 1914334"/>
                <a:gd name="connsiteY0" fmla="*/ 708401 h 2986134"/>
                <a:gd name="connsiteX1" fmla="*/ 1372407 w 1914334"/>
                <a:gd name="connsiteY1" fmla="*/ 919813 h 2986134"/>
                <a:gd name="connsiteX2" fmla="*/ 1151204 w 1914334"/>
                <a:gd name="connsiteY2" fmla="*/ 1213129 h 2986134"/>
                <a:gd name="connsiteX3" fmla="*/ 870323 w 1914334"/>
                <a:gd name="connsiteY3" fmla="*/ 1450576 h 2986134"/>
                <a:gd name="connsiteX4" fmla="*/ 413435 w 1914334"/>
                <a:gd name="connsiteY4" fmla="*/ 1645822 h 2986134"/>
                <a:gd name="connsiteX5" fmla="*/ 698410 w 1914334"/>
                <a:gd name="connsiteY5" fmla="*/ 1653421 h 2986134"/>
                <a:gd name="connsiteX6" fmla="*/ 1236024 w 1914334"/>
                <a:gd name="connsiteY6" fmla="*/ 1655250 h 2986134"/>
                <a:gd name="connsiteX7" fmla="*/ 1636116 w 1914334"/>
                <a:gd name="connsiteY7" fmla="*/ 1749816 h 2986134"/>
                <a:gd name="connsiteX8" fmla="*/ 1893405 w 1914334"/>
                <a:gd name="connsiteY8" fmla="*/ 1866208 h 2986134"/>
                <a:gd name="connsiteX9" fmla="*/ 1867279 w 1914334"/>
                <a:gd name="connsiteY9" fmla="*/ 1943962 h 2986134"/>
                <a:gd name="connsiteX10" fmla="*/ 1614292 w 1914334"/>
                <a:gd name="connsiteY10" fmla="*/ 2106263 h 2986134"/>
                <a:gd name="connsiteX11" fmla="*/ 1214200 w 1914334"/>
                <a:gd name="connsiteY11" fmla="*/ 2208104 h 2986134"/>
                <a:gd name="connsiteX12" fmla="*/ 896885 w 1914334"/>
                <a:gd name="connsiteY12" fmla="*/ 2195250 h 2986134"/>
                <a:gd name="connsiteX13" fmla="*/ 539793 w 1914334"/>
                <a:gd name="connsiteY13" fmla="*/ 2089164 h 2986134"/>
                <a:gd name="connsiteX14" fmla="*/ 282999 w 1914334"/>
                <a:gd name="connsiteY14" fmla="*/ 1949541 h 2986134"/>
                <a:gd name="connsiteX15" fmla="*/ 253272 w 1914334"/>
                <a:gd name="connsiteY15" fmla="*/ 2002232 h 2986134"/>
                <a:gd name="connsiteX16" fmla="*/ 302234 w 1914334"/>
                <a:gd name="connsiteY16" fmla="*/ 2395326 h 2986134"/>
                <a:gd name="connsiteX17" fmla="*/ 387549 w 1914334"/>
                <a:gd name="connsiteY17" fmla="*/ 2772335 h 2986134"/>
                <a:gd name="connsiteX18" fmla="*/ 426333 w 1914334"/>
                <a:gd name="connsiteY18" fmla="*/ 2891702 h 2986134"/>
                <a:gd name="connsiteX19" fmla="*/ 207913 w 1914334"/>
                <a:gd name="connsiteY19" fmla="*/ 2986134 h 2986134"/>
                <a:gd name="connsiteX20" fmla="*/ 38108 w 1914334"/>
                <a:gd name="connsiteY20" fmla="*/ 2352917 h 2986134"/>
                <a:gd name="connsiteX21" fmla="*/ 2226 w 1914334"/>
                <a:gd name="connsiteY21" fmla="*/ 1730425 h 2986134"/>
                <a:gd name="connsiteX22" fmla="*/ 66957 w 1914334"/>
                <a:gd name="connsiteY22" fmla="*/ 904785 h 2986134"/>
                <a:gd name="connsiteX23" fmla="*/ 239428 w 1914334"/>
                <a:gd name="connsiteY23" fmla="*/ 433148 h 2986134"/>
                <a:gd name="connsiteX24" fmla="*/ 404935 w 1914334"/>
                <a:gd name="connsiteY24" fmla="*/ 172515 h 2986134"/>
                <a:gd name="connsiteX25" fmla="*/ 573786 w 1914334"/>
                <a:gd name="connsiteY25" fmla="*/ 0 h 2986134"/>
                <a:gd name="connsiteX26" fmla="*/ 693008 w 1914334"/>
                <a:gd name="connsiteY26" fmla="*/ 332056 h 2986134"/>
                <a:gd name="connsiteX27" fmla="*/ 685894 w 1914334"/>
                <a:gd name="connsiteY27" fmla="*/ 678085 h 2986134"/>
                <a:gd name="connsiteX28" fmla="*/ 508792 w 1914334"/>
                <a:gd name="connsiteY28" fmla="*/ 1005788 h 2986134"/>
                <a:gd name="connsiteX29" fmla="*/ 511266 w 1914334"/>
                <a:gd name="connsiteY29" fmla="*/ 1049853 h 2986134"/>
                <a:gd name="connsiteX30" fmla="*/ 930004 w 1914334"/>
                <a:gd name="connsiteY30" fmla="*/ 813397 h 2986134"/>
                <a:gd name="connsiteX31" fmla="*/ 1422398 w 1914334"/>
                <a:gd name="connsiteY31" fmla="*/ 701311 h 2986134"/>
                <a:gd name="connsiteX32" fmla="*/ 1435000 w 1914334"/>
                <a:gd name="connsiteY32" fmla="*/ 708401 h 2986134"/>
                <a:gd name="connsiteX0" fmla="*/ 1435000 w 1914334"/>
                <a:gd name="connsiteY0" fmla="*/ 708401 h 2986134"/>
                <a:gd name="connsiteX1" fmla="*/ 1372407 w 1914334"/>
                <a:gd name="connsiteY1" fmla="*/ 919813 h 2986134"/>
                <a:gd name="connsiteX2" fmla="*/ 1151204 w 1914334"/>
                <a:gd name="connsiteY2" fmla="*/ 1213129 h 2986134"/>
                <a:gd name="connsiteX3" fmla="*/ 870323 w 1914334"/>
                <a:gd name="connsiteY3" fmla="*/ 1450576 h 2986134"/>
                <a:gd name="connsiteX4" fmla="*/ 528062 w 1914334"/>
                <a:gd name="connsiteY4" fmla="*/ 1632245 h 2986134"/>
                <a:gd name="connsiteX5" fmla="*/ 698410 w 1914334"/>
                <a:gd name="connsiteY5" fmla="*/ 1653421 h 2986134"/>
                <a:gd name="connsiteX6" fmla="*/ 1236024 w 1914334"/>
                <a:gd name="connsiteY6" fmla="*/ 1655250 h 2986134"/>
                <a:gd name="connsiteX7" fmla="*/ 1636116 w 1914334"/>
                <a:gd name="connsiteY7" fmla="*/ 1749816 h 2986134"/>
                <a:gd name="connsiteX8" fmla="*/ 1893405 w 1914334"/>
                <a:gd name="connsiteY8" fmla="*/ 1866208 h 2986134"/>
                <a:gd name="connsiteX9" fmla="*/ 1867279 w 1914334"/>
                <a:gd name="connsiteY9" fmla="*/ 1943962 h 2986134"/>
                <a:gd name="connsiteX10" fmla="*/ 1614292 w 1914334"/>
                <a:gd name="connsiteY10" fmla="*/ 2106263 h 2986134"/>
                <a:gd name="connsiteX11" fmla="*/ 1214200 w 1914334"/>
                <a:gd name="connsiteY11" fmla="*/ 2208104 h 2986134"/>
                <a:gd name="connsiteX12" fmla="*/ 896885 w 1914334"/>
                <a:gd name="connsiteY12" fmla="*/ 2195250 h 2986134"/>
                <a:gd name="connsiteX13" fmla="*/ 539793 w 1914334"/>
                <a:gd name="connsiteY13" fmla="*/ 2089164 h 2986134"/>
                <a:gd name="connsiteX14" fmla="*/ 282999 w 1914334"/>
                <a:gd name="connsiteY14" fmla="*/ 1949541 h 2986134"/>
                <a:gd name="connsiteX15" fmla="*/ 253272 w 1914334"/>
                <a:gd name="connsiteY15" fmla="*/ 2002232 h 2986134"/>
                <a:gd name="connsiteX16" fmla="*/ 302234 w 1914334"/>
                <a:gd name="connsiteY16" fmla="*/ 2395326 h 2986134"/>
                <a:gd name="connsiteX17" fmla="*/ 387549 w 1914334"/>
                <a:gd name="connsiteY17" fmla="*/ 2772335 h 2986134"/>
                <a:gd name="connsiteX18" fmla="*/ 426333 w 1914334"/>
                <a:gd name="connsiteY18" fmla="*/ 2891702 h 2986134"/>
                <a:gd name="connsiteX19" fmla="*/ 207913 w 1914334"/>
                <a:gd name="connsiteY19" fmla="*/ 2986134 h 2986134"/>
                <a:gd name="connsiteX20" fmla="*/ 38108 w 1914334"/>
                <a:gd name="connsiteY20" fmla="*/ 2352917 h 2986134"/>
                <a:gd name="connsiteX21" fmla="*/ 2226 w 1914334"/>
                <a:gd name="connsiteY21" fmla="*/ 1730425 h 2986134"/>
                <a:gd name="connsiteX22" fmla="*/ 66957 w 1914334"/>
                <a:gd name="connsiteY22" fmla="*/ 904785 h 2986134"/>
                <a:gd name="connsiteX23" fmla="*/ 239428 w 1914334"/>
                <a:gd name="connsiteY23" fmla="*/ 433148 h 2986134"/>
                <a:gd name="connsiteX24" fmla="*/ 404935 w 1914334"/>
                <a:gd name="connsiteY24" fmla="*/ 172515 h 2986134"/>
                <a:gd name="connsiteX25" fmla="*/ 573786 w 1914334"/>
                <a:gd name="connsiteY25" fmla="*/ 0 h 2986134"/>
                <a:gd name="connsiteX26" fmla="*/ 693008 w 1914334"/>
                <a:gd name="connsiteY26" fmla="*/ 332056 h 2986134"/>
                <a:gd name="connsiteX27" fmla="*/ 685894 w 1914334"/>
                <a:gd name="connsiteY27" fmla="*/ 678085 h 2986134"/>
                <a:gd name="connsiteX28" fmla="*/ 508792 w 1914334"/>
                <a:gd name="connsiteY28" fmla="*/ 1005788 h 2986134"/>
                <a:gd name="connsiteX29" fmla="*/ 511266 w 1914334"/>
                <a:gd name="connsiteY29" fmla="*/ 1049853 h 2986134"/>
                <a:gd name="connsiteX30" fmla="*/ 930004 w 1914334"/>
                <a:gd name="connsiteY30" fmla="*/ 813397 h 2986134"/>
                <a:gd name="connsiteX31" fmla="*/ 1422398 w 1914334"/>
                <a:gd name="connsiteY31" fmla="*/ 701311 h 2986134"/>
                <a:gd name="connsiteX32" fmla="*/ 1435000 w 1914334"/>
                <a:gd name="connsiteY32" fmla="*/ 708401 h 2986134"/>
                <a:gd name="connsiteX0" fmla="*/ 1435000 w 1914334"/>
                <a:gd name="connsiteY0" fmla="*/ 708401 h 2986134"/>
                <a:gd name="connsiteX1" fmla="*/ 1372407 w 1914334"/>
                <a:gd name="connsiteY1" fmla="*/ 919813 h 2986134"/>
                <a:gd name="connsiteX2" fmla="*/ 1151204 w 1914334"/>
                <a:gd name="connsiteY2" fmla="*/ 1213129 h 2986134"/>
                <a:gd name="connsiteX3" fmla="*/ 870323 w 1914334"/>
                <a:gd name="connsiteY3" fmla="*/ 1450576 h 2986134"/>
                <a:gd name="connsiteX4" fmla="*/ 528062 w 1914334"/>
                <a:gd name="connsiteY4" fmla="*/ 1632245 h 2986134"/>
                <a:gd name="connsiteX5" fmla="*/ 698410 w 1914334"/>
                <a:gd name="connsiteY5" fmla="*/ 1653421 h 2986134"/>
                <a:gd name="connsiteX6" fmla="*/ 1236024 w 1914334"/>
                <a:gd name="connsiteY6" fmla="*/ 1655250 h 2986134"/>
                <a:gd name="connsiteX7" fmla="*/ 1636116 w 1914334"/>
                <a:gd name="connsiteY7" fmla="*/ 1749816 h 2986134"/>
                <a:gd name="connsiteX8" fmla="*/ 1893405 w 1914334"/>
                <a:gd name="connsiteY8" fmla="*/ 1866208 h 2986134"/>
                <a:gd name="connsiteX9" fmla="*/ 1867279 w 1914334"/>
                <a:gd name="connsiteY9" fmla="*/ 1943962 h 2986134"/>
                <a:gd name="connsiteX10" fmla="*/ 1614292 w 1914334"/>
                <a:gd name="connsiteY10" fmla="*/ 2106263 h 2986134"/>
                <a:gd name="connsiteX11" fmla="*/ 1214200 w 1914334"/>
                <a:gd name="connsiteY11" fmla="*/ 2208104 h 2986134"/>
                <a:gd name="connsiteX12" fmla="*/ 896885 w 1914334"/>
                <a:gd name="connsiteY12" fmla="*/ 2195250 h 2986134"/>
                <a:gd name="connsiteX13" fmla="*/ 539793 w 1914334"/>
                <a:gd name="connsiteY13" fmla="*/ 2089164 h 2986134"/>
                <a:gd name="connsiteX14" fmla="*/ 282999 w 1914334"/>
                <a:gd name="connsiteY14" fmla="*/ 1949541 h 2986134"/>
                <a:gd name="connsiteX15" fmla="*/ 253272 w 1914334"/>
                <a:gd name="connsiteY15" fmla="*/ 2002232 h 2986134"/>
                <a:gd name="connsiteX16" fmla="*/ 302234 w 1914334"/>
                <a:gd name="connsiteY16" fmla="*/ 2395326 h 2986134"/>
                <a:gd name="connsiteX17" fmla="*/ 387549 w 1914334"/>
                <a:gd name="connsiteY17" fmla="*/ 2772335 h 2986134"/>
                <a:gd name="connsiteX18" fmla="*/ 426333 w 1914334"/>
                <a:gd name="connsiteY18" fmla="*/ 2891702 h 2986134"/>
                <a:gd name="connsiteX19" fmla="*/ 207913 w 1914334"/>
                <a:gd name="connsiteY19" fmla="*/ 2986134 h 2986134"/>
                <a:gd name="connsiteX20" fmla="*/ 38108 w 1914334"/>
                <a:gd name="connsiteY20" fmla="*/ 2352917 h 2986134"/>
                <a:gd name="connsiteX21" fmla="*/ 2226 w 1914334"/>
                <a:gd name="connsiteY21" fmla="*/ 1730425 h 2986134"/>
                <a:gd name="connsiteX22" fmla="*/ 66957 w 1914334"/>
                <a:gd name="connsiteY22" fmla="*/ 904785 h 2986134"/>
                <a:gd name="connsiteX23" fmla="*/ 239428 w 1914334"/>
                <a:gd name="connsiteY23" fmla="*/ 433148 h 2986134"/>
                <a:gd name="connsiteX24" fmla="*/ 404935 w 1914334"/>
                <a:gd name="connsiteY24" fmla="*/ 172515 h 2986134"/>
                <a:gd name="connsiteX25" fmla="*/ 573786 w 1914334"/>
                <a:gd name="connsiteY25" fmla="*/ 0 h 2986134"/>
                <a:gd name="connsiteX26" fmla="*/ 693008 w 1914334"/>
                <a:gd name="connsiteY26" fmla="*/ 332056 h 2986134"/>
                <a:gd name="connsiteX27" fmla="*/ 685894 w 1914334"/>
                <a:gd name="connsiteY27" fmla="*/ 678085 h 2986134"/>
                <a:gd name="connsiteX28" fmla="*/ 508792 w 1914334"/>
                <a:gd name="connsiteY28" fmla="*/ 1005788 h 2986134"/>
                <a:gd name="connsiteX29" fmla="*/ 511266 w 1914334"/>
                <a:gd name="connsiteY29" fmla="*/ 1049853 h 2986134"/>
                <a:gd name="connsiteX30" fmla="*/ 930004 w 1914334"/>
                <a:gd name="connsiteY30" fmla="*/ 813397 h 2986134"/>
                <a:gd name="connsiteX31" fmla="*/ 1422398 w 1914334"/>
                <a:gd name="connsiteY31" fmla="*/ 701311 h 2986134"/>
                <a:gd name="connsiteX32" fmla="*/ 1435000 w 1914334"/>
                <a:gd name="connsiteY32" fmla="*/ 708401 h 2986134"/>
                <a:gd name="connsiteX0" fmla="*/ 1473669 w 1953003"/>
                <a:gd name="connsiteY0" fmla="*/ 708401 h 2986134"/>
                <a:gd name="connsiteX1" fmla="*/ 1411076 w 1953003"/>
                <a:gd name="connsiteY1" fmla="*/ 919813 h 2986134"/>
                <a:gd name="connsiteX2" fmla="*/ 1189873 w 1953003"/>
                <a:gd name="connsiteY2" fmla="*/ 1213129 h 2986134"/>
                <a:gd name="connsiteX3" fmla="*/ 908992 w 1953003"/>
                <a:gd name="connsiteY3" fmla="*/ 1450576 h 2986134"/>
                <a:gd name="connsiteX4" fmla="*/ 566731 w 1953003"/>
                <a:gd name="connsiteY4" fmla="*/ 1632245 h 2986134"/>
                <a:gd name="connsiteX5" fmla="*/ 737079 w 1953003"/>
                <a:gd name="connsiteY5" fmla="*/ 1653421 h 2986134"/>
                <a:gd name="connsiteX6" fmla="*/ 1274693 w 1953003"/>
                <a:gd name="connsiteY6" fmla="*/ 1655250 h 2986134"/>
                <a:gd name="connsiteX7" fmla="*/ 1674785 w 1953003"/>
                <a:gd name="connsiteY7" fmla="*/ 1749816 h 2986134"/>
                <a:gd name="connsiteX8" fmla="*/ 1932074 w 1953003"/>
                <a:gd name="connsiteY8" fmla="*/ 1866208 h 2986134"/>
                <a:gd name="connsiteX9" fmla="*/ 1905948 w 1953003"/>
                <a:gd name="connsiteY9" fmla="*/ 1943962 h 2986134"/>
                <a:gd name="connsiteX10" fmla="*/ 1652961 w 1953003"/>
                <a:gd name="connsiteY10" fmla="*/ 2106263 h 2986134"/>
                <a:gd name="connsiteX11" fmla="*/ 1252869 w 1953003"/>
                <a:gd name="connsiteY11" fmla="*/ 2208104 h 2986134"/>
                <a:gd name="connsiteX12" fmla="*/ 935554 w 1953003"/>
                <a:gd name="connsiteY12" fmla="*/ 2195250 h 2986134"/>
                <a:gd name="connsiteX13" fmla="*/ 578462 w 1953003"/>
                <a:gd name="connsiteY13" fmla="*/ 2089164 h 2986134"/>
                <a:gd name="connsiteX14" fmla="*/ 321668 w 1953003"/>
                <a:gd name="connsiteY14" fmla="*/ 1949541 h 2986134"/>
                <a:gd name="connsiteX15" fmla="*/ 291941 w 1953003"/>
                <a:gd name="connsiteY15" fmla="*/ 2002232 h 2986134"/>
                <a:gd name="connsiteX16" fmla="*/ 340903 w 1953003"/>
                <a:gd name="connsiteY16" fmla="*/ 2395326 h 2986134"/>
                <a:gd name="connsiteX17" fmla="*/ 426218 w 1953003"/>
                <a:gd name="connsiteY17" fmla="*/ 2772335 h 2986134"/>
                <a:gd name="connsiteX18" fmla="*/ 465002 w 1953003"/>
                <a:gd name="connsiteY18" fmla="*/ 2891702 h 2986134"/>
                <a:gd name="connsiteX19" fmla="*/ 246582 w 1953003"/>
                <a:gd name="connsiteY19" fmla="*/ 2986134 h 2986134"/>
                <a:gd name="connsiteX20" fmla="*/ 76777 w 1953003"/>
                <a:gd name="connsiteY20" fmla="*/ 2352917 h 2986134"/>
                <a:gd name="connsiteX21" fmla="*/ 131 w 1953003"/>
                <a:gd name="connsiteY21" fmla="*/ 1730652 h 2986134"/>
                <a:gd name="connsiteX22" fmla="*/ 105626 w 1953003"/>
                <a:gd name="connsiteY22" fmla="*/ 904785 h 2986134"/>
                <a:gd name="connsiteX23" fmla="*/ 278097 w 1953003"/>
                <a:gd name="connsiteY23" fmla="*/ 433148 h 2986134"/>
                <a:gd name="connsiteX24" fmla="*/ 443604 w 1953003"/>
                <a:gd name="connsiteY24" fmla="*/ 172515 h 2986134"/>
                <a:gd name="connsiteX25" fmla="*/ 612455 w 1953003"/>
                <a:gd name="connsiteY25" fmla="*/ 0 h 2986134"/>
                <a:gd name="connsiteX26" fmla="*/ 731677 w 1953003"/>
                <a:gd name="connsiteY26" fmla="*/ 332056 h 2986134"/>
                <a:gd name="connsiteX27" fmla="*/ 724563 w 1953003"/>
                <a:gd name="connsiteY27" fmla="*/ 678085 h 2986134"/>
                <a:gd name="connsiteX28" fmla="*/ 547461 w 1953003"/>
                <a:gd name="connsiteY28" fmla="*/ 1005788 h 2986134"/>
                <a:gd name="connsiteX29" fmla="*/ 549935 w 1953003"/>
                <a:gd name="connsiteY29" fmla="*/ 1049853 h 2986134"/>
                <a:gd name="connsiteX30" fmla="*/ 968673 w 1953003"/>
                <a:gd name="connsiteY30" fmla="*/ 813397 h 2986134"/>
                <a:gd name="connsiteX31" fmla="*/ 1461067 w 1953003"/>
                <a:gd name="connsiteY31" fmla="*/ 701311 h 2986134"/>
                <a:gd name="connsiteX32" fmla="*/ 1473669 w 1953003"/>
                <a:gd name="connsiteY32" fmla="*/ 708401 h 2986134"/>
                <a:gd name="connsiteX0" fmla="*/ 1473951 w 1953285"/>
                <a:gd name="connsiteY0" fmla="*/ 708401 h 2986134"/>
                <a:gd name="connsiteX1" fmla="*/ 1411358 w 1953285"/>
                <a:gd name="connsiteY1" fmla="*/ 919813 h 2986134"/>
                <a:gd name="connsiteX2" fmla="*/ 1190155 w 1953285"/>
                <a:gd name="connsiteY2" fmla="*/ 1213129 h 2986134"/>
                <a:gd name="connsiteX3" fmla="*/ 909274 w 1953285"/>
                <a:gd name="connsiteY3" fmla="*/ 1450576 h 2986134"/>
                <a:gd name="connsiteX4" fmla="*/ 567013 w 1953285"/>
                <a:gd name="connsiteY4" fmla="*/ 1632245 h 2986134"/>
                <a:gd name="connsiteX5" fmla="*/ 737361 w 1953285"/>
                <a:gd name="connsiteY5" fmla="*/ 1653421 h 2986134"/>
                <a:gd name="connsiteX6" fmla="*/ 1274975 w 1953285"/>
                <a:gd name="connsiteY6" fmla="*/ 1655250 h 2986134"/>
                <a:gd name="connsiteX7" fmla="*/ 1675067 w 1953285"/>
                <a:gd name="connsiteY7" fmla="*/ 1749816 h 2986134"/>
                <a:gd name="connsiteX8" fmla="*/ 1932356 w 1953285"/>
                <a:gd name="connsiteY8" fmla="*/ 1866208 h 2986134"/>
                <a:gd name="connsiteX9" fmla="*/ 1906230 w 1953285"/>
                <a:gd name="connsiteY9" fmla="*/ 1943962 h 2986134"/>
                <a:gd name="connsiteX10" fmla="*/ 1653243 w 1953285"/>
                <a:gd name="connsiteY10" fmla="*/ 2106263 h 2986134"/>
                <a:gd name="connsiteX11" fmla="*/ 1253151 w 1953285"/>
                <a:gd name="connsiteY11" fmla="*/ 2208104 h 2986134"/>
                <a:gd name="connsiteX12" fmla="*/ 935836 w 1953285"/>
                <a:gd name="connsiteY12" fmla="*/ 2195250 h 2986134"/>
                <a:gd name="connsiteX13" fmla="*/ 578744 w 1953285"/>
                <a:gd name="connsiteY13" fmla="*/ 2089164 h 2986134"/>
                <a:gd name="connsiteX14" fmla="*/ 321950 w 1953285"/>
                <a:gd name="connsiteY14" fmla="*/ 1949541 h 2986134"/>
                <a:gd name="connsiteX15" fmla="*/ 292223 w 1953285"/>
                <a:gd name="connsiteY15" fmla="*/ 2002232 h 2986134"/>
                <a:gd name="connsiteX16" fmla="*/ 341185 w 1953285"/>
                <a:gd name="connsiteY16" fmla="*/ 2395326 h 2986134"/>
                <a:gd name="connsiteX17" fmla="*/ 426500 w 1953285"/>
                <a:gd name="connsiteY17" fmla="*/ 2772335 h 2986134"/>
                <a:gd name="connsiteX18" fmla="*/ 465284 w 1953285"/>
                <a:gd name="connsiteY18" fmla="*/ 2891702 h 2986134"/>
                <a:gd name="connsiteX19" fmla="*/ 246864 w 1953285"/>
                <a:gd name="connsiteY19" fmla="*/ 2986134 h 2986134"/>
                <a:gd name="connsiteX20" fmla="*/ 48349 w 1953285"/>
                <a:gd name="connsiteY20" fmla="*/ 2358824 h 2986134"/>
                <a:gd name="connsiteX21" fmla="*/ 413 w 1953285"/>
                <a:gd name="connsiteY21" fmla="*/ 1730652 h 2986134"/>
                <a:gd name="connsiteX22" fmla="*/ 105908 w 1953285"/>
                <a:gd name="connsiteY22" fmla="*/ 904785 h 2986134"/>
                <a:gd name="connsiteX23" fmla="*/ 278379 w 1953285"/>
                <a:gd name="connsiteY23" fmla="*/ 433148 h 2986134"/>
                <a:gd name="connsiteX24" fmla="*/ 443886 w 1953285"/>
                <a:gd name="connsiteY24" fmla="*/ 172515 h 2986134"/>
                <a:gd name="connsiteX25" fmla="*/ 612737 w 1953285"/>
                <a:gd name="connsiteY25" fmla="*/ 0 h 2986134"/>
                <a:gd name="connsiteX26" fmla="*/ 731959 w 1953285"/>
                <a:gd name="connsiteY26" fmla="*/ 332056 h 2986134"/>
                <a:gd name="connsiteX27" fmla="*/ 724845 w 1953285"/>
                <a:gd name="connsiteY27" fmla="*/ 678085 h 2986134"/>
                <a:gd name="connsiteX28" fmla="*/ 547743 w 1953285"/>
                <a:gd name="connsiteY28" fmla="*/ 1005788 h 2986134"/>
                <a:gd name="connsiteX29" fmla="*/ 550217 w 1953285"/>
                <a:gd name="connsiteY29" fmla="*/ 1049853 h 2986134"/>
                <a:gd name="connsiteX30" fmla="*/ 968955 w 1953285"/>
                <a:gd name="connsiteY30" fmla="*/ 813397 h 2986134"/>
                <a:gd name="connsiteX31" fmla="*/ 1461349 w 1953285"/>
                <a:gd name="connsiteY31" fmla="*/ 701311 h 2986134"/>
                <a:gd name="connsiteX32" fmla="*/ 1473951 w 1953285"/>
                <a:gd name="connsiteY32" fmla="*/ 708401 h 2986134"/>
                <a:gd name="connsiteX0" fmla="*/ 1473856 w 1953190"/>
                <a:gd name="connsiteY0" fmla="*/ 708401 h 2991508"/>
                <a:gd name="connsiteX1" fmla="*/ 1411263 w 1953190"/>
                <a:gd name="connsiteY1" fmla="*/ 919813 h 2991508"/>
                <a:gd name="connsiteX2" fmla="*/ 1190060 w 1953190"/>
                <a:gd name="connsiteY2" fmla="*/ 1213129 h 2991508"/>
                <a:gd name="connsiteX3" fmla="*/ 909179 w 1953190"/>
                <a:gd name="connsiteY3" fmla="*/ 1450576 h 2991508"/>
                <a:gd name="connsiteX4" fmla="*/ 566918 w 1953190"/>
                <a:gd name="connsiteY4" fmla="*/ 1632245 h 2991508"/>
                <a:gd name="connsiteX5" fmla="*/ 737266 w 1953190"/>
                <a:gd name="connsiteY5" fmla="*/ 1653421 h 2991508"/>
                <a:gd name="connsiteX6" fmla="*/ 1274880 w 1953190"/>
                <a:gd name="connsiteY6" fmla="*/ 1655250 h 2991508"/>
                <a:gd name="connsiteX7" fmla="*/ 1674972 w 1953190"/>
                <a:gd name="connsiteY7" fmla="*/ 1749816 h 2991508"/>
                <a:gd name="connsiteX8" fmla="*/ 1932261 w 1953190"/>
                <a:gd name="connsiteY8" fmla="*/ 1866208 h 2991508"/>
                <a:gd name="connsiteX9" fmla="*/ 1906135 w 1953190"/>
                <a:gd name="connsiteY9" fmla="*/ 1943962 h 2991508"/>
                <a:gd name="connsiteX10" fmla="*/ 1653148 w 1953190"/>
                <a:gd name="connsiteY10" fmla="*/ 2106263 h 2991508"/>
                <a:gd name="connsiteX11" fmla="*/ 1253056 w 1953190"/>
                <a:gd name="connsiteY11" fmla="*/ 2208104 h 2991508"/>
                <a:gd name="connsiteX12" fmla="*/ 935741 w 1953190"/>
                <a:gd name="connsiteY12" fmla="*/ 2195250 h 2991508"/>
                <a:gd name="connsiteX13" fmla="*/ 578649 w 1953190"/>
                <a:gd name="connsiteY13" fmla="*/ 2089164 h 2991508"/>
                <a:gd name="connsiteX14" fmla="*/ 321855 w 1953190"/>
                <a:gd name="connsiteY14" fmla="*/ 1949541 h 2991508"/>
                <a:gd name="connsiteX15" fmla="*/ 292128 w 1953190"/>
                <a:gd name="connsiteY15" fmla="*/ 2002232 h 2991508"/>
                <a:gd name="connsiteX16" fmla="*/ 341090 w 1953190"/>
                <a:gd name="connsiteY16" fmla="*/ 2395326 h 2991508"/>
                <a:gd name="connsiteX17" fmla="*/ 426405 w 1953190"/>
                <a:gd name="connsiteY17" fmla="*/ 2772335 h 2991508"/>
                <a:gd name="connsiteX18" fmla="*/ 465189 w 1953190"/>
                <a:gd name="connsiteY18" fmla="*/ 2891702 h 2991508"/>
                <a:gd name="connsiteX19" fmla="*/ 220668 w 1953190"/>
                <a:gd name="connsiteY19" fmla="*/ 2991507 h 2991508"/>
                <a:gd name="connsiteX20" fmla="*/ 48254 w 1953190"/>
                <a:gd name="connsiteY20" fmla="*/ 2358824 h 2991508"/>
                <a:gd name="connsiteX21" fmla="*/ 318 w 1953190"/>
                <a:gd name="connsiteY21" fmla="*/ 1730652 h 2991508"/>
                <a:gd name="connsiteX22" fmla="*/ 105813 w 1953190"/>
                <a:gd name="connsiteY22" fmla="*/ 904785 h 2991508"/>
                <a:gd name="connsiteX23" fmla="*/ 278284 w 1953190"/>
                <a:gd name="connsiteY23" fmla="*/ 433148 h 2991508"/>
                <a:gd name="connsiteX24" fmla="*/ 443791 w 1953190"/>
                <a:gd name="connsiteY24" fmla="*/ 172515 h 2991508"/>
                <a:gd name="connsiteX25" fmla="*/ 612642 w 1953190"/>
                <a:gd name="connsiteY25" fmla="*/ 0 h 2991508"/>
                <a:gd name="connsiteX26" fmla="*/ 731864 w 1953190"/>
                <a:gd name="connsiteY26" fmla="*/ 332056 h 2991508"/>
                <a:gd name="connsiteX27" fmla="*/ 724750 w 1953190"/>
                <a:gd name="connsiteY27" fmla="*/ 678085 h 2991508"/>
                <a:gd name="connsiteX28" fmla="*/ 547648 w 1953190"/>
                <a:gd name="connsiteY28" fmla="*/ 1005788 h 2991508"/>
                <a:gd name="connsiteX29" fmla="*/ 550122 w 1953190"/>
                <a:gd name="connsiteY29" fmla="*/ 1049853 h 2991508"/>
                <a:gd name="connsiteX30" fmla="*/ 968860 w 1953190"/>
                <a:gd name="connsiteY30" fmla="*/ 813397 h 2991508"/>
                <a:gd name="connsiteX31" fmla="*/ 1461254 w 1953190"/>
                <a:gd name="connsiteY31" fmla="*/ 701311 h 2991508"/>
                <a:gd name="connsiteX32" fmla="*/ 1473856 w 1953190"/>
                <a:gd name="connsiteY32" fmla="*/ 708401 h 2991508"/>
                <a:gd name="connsiteX0" fmla="*/ 1503680 w 1983014"/>
                <a:gd name="connsiteY0" fmla="*/ 708401 h 2991507"/>
                <a:gd name="connsiteX1" fmla="*/ 1441087 w 1983014"/>
                <a:gd name="connsiteY1" fmla="*/ 919813 h 2991507"/>
                <a:gd name="connsiteX2" fmla="*/ 1219884 w 1983014"/>
                <a:gd name="connsiteY2" fmla="*/ 1213129 h 2991507"/>
                <a:gd name="connsiteX3" fmla="*/ 939003 w 1983014"/>
                <a:gd name="connsiteY3" fmla="*/ 1450576 h 2991507"/>
                <a:gd name="connsiteX4" fmla="*/ 596742 w 1983014"/>
                <a:gd name="connsiteY4" fmla="*/ 1632245 h 2991507"/>
                <a:gd name="connsiteX5" fmla="*/ 767090 w 1983014"/>
                <a:gd name="connsiteY5" fmla="*/ 1653421 h 2991507"/>
                <a:gd name="connsiteX6" fmla="*/ 1304704 w 1983014"/>
                <a:gd name="connsiteY6" fmla="*/ 1655250 h 2991507"/>
                <a:gd name="connsiteX7" fmla="*/ 1704796 w 1983014"/>
                <a:gd name="connsiteY7" fmla="*/ 1749816 h 2991507"/>
                <a:gd name="connsiteX8" fmla="*/ 1962085 w 1983014"/>
                <a:gd name="connsiteY8" fmla="*/ 1866208 h 2991507"/>
                <a:gd name="connsiteX9" fmla="*/ 1935959 w 1983014"/>
                <a:gd name="connsiteY9" fmla="*/ 1943962 h 2991507"/>
                <a:gd name="connsiteX10" fmla="*/ 1682972 w 1983014"/>
                <a:gd name="connsiteY10" fmla="*/ 2106263 h 2991507"/>
                <a:gd name="connsiteX11" fmla="*/ 1282880 w 1983014"/>
                <a:gd name="connsiteY11" fmla="*/ 2208104 h 2991507"/>
                <a:gd name="connsiteX12" fmla="*/ 965565 w 1983014"/>
                <a:gd name="connsiteY12" fmla="*/ 2195250 h 2991507"/>
                <a:gd name="connsiteX13" fmla="*/ 608473 w 1983014"/>
                <a:gd name="connsiteY13" fmla="*/ 2089164 h 2991507"/>
                <a:gd name="connsiteX14" fmla="*/ 351679 w 1983014"/>
                <a:gd name="connsiteY14" fmla="*/ 1949541 h 2991507"/>
                <a:gd name="connsiteX15" fmla="*/ 321952 w 1983014"/>
                <a:gd name="connsiteY15" fmla="*/ 2002232 h 2991507"/>
                <a:gd name="connsiteX16" fmla="*/ 370914 w 1983014"/>
                <a:gd name="connsiteY16" fmla="*/ 2395326 h 2991507"/>
                <a:gd name="connsiteX17" fmla="*/ 456229 w 1983014"/>
                <a:gd name="connsiteY17" fmla="*/ 2772335 h 2991507"/>
                <a:gd name="connsiteX18" fmla="*/ 495013 w 1983014"/>
                <a:gd name="connsiteY18" fmla="*/ 2891702 h 2991507"/>
                <a:gd name="connsiteX19" fmla="*/ 250492 w 1983014"/>
                <a:gd name="connsiteY19" fmla="*/ 2991507 h 2991507"/>
                <a:gd name="connsiteX20" fmla="*/ 78078 w 1983014"/>
                <a:gd name="connsiteY20" fmla="*/ 2358824 h 2991507"/>
                <a:gd name="connsiteX21" fmla="*/ 129 w 1983014"/>
                <a:gd name="connsiteY21" fmla="*/ 1690577 h 2991507"/>
                <a:gd name="connsiteX22" fmla="*/ 135637 w 1983014"/>
                <a:gd name="connsiteY22" fmla="*/ 904785 h 2991507"/>
                <a:gd name="connsiteX23" fmla="*/ 308108 w 1983014"/>
                <a:gd name="connsiteY23" fmla="*/ 433148 h 2991507"/>
                <a:gd name="connsiteX24" fmla="*/ 473615 w 1983014"/>
                <a:gd name="connsiteY24" fmla="*/ 172515 h 2991507"/>
                <a:gd name="connsiteX25" fmla="*/ 642466 w 1983014"/>
                <a:gd name="connsiteY25" fmla="*/ 0 h 2991507"/>
                <a:gd name="connsiteX26" fmla="*/ 761688 w 1983014"/>
                <a:gd name="connsiteY26" fmla="*/ 332056 h 2991507"/>
                <a:gd name="connsiteX27" fmla="*/ 754574 w 1983014"/>
                <a:gd name="connsiteY27" fmla="*/ 678085 h 2991507"/>
                <a:gd name="connsiteX28" fmla="*/ 577472 w 1983014"/>
                <a:gd name="connsiteY28" fmla="*/ 1005788 h 2991507"/>
                <a:gd name="connsiteX29" fmla="*/ 579946 w 1983014"/>
                <a:gd name="connsiteY29" fmla="*/ 1049853 h 2991507"/>
                <a:gd name="connsiteX30" fmla="*/ 998684 w 1983014"/>
                <a:gd name="connsiteY30" fmla="*/ 813397 h 2991507"/>
                <a:gd name="connsiteX31" fmla="*/ 1491078 w 1983014"/>
                <a:gd name="connsiteY31" fmla="*/ 701311 h 2991507"/>
                <a:gd name="connsiteX32" fmla="*/ 1503680 w 1983014"/>
                <a:gd name="connsiteY32" fmla="*/ 708401 h 2991507"/>
                <a:gd name="connsiteX0" fmla="*/ 1503680 w 1983014"/>
                <a:gd name="connsiteY0" fmla="*/ 708401 h 2991507"/>
                <a:gd name="connsiteX1" fmla="*/ 1441087 w 1983014"/>
                <a:gd name="connsiteY1" fmla="*/ 919813 h 2991507"/>
                <a:gd name="connsiteX2" fmla="*/ 1219884 w 1983014"/>
                <a:gd name="connsiteY2" fmla="*/ 1213129 h 2991507"/>
                <a:gd name="connsiteX3" fmla="*/ 939003 w 1983014"/>
                <a:gd name="connsiteY3" fmla="*/ 1450576 h 2991507"/>
                <a:gd name="connsiteX4" fmla="*/ 596742 w 1983014"/>
                <a:gd name="connsiteY4" fmla="*/ 1632245 h 2991507"/>
                <a:gd name="connsiteX5" fmla="*/ 767090 w 1983014"/>
                <a:gd name="connsiteY5" fmla="*/ 1653421 h 2991507"/>
                <a:gd name="connsiteX6" fmla="*/ 1304704 w 1983014"/>
                <a:gd name="connsiteY6" fmla="*/ 1655250 h 2991507"/>
                <a:gd name="connsiteX7" fmla="*/ 1704796 w 1983014"/>
                <a:gd name="connsiteY7" fmla="*/ 1749816 h 2991507"/>
                <a:gd name="connsiteX8" fmla="*/ 1962085 w 1983014"/>
                <a:gd name="connsiteY8" fmla="*/ 1866208 h 2991507"/>
                <a:gd name="connsiteX9" fmla="*/ 1935959 w 1983014"/>
                <a:gd name="connsiteY9" fmla="*/ 1943962 h 2991507"/>
                <a:gd name="connsiteX10" fmla="*/ 1682972 w 1983014"/>
                <a:gd name="connsiteY10" fmla="*/ 2106263 h 2991507"/>
                <a:gd name="connsiteX11" fmla="*/ 1282880 w 1983014"/>
                <a:gd name="connsiteY11" fmla="*/ 2208104 h 2991507"/>
                <a:gd name="connsiteX12" fmla="*/ 965565 w 1983014"/>
                <a:gd name="connsiteY12" fmla="*/ 2195250 h 2991507"/>
                <a:gd name="connsiteX13" fmla="*/ 608473 w 1983014"/>
                <a:gd name="connsiteY13" fmla="*/ 2089164 h 2991507"/>
                <a:gd name="connsiteX14" fmla="*/ 351679 w 1983014"/>
                <a:gd name="connsiteY14" fmla="*/ 1949541 h 2991507"/>
                <a:gd name="connsiteX15" fmla="*/ 321952 w 1983014"/>
                <a:gd name="connsiteY15" fmla="*/ 2002232 h 2991507"/>
                <a:gd name="connsiteX16" fmla="*/ 370914 w 1983014"/>
                <a:gd name="connsiteY16" fmla="*/ 2395326 h 2991507"/>
                <a:gd name="connsiteX17" fmla="*/ 456229 w 1983014"/>
                <a:gd name="connsiteY17" fmla="*/ 2772335 h 2991507"/>
                <a:gd name="connsiteX18" fmla="*/ 495013 w 1983014"/>
                <a:gd name="connsiteY18" fmla="*/ 2891702 h 2991507"/>
                <a:gd name="connsiteX19" fmla="*/ 250492 w 1983014"/>
                <a:gd name="connsiteY19" fmla="*/ 2991507 h 2991507"/>
                <a:gd name="connsiteX20" fmla="*/ 78078 w 1983014"/>
                <a:gd name="connsiteY20" fmla="*/ 2358824 h 2991507"/>
                <a:gd name="connsiteX21" fmla="*/ 129 w 1983014"/>
                <a:gd name="connsiteY21" fmla="*/ 1690577 h 2991507"/>
                <a:gd name="connsiteX22" fmla="*/ 119976 w 1983014"/>
                <a:gd name="connsiteY22" fmla="*/ 908009 h 2991507"/>
                <a:gd name="connsiteX23" fmla="*/ 308108 w 1983014"/>
                <a:gd name="connsiteY23" fmla="*/ 433148 h 2991507"/>
                <a:gd name="connsiteX24" fmla="*/ 473615 w 1983014"/>
                <a:gd name="connsiteY24" fmla="*/ 172515 h 2991507"/>
                <a:gd name="connsiteX25" fmla="*/ 642466 w 1983014"/>
                <a:gd name="connsiteY25" fmla="*/ 0 h 2991507"/>
                <a:gd name="connsiteX26" fmla="*/ 761688 w 1983014"/>
                <a:gd name="connsiteY26" fmla="*/ 332056 h 2991507"/>
                <a:gd name="connsiteX27" fmla="*/ 754574 w 1983014"/>
                <a:gd name="connsiteY27" fmla="*/ 678085 h 2991507"/>
                <a:gd name="connsiteX28" fmla="*/ 577472 w 1983014"/>
                <a:gd name="connsiteY28" fmla="*/ 1005788 h 2991507"/>
                <a:gd name="connsiteX29" fmla="*/ 579946 w 1983014"/>
                <a:gd name="connsiteY29" fmla="*/ 1049853 h 2991507"/>
                <a:gd name="connsiteX30" fmla="*/ 998684 w 1983014"/>
                <a:gd name="connsiteY30" fmla="*/ 813397 h 2991507"/>
                <a:gd name="connsiteX31" fmla="*/ 1491078 w 1983014"/>
                <a:gd name="connsiteY31" fmla="*/ 701311 h 2991507"/>
                <a:gd name="connsiteX32" fmla="*/ 1503680 w 1983014"/>
                <a:gd name="connsiteY32" fmla="*/ 708401 h 2991507"/>
                <a:gd name="connsiteX0" fmla="*/ 1503680 w 1983014"/>
                <a:gd name="connsiteY0" fmla="*/ 708401 h 2991507"/>
                <a:gd name="connsiteX1" fmla="*/ 1441087 w 1983014"/>
                <a:gd name="connsiteY1" fmla="*/ 919813 h 2991507"/>
                <a:gd name="connsiteX2" fmla="*/ 1219884 w 1983014"/>
                <a:gd name="connsiteY2" fmla="*/ 1213129 h 2991507"/>
                <a:gd name="connsiteX3" fmla="*/ 939003 w 1983014"/>
                <a:gd name="connsiteY3" fmla="*/ 1450576 h 2991507"/>
                <a:gd name="connsiteX4" fmla="*/ 596742 w 1983014"/>
                <a:gd name="connsiteY4" fmla="*/ 1632245 h 2991507"/>
                <a:gd name="connsiteX5" fmla="*/ 767090 w 1983014"/>
                <a:gd name="connsiteY5" fmla="*/ 1653421 h 2991507"/>
                <a:gd name="connsiteX6" fmla="*/ 1304704 w 1983014"/>
                <a:gd name="connsiteY6" fmla="*/ 1655250 h 2991507"/>
                <a:gd name="connsiteX7" fmla="*/ 1704796 w 1983014"/>
                <a:gd name="connsiteY7" fmla="*/ 1749816 h 2991507"/>
                <a:gd name="connsiteX8" fmla="*/ 1962085 w 1983014"/>
                <a:gd name="connsiteY8" fmla="*/ 1866208 h 2991507"/>
                <a:gd name="connsiteX9" fmla="*/ 1935959 w 1983014"/>
                <a:gd name="connsiteY9" fmla="*/ 1943962 h 2991507"/>
                <a:gd name="connsiteX10" fmla="*/ 1682972 w 1983014"/>
                <a:gd name="connsiteY10" fmla="*/ 2106263 h 2991507"/>
                <a:gd name="connsiteX11" fmla="*/ 1282880 w 1983014"/>
                <a:gd name="connsiteY11" fmla="*/ 2208104 h 2991507"/>
                <a:gd name="connsiteX12" fmla="*/ 965565 w 1983014"/>
                <a:gd name="connsiteY12" fmla="*/ 2195250 h 2991507"/>
                <a:gd name="connsiteX13" fmla="*/ 608473 w 1983014"/>
                <a:gd name="connsiteY13" fmla="*/ 2089164 h 2991507"/>
                <a:gd name="connsiteX14" fmla="*/ 351679 w 1983014"/>
                <a:gd name="connsiteY14" fmla="*/ 1949541 h 2991507"/>
                <a:gd name="connsiteX15" fmla="*/ 321952 w 1983014"/>
                <a:gd name="connsiteY15" fmla="*/ 2002232 h 2991507"/>
                <a:gd name="connsiteX16" fmla="*/ 370914 w 1983014"/>
                <a:gd name="connsiteY16" fmla="*/ 2395326 h 2991507"/>
                <a:gd name="connsiteX17" fmla="*/ 456229 w 1983014"/>
                <a:gd name="connsiteY17" fmla="*/ 2772335 h 2991507"/>
                <a:gd name="connsiteX18" fmla="*/ 552973 w 1983014"/>
                <a:gd name="connsiteY18" fmla="*/ 2882494 h 2991507"/>
                <a:gd name="connsiteX19" fmla="*/ 250492 w 1983014"/>
                <a:gd name="connsiteY19" fmla="*/ 2991507 h 2991507"/>
                <a:gd name="connsiteX20" fmla="*/ 78078 w 1983014"/>
                <a:gd name="connsiteY20" fmla="*/ 2358824 h 2991507"/>
                <a:gd name="connsiteX21" fmla="*/ 129 w 1983014"/>
                <a:gd name="connsiteY21" fmla="*/ 1690577 h 2991507"/>
                <a:gd name="connsiteX22" fmla="*/ 119976 w 1983014"/>
                <a:gd name="connsiteY22" fmla="*/ 908009 h 2991507"/>
                <a:gd name="connsiteX23" fmla="*/ 308108 w 1983014"/>
                <a:gd name="connsiteY23" fmla="*/ 433148 h 2991507"/>
                <a:gd name="connsiteX24" fmla="*/ 473615 w 1983014"/>
                <a:gd name="connsiteY24" fmla="*/ 172515 h 2991507"/>
                <a:gd name="connsiteX25" fmla="*/ 642466 w 1983014"/>
                <a:gd name="connsiteY25" fmla="*/ 0 h 2991507"/>
                <a:gd name="connsiteX26" fmla="*/ 761688 w 1983014"/>
                <a:gd name="connsiteY26" fmla="*/ 332056 h 2991507"/>
                <a:gd name="connsiteX27" fmla="*/ 754574 w 1983014"/>
                <a:gd name="connsiteY27" fmla="*/ 678085 h 2991507"/>
                <a:gd name="connsiteX28" fmla="*/ 577472 w 1983014"/>
                <a:gd name="connsiteY28" fmla="*/ 1005788 h 2991507"/>
                <a:gd name="connsiteX29" fmla="*/ 579946 w 1983014"/>
                <a:gd name="connsiteY29" fmla="*/ 1049853 h 2991507"/>
                <a:gd name="connsiteX30" fmla="*/ 998684 w 1983014"/>
                <a:gd name="connsiteY30" fmla="*/ 813397 h 2991507"/>
                <a:gd name="connsiteX31" fmla="*/ 1491078 w 1983014"/>
                <a:gd name="connsiteY31" fmla="*/ 701311 h 2991507"/>
                <a:gd name="connsiteX32" fmla="*/ 1503680 w 1983014"/>
                <a:gd name="connsiteY32" fmla="*/ 708401 h 2991507"/>
                <a:gd name="connsiteX0" fmla="*/ 1503680 w 1983014"/>
                <a:gd name="connsiteY0" fmla="*/ 708401 h 2991507"/>
                <a:gd name="connsiteX1" fmla="*/ 1441087 w 1983014"/>
                <a:gd name="connsiteY1" fmla="*/ 919813 h 2991507"/>
                <a:gd name="connsiteX2" fmla="*/ 1219884 w 1983014"/>
                <a:gd name="connsiteY2" fmla="*/ 1213129 h 2991507"/>
                <a:gd name="connsiteX3" fmla="*/ 939003 w 1983014"/>
                <a:gd name="connsiteY3" fmla="*/ 1450576 h 2991507"/>
                <a:gd name="connsiteX4" fmla="*/ 596742 w 1983014"/>
                <a:gd name="connsiteY4" fmla="*/ 1632245 h 2991507"/>
                <a:gd name="connsiteX5" fmla="*/ 767090 w 1983014"/>
                <a:gd name="connsiteY5" fmla="*/ 1653421 h 2991507"/>
                <a:gd name="connsiteX6" fmla="*/ 1304704 w 1983014"/>
                <a:gd name="connsiteY6" fmla="*/ 1655250 h 2991507"/>
                <a:gd name="connsiteX7" fmla="*/ 1704796 w 1983014"/>
                <a:gd name="connsiteY7" fmla="*/ 1749816 h 2991507"/>
                <a:gd name="connsiteX8" fmla="*/ 1962085 w 1983014"/>
                <a:gd name="connsiteY8" fmla="*/ 1866208 h 2991507"/>
                <a:gd name="connsiteX9" fmla="*/ 1935959 w 1983014"/>
                <a:gd name="connsiteY9" fmla="*/ 1943962 h 2991507"/>
                <a:gd name="connsiteX10" fmla="*/ 1682972 w 1983014"/>
                <a:gd name="connsiteY10" fmla="*/ 2106263 h 2991507"/>
                <a:gd name="connsiteX11" fmla="*/ 1282880 w 1983014"/>
                <a:gd name="connsiteY11" fmla="*/ 2208104 h 2991507"/>
                <a:gd name="connsiteX12" fmla="*/ 965565 w 1983014"/>
                <a:gd name="connsiteY12" fmla="*/ 2195250 h 2991507"/>
                <a:gd name="connsiteX13" fmla="*/ 608473 w 1983014"/>
                <a:gd name="connsiteY13" fmla="*/ 2089164 h 2991507"/>
                <a:gd name="connsiteX14" fmla="*/ 351679 w 1983014"/>
                <a:gd name="connsiteY14" fmla="*/ 1949541 h 2991507"/>
                <a:gd name="connsiteX15" fmla="*/ 321952 w 1983014"/>
                <a:gd name="connsiteY15" fmla="*/ 2002232 h 2991507"/>
                <a:gd name="connsiteX16" fmla="*/ 370914 w 1983014"/>
                <a:gd name="connsiteY16" fmla="*/ 2395326 h 2991507"/>
                <a:gd name="connsiteX17" fmla="*/ 488935 w 1983014"/>
                <a:gd name="connsiteY17" fmla="*/ 2732957 h 2991507"/>
                <a:gd name="connsiteX18" fmla="*/ 552973 w 1983014"/>
                <a:gd name="connsiteY18" fmla="*/ 2882494 h 2991507"/>
                <a:gd name="connsiteX19" fmla="*/ 250492 w 1983014"/>
                <a:gd name="connsiteY19" fmla="*/ 2991507 h 2991507"/>
                <a:gd name="connsiteX20" fmla="*/ 78078 w 1983014"/>
                <a:gd name="connsiteY20" fmla="*/ 2358824 h 2991507"/>
                <a:gd name="connsiteX21" fmla="*/ 129 w 1983014"/>
                <a:gd name="connsiteY21" fmla="*/ 1690577 h 2991507"/>
                <a:gd name="connsiteX22" fmla="*/ 119976 w 1983014"/>
                <a:gd name="connsiteY22" fmla="*/ 908009 h 2991507"/>
                <a:gd name="connsiteX23" fmla="*/ 308108 w 1983014"/>
                <a:gd name="connsiteY23" fmla="*/ 433148 h 2991507"/>
                <a:gd name="connsiteX24" fmla="*/ 473615 w 1983014"/>
                <a:gd name="connsiteY24" fmla="*/ 172515 h 2991507"/>
                <a:gd name="connsiteX25" fmla="*/ 642466 w 1983014"/>
                <a:gd name="connsiteY25" fmla="*/ 0 h 2991507"/>
                <a:gd name="connsiteX26" fmla="*/ 761688 w 1983014"/>
                <a:gd name="connsiteY26" fmla="*/ 332056 h 2991507"/>
                <a:gd name="connsiteX27" fmla="*/ 754574 w 1983014"/>
                <a:gd name="connsiteY27" fmla="*/ 678085 h 2991507"/>
                <a:gd name="connsiteX28" fmla="*/ 577472 w 1983014"/>
                <a:gd name="connsiteY28" fmla="*/ 1005788 h 2991507"/>
                <a:gd name="connsiteX29" fmla="*/ 579946 w 1983014"/>
                <a:gd name="connsiteY29" fmla="*/ 1049853 h 2991507"/>
                <a:gd name="connsiteX30" fmla="*/ 998684 w 1983014"/>
                <a:gd name="connsiteY30" fmla="*/ 813397 h 2991507"/>
                <a:gd name="connsiteX31" fmla="*/ 1491078 w 1983014"/>
                <a:gd name="connsiteY31" fmla="*/ 701311 h 2991507"/>
                <a:gd name="connsiteX32" fmla="*/ 1503680 w 1983014"/>
                <a:gd name="connsiteY32" fmla="*/ 708401 h 2991507"/>
                <a:gd name="connsiteX0" fmla="*/ 1503680 w 1983014"/>
                <a:gd name="connsiteY0" fmla="*/ 708401 h 2991507"/>
                <a:gd name="connsiteX1" fmla="*/ 1441087 w 1983014"/>
                <a:gd name="connsiteY1" fmla="*/ 919813 h 2991507"/>
                <a:gd name="connsiteX2" fmla="*/ 1219884 w 1983014"/>
                <a:gd name="connsiteY2" fmla="*/ 1213129 h 2991507"/>
                <a:gd name="connsiteX3" fmla="*/ 939003 w 1983014"/>
                <a:gd name="connsiteY3" fmla="*/ 1450576 h 2991507"/>
                <a:gd name="connsiteX4" fmla="*/ 596742 w 1983014"/>
                <a:gd name="connsiteY4" fmla="*/ 1632245 h 2991507"/>
                <a:gd name="connsiteX5" fmla="*/ 767090 w 1983014"/>
                <a:gd name="connsiteY5" fmla="*/ 1653421 h 2991507"/>
                <a:gd name="connsiteX6" fmla="*/ 1304704 w 1983014"/>
                <a:gd name="connsiteY6" fmla="*/ 1655250 h 2991507"/>
                <a:gd name="connsiteX7" fmla="*/ 1704796 w 1983014"/>
                <a:gd name="connsiteY7" fmla="*/ 1749816 h 2991507"/>
                <a:gd name="connsiteX8" fmla="*/ 1962085 w 1983014"/>
                <a:gd name="connsiteY8" fmla="*/ 1866208 h 2991507"/>
                <a:gd name="connsiteX9" fmla="*/ 1935959 w 1983014"/>
                <a:gd name="connsiteY9" fmla="*/ 1943962 h 2991507"/>
                <a:gd name="connsiteX10" fmla="*/ 1682972 w 1983014"/>
                <a:gd name="connsiteY10" fmla="*/ 2106263 h 2991507"/>
                <a:gd name="connsiteX11" fmla="*/ 1282880 w 1983014"/>
                <a:gd name="connsiteY11" fmla="*/ 2208104 h 2991507"/>
                <a:gd name="connsiteX12" fmla="*/ 965565 w 1983014"/>
                <a:gd name="connsiteY12" fmla="*/ 2195250 h 2991507"/>
                <a:gd name="connsiteX13" fmla="*/ 608473 w 1983014"/>
                <a:gd name="connsiteY13" fmla="*/ 2089164 h 2991507"/>
                <a:gd name="connsiteX14" fmla="*/ 351679 w 1983014"/>
                <a:gd name="connsiteY14" fmla="*/ 1949541 h 2991507"/>
                <a:gd name="connsiteX15" fmla="*/ 321952 w 1983014"/>
                <a:gd name="connsiteY15" fmla="*/ 2002232 h 2991507"/>
                <a:gd name="connsiteX16" fmla="*/ 396789 w 1983014"/>
                <a:gd name="connsiteY16" fmla="*/ 2349194 h 2991507"/>
                <a:gd name="connsiteX17" fmla="*/ 488935 w 1983014"/>
                <a:gd name="connsiteY17" fmla="*/ 2732957 h 2991507"/>
                <a:gd name="connsiteX18" fmla="*/ 552973 w 1983014"/>
                <a:gd name="connsiteY18" fmla="*/ 2882494 h 2991507"/>
                <a:gd name="connsiteX19" fmla="*/ 250492 w 1983014"/>
                <a:gd name="connsiteY19" fmla="*/ 2991507 h 2991507"/>
                <a:gd name="connsiteX20" fmla="*/ 78078 w 1983014"/>
                <a:gd name="connsiteY20" fmla="*/ 2358824 h 2991507"/>
                <a:gd name="connsiteX21" fmla="*/ 129 w 1983014"/>
                <a:gd name="connsiteY21" fmla="*/ 1690577 h 2991507"/>
                <a:gd name="connsiteX22" fmla="*/ 119976 w 1983014"/>
                <a:gd name="connsiteY22" fmla="*/ 908009 h 2991507"/>
                <a:gd name="connsiteX23" fmla="*/ 308108 w 1983014"/>
                <a:gd name="connsiteY23" fmla="*/ 433148 h 2991507"/>
                <a:gd name="connsiteX24" fmla="*/ 473615 w 1983014"/>
                <a:gd name="connsiteY24" fmla="*/ 172515 h 2991507"/>
                <a:gd name="connsiteX25" fmla="*/ 642466 w 1983014"/>
                <a:gd name="connsiteY25" fmla="*/ 0 h 2991507"/>
                <a:gd name="connsiteX26" fmla="*/ 761688 w 1983014"/>
                <a:gd name="connsiteY26" fmla="*/ 332056 h 2991507"/>
                <a:gd name="connsiteX27" fmla="*/ 754574 w 1983014"/>
                <a:gd name="connsiteY27" fmla="*/ 678085 h 2991507"/>
                <a:gd name="connsiteX28" fmla="*/ 577472 w 1983014"/>
                <a:gd name="connsiteY28" fmla="*/ 1005788 h 2991507"/>
                <a:gd name="connsiteX29" fmla="*/ 579946 w 1983014"/>
                <a:gd name="connsiteY29" fmla="*/ 1049853 h 2991507"/>
                <a:gd name="connsiteX30" fmla="*/ 998684 w 1983014"/>
                <a:gd name="connsiteY30" fmla="*/ 813397 h 2991507"/>
                <a:gd name="connsiteX31" fmla="*/ 1491078 w 1983014"/>
                <a:gd name="connsiteY31" fmla="*/ 701311 h 2991507"/>
                <a:gd name="connsiteX32" fmla="*/ 1503680 w 1983014"/>
                <a:gd name="connsiteY32" fmla="*/ 708401 h 2991507"/>
                <a:gd name="connsiteX0" fmla="*/ 1503680 w 1983014"/>
                <a:gd name="connsiteY0" fmla="*/ 708401 h 2991507"/>
                <a:gd name="connsiteX1" fmla="*/ 1441087 w 1983014"/>
                <a:gd name="connsiteY1" fmla="*/ 919813 h 2991507"/>
                <a:gd name="connsiteX2" fmla="*/ 1219884 w 1983014"/>
                <a:gd name="connsiteY2" fmla="*/ 1213129 h 2991507"/>
                <a:gd name="connsiteX3" fmla="*/ 939003 w 1983014"/>
                <a:gd name="connsiteY3" fmla="*/ 1450576 h 2991507"/>
                <a:gd name="connsiteX4" fmla="*/ 596742 w 1983014"/>
                <a:gd name="connsiteY4" fmla="*/ 1632245 h 2991507"/>
                <a:gd name="connsiteX5" fmla="*/ 767090 w 1983014"/>
                <a:gd name="connsiteY5" fmla="*/ 1653421 h 2991507"/>
                <a:gd name="connsiteX6" fmla="*/ 1304704 w 1983014"/>
                <a:gd name="connsiteY6" fmla="*/ 1655250 h 2991507"/>
                <a:gd name="connsiteX7" fmla="*/ 1704796 w 1983014"/>
                <a:gd name="connsiteY7" fmla="*/ 1749816 h 2991507"/>
                <a:gd name="connsiteX8" fmla="*/ 1962085 w 1983014"/>
                <a:gd name="connsiteY8" fmla="*/ 1866208 h 2991507"/>
                <a:gd name="connsiteX9" fmla="*/ 1935959 w 1983014"/>
                <a:gd name="connsiteY9" fmla="*/ 1943962 h 2991507"/>
                <a:gd name="connsiteX10" fmla="*/ 1682972 w 1983014"/>
                <a:gd name="connsiteY10" fmla="*/ 2106263 h 2991507"/>
                <a:gd name="connsiteX11" fmla="*/ 1282880 w 1983014"/>
                <a:gd name="connsiteY11" fmla="*/ 2208104 h 2991507"/>
                <a:gd name="connsiteX12" fmla="*/ 965565 w 1983014"/>
                <a:gd name="connsiteY12" fmla="*/ 2195250 h 2991507"/>
                <a:gd name="connsiteX13" fmla="*/ 608473 w 1983014"/>
                <a:gd name="connsiteY13" fmla="*/ 2089164 h 2991507"/>
                <a:gd name="connsiteX14" fmla="*/ 351679 w 1983014"/>
                <a:gd name="connsiteY14" fmla="*/ 1949541 h 2991507"/>
                <a:gd name="connsiteX15" fmla="*/ 342833 w 1983014"/>
                <a:gd name="connsiteY15" fmla="*/ 1997936 h 2991507"/>
                <a:gd name="connsiteX16" fmla="*/ 396789 w 1983014"/>
                <a:gd name="connsiteY16" fmla="*/ 2349194 h 2991507"/>
                <a:gd name="connsiteX17" fmla="*/ 488935 w 1983014"/>
                <a:gd name="connsiteY17" fmla="*/ 2732957 h 2991507"/>
                <a:gd name="connsiteX18" fmla="*/ 552973 w 1983014"/>
                <a:gd name="connsiteY18" fmla="*/ 2882494 h 2991507"/>
                <a:gd name="connsiteX19" fmla="*/ 250492 w 1983014"/>
                <a:gd name="connsiteY19" fmla="*/ 2991507 h 2991507"/>
                <a:gd name="connsiteX20" fmla="*/ 78078 w 1983014"/>
                <a:gd name="connsiteY20" fmla="*/ 2358824 h 2991507"/>
                <a:gd name="connsiteX21" fmla="*/ 129 w 1983014"/>
                <a:gd name="connsiteY21" fmla="*/ 1690577 h 2991507"/>
                <a:gd name="connsiteX22" fmla="*/ 119976 w 1983014"/>
                <a:gd name="connsiteY22" fmla="*/ 908009 h 2991507"/>
                <a:gd name="connsiteX23" fmla="*/ 308108 w 1983014"/>
                <a:gd name="connsiteY23" fmla="*/ 433148 h 2991507"/>
                <a:gd name="connsiteX24" fmla="*/ 473615 w 1983014"/>
                <a:gd name="connsiteY24" fmla="*/ 172515 h 2991507"/>
                <a:gd name="connsiteX25" fmla="*/ 642466 w 1983014"/>
                <a:gd name="connsiteY25" fmla="*/ 0 h 2991507"/>
                <a:gd name="connsiteX26" fmla="*/ 761688 w 1983014"/>
                <a:gd name="connsiteY26" fmla="*/ 332056 h 2991507"/>
                <a:gd name="connsiteX27" fmla="*/ 754574 w 1983014"/>
                <a:gd name="connsiteY27" fmla="*/ 678085 h 2991507"/>
                <a:gd name="connsiteX28" fmla="*/ 577472 w 1983014"/>
                <a:gd name="connsiteY28" fmla="*/ 1005788 h 2991507"/>
                <a:gd name="connsiteX29" fmla="*/ 579946 w 1983014"/>
                <a:gd name="connsiteY29" fmla="*/ 1049853 h 2991507"/>
                <a:gd name="connsiteX30" fmla="*/ 998684 w 1983014"/>
                <a:gd name="connsiteY30" fmla="*/ 813397 h 2991507"/>
                <a:gd name="connsiteX31" fmla="*/ 1491078 w 1983014"/>
                <a:gd name="connsiteY31" fmla="*/ 701311 h 2991507"/>
                <a:gd name="connsiteX32" fmla="*/ 1503680 w 1983014"/>
                <a:gd name="connsiteY32" fmla="*/ 708401 h 2991507"/>
                <a:gd name="connsiteX0" fmla="*/ 1503680 w 1983014"/>
                <a:gd name="connsiteY0" fmla="*/ 708401 h 2991507"/>
                <a:gd name="connsiteX1" fmla="*/ 1441087 w 1983014"/>
                <a:gd name="connsiteY1" fmla="*/ 919813 h 2991507"/>
                <a:gd name="connsiteX2" fmla="*/ 1219884 w 1983014"/>
                <a:gd name="connsiteY2" fmla="*/ 1213129 h 2991507"/>
                <a:gd name="connsiteX3" fmla="*/ 939003 w 1983014"/>
                <a:gd name="connsiteY3" fmla="*/ 1450576 h 2991507"/>
                <a:gd name="connsiteX4" fmla="*/ 596742 w 1983014"/>
                <a:gd name="connsiteY4" fmla="*/ 1632245 h 2991507"/>
                <a:gd name="connsiteX5" fmla="*/ 767090 w 1983014"/>
                <a:gd name="connsiteY5" fmla="*/ 1653421 h 2991507"/>
                <a:gd name="connsiteX6" fmla="*/ 1304704 w 1983014"/>
                <a:gd name="connsiteY6" fmla="*/ 1655250 h 2991507"/>
                <a:gd name="connsiteX7" fmla="*/ 1704796 w 1983014"/>
                <a:gd name="connsiteY7" fmla="*/ 1749816 h 2991507"/>
                <a:gd name="connsiteX8" fmla="*/ 1962085 w 1983014"/>
                <a:gd name="connsiteY8" fmla="*/ 1866208 h 2991507"/>
                <a:gd name="connsiteX9" fmla="*/ 1935959 w 1983014"/>
                <a:gd name="connsiteY9" fmla="*/ 1943962 h 2991507"/>
                <a:gd name="connsiteX10" fmla="*/ 1682972 w 1983014"/>
                <a:gd name="connsiteY10" fmla="*/ 2106263 h 2991507"/>
                <a:gd name="connsiteX11" fmla="*/ 1282880 w 1983014"/>
                <a:gd name="connsiteY11" fmla="*/ 2208104 h 2991507"/>
                <a:gd name="connsiteX12" fmla="*/ 965565 w 1983014"/>
                <a:gd name="connsiteY12" fmla="*/ 2195250 h 2991507"/>
                <a:gd name="connsiteX13" fmla="*/ 608473 w 1983014"/>
                <a:gd name="connsiteY13" fmla="*/ 2089164 h 2991507"/>
                <a:gd name="connsiteX14" fmla="*/ 351679 w 1983014"/>
                <a:gd name="connsiteY14" fmla="*/ 1949541 h 2991507"/>
                <a:gd name="connsiteX15" fmla="*/ 342833 w 1983014"/>
                <a:gd name="connsiteY15" fmla="*/ 1997936 h 2991507"/>
                <a:gd name="connsiteX16" fmla="*/ 396789 w 1983014"/>
                <a:gd name="connsiteY16" fmla="*/ 2349194 h 2991507"/>
                <a:gd name="connsiteX17" fmla="*/ 488935 w 1983014"/>
                <a:gd name="connsiteY17" fmla="*/ 2732957 h 2991507"/>
                <a:gd name="connsiteX18" fmla="*/ 552973 w 1983014"/>
                <a:gd name="connsiteY18" fmla="*/ 2882494 h 2991507"/>
                <a:gd name="connsiteX19" fmla="*/ 250492 w 1983014"/>
                <a:gd name="connsiteY19" fmla="*/ 2991507 h 2991507"/>
                <a:gd name="connsiteX20" fmla="*/ 78078 w 1983014"/>
                <a:gd name="connsiteY20" fmla="*/ 2358824 h 2991507"/>
                <a:gd name="connsiteX21" fmla="*/ 129 w 1983014"/>
                <a:gd name="connsiteY21" fmla="*/ 1690577 h 2991507"/>
                <a:gd name="connsiteX22" fmla="*/ 119976 w 1983014"/>
                <a:gd name="connsiteY22" fmla="*/ 908009 h 2991507"/>
                <a:gd name="connsiteX23" fmla="*/ 308108 w 1983014"/>
                <a:gd name="connsiteY23" fmla="*/ 433148 h 2991507"/>
                <a:gd name="connsiteX24" fmla="*/ 473615 w 1983014"/>
                <a:gd name="connsiteY24" fmla="*/ 172515 h 2991507"/>
                <a:gd name="connsiteX25" fmla="*/ 642466 w 1983014"/>
                <a:gd name="connsiteY25" fmla="*/ 0 h 2991507"/>
                <a:gd name="connsiteX26" fmla="*/ 761688 w 1983014"/>
                <a:gd name="connsiteY26" fmla="*/ 332056 h 2991507"/>
                <a:gd name="connsiteX27" fmla="*/ 754574 w 1983014"/>
                <a:gd name="connsiteY27" fmla="*/ 678085 h 2991507"/>
                <a:gd name="connsiteX28" fmla="*/ 577472 w 1983014"/>
                <a:gd name="connsiteY28" fmla="*/ 1005788 h 2991507"/>
                <a:gd name="connsiteX29" fmla="*/ 579946 w 1983014"/>
                <a:gd name="connsiteY29" fmla="*/ 1049853 h 2991507"/>
                <a:gd name="connsiteX30" fmla="*/ 998684 w 1983014"/>
                <a:gd name="connsiteY30" fmla="*/ 813397 h 2991507"/>
                <a:gd name="connsiteX31" fmla="*/ 1491078 w 1983014"/>
                <a:gd name="connsiteY31" fmla="*/ 701311 h 2991507"/>
                <a:gd name="connsiteX32" fmla="*/ 1503680 w 1983014"/>
                <a:gd name="connsiteY32" fmla="*/ 708401 h 2991507"/>
                <a:gd name="connsiteX0" fmla="*/ 1503750 w 1983084"/>
                <a:gd name="connsiteY0" fmla="*/ 708401 h 2991507"/>
                <a:gd name="connsiteX1" fmla="*/ 1441157 w 1983084"/>
                <a:gd name="connsiteY1" fmla="*/ 919813 h 2991507"/>
                <a:gd name="connsiteX2" fmla="*/ 1219954 w 1983084"/>
                <a:gd name="connsiteY2" fmla="*/ 1213129 h 2991507"/>
                <a:gd name="connsiteX3" fmla="*/ 939073 w 1983084"/>
                <a:gd name="connsiteY3" fmla="*/ 1450576 h 2991507"/>
                <a:gd name="connsiteX4" fmla="*/ 596812 w 1983084"/>
                <a:gd name="connsiteY4" fmla="*/ 1632245 h 2991507"/>
                <a:gd name="connsiteX5" fmla="*/ 767160 w 1983084"/>
                <a:gd name="connsiteY5" fmla="*/ 1653421 h 2991507"/>
                <a:gd name="connsiteX6" fmla="*/ 1304774 w 1983084"/>
                <a:gd name="connsiteY6" fmla="*/ 1655250 h 2991507"/>
                <a:gd name="connsiteX7" fmla="*/ 1704866 w 1983084"/>
                <a:gd name="connsiteY7" fmla="*/ 1749816 h 2991507"/>
                <a:gd name="connsiteX8" fmla="*/ 1962155 w 1983084"/>
                <a:gd name="connsiteY8" fmla="*/ 1866208 h 2991507"/>
                <a:gd name="connsiteX9" fmla="*/ 1936029 w 1983084"/>
                <a:gd name="connsiteY9" fmla="*/ 1943962 h 2991507"/>
                <a:gd name="connsiteX10" fmla="*/ 1683042 w 1983084"/>
                <a:gd name="connsiteY10" fmla="*/ 2106263 h 2991507"/>
                <a:gd name="connsiteX11" fmla="*/ 1282950 w 1983084"/>
                <a:gd name="connsiteY11" fmla="*/ 2208104 h 2991507"/>
                <a:gd name="connsiteX12" fmla="*/ 965635 w 1983084"/>
                <a:gd name="connsiteY12" fmla="*/ 2195250 h 2991507"/>
                <a:gd name="connsiteX13" fmla="*/ 608543 w 1983084"/>
                <a:gd name="connsiteY13" fmla="*/ 2089164 h 2991507"/>
                <a:gd name="connsiteX14" fmla="*/ 351749 w 1983084"/>
                <a:gd name="connsiteY14" fmla="*/ 1949541 h 2991507"/>
                <a:gd name="connsiteX15" fmla="*/ 342903 w 1983084"/>
                <a:gd name="connsiteY15" fmla="*/ 1997936 h 2991507"/>
                <a:gd name="connsiteX16" fmla="*/ 396859 w 1983084"/>
                <a:gd name="connsiteY16" fmla="*/ 2349194 h 2991507"/>
                <a:gd name="connsiteX17" fmla="*/ 489005 w 1983084"/>
                <a:gd name="connsiteY17" fmla="*/ 2732957 h 2991507"/>
                <a:gd name="connsiteX18" fmla="*/ 553043 w 1983084"/>
                <a:gd name="connsiteY18" fmla="*/ 2882494 h 2991507"/>
                <a:gd name="connsiteX19" fmla="*/ 250562 w 1983084"/>
                <a:gd name="connsiteY19" fmla="*/ 2991507 h 2991507"/>
                <a:gd name="connsiteX20" fmla="*/ 63305 w 1983084"/>
                <a:gd name="connsiteY20" fmla="*/ 2363639 h 2991507"/>
                <a:gd name="connsiteX21" fmla="*/ 199 w 1983084"/>
                <a:gd name="connsiteY21" fmla="*/ 1690577 h 2991507"/>
                <a:gd name="connsiteX22" fmla="*/ 120046 w 1983084"/>
                <a:gd name="connsiteY22" fmla="*/ 908009 h 2991507"/>
                <a:gd name="connsiteX23" fmla="*/ 308178 w 1983084"/>
                <a:gd name="connsiteY23" fmla="*/ 433148 h 2991507"/>
                <a:gd name="connsiteX24" fmla="*/ 473685 w 1983084"/>
                <a:gd name="connsiteY24" fmla="*/ 172515 h 2991507"/>
                <a:gd name="connsiteX25" fmla="*/ 642536 w 1983084"/>
                <a:gd name="connsiteY25" fmla="*/ 0 h 2991507"/>
                <a:gd name="connsiteX26" fmla="*/ 761758 w 1983084"/>
                <a:gd name="connsiteY26" fmla="*/ 332056 h 2991507"/>
                <a:gd name="connsiteX27" fmla="*/ 754644 w 1983084"/>
                <a:gd name="connsiteY27" fmla="*/ 678085 h 2991507"/>
                <a:gd name="connsiteX28" fmla="*/ 577542 w 1983084"/>
                <a:gd name="connsiteY28" fmla="*/ 1005788 h 2991507"/>
                <a:gd name="connsiteX29" fmla="*/ 580016 w 1983084"/>
                <a:gd name="connsiteY29" fmla="*/ 1049853 h 2991507"/>
                <a:gd name="connsiteX30" fmla="*/ 998754 w 1983084"/>
                <a:gd name="connsiteY30" fmla="*/ 813397 h 2991507"/>
                <a:gd name="connsiteX31" fmla="*/ 1491148 w 1983084"/>
                <a:gd name="connsiteY31" fmla="*/ 701311 h 2991507"/>
                <a:gd name="connsiteX32" fmla="*/ 1503750 w 1983084"/>
                <a:gd name="connsiteY32" fmla="*/ 708401 h 2991507"/>
                <a:gd name="connsiteX0" fmla="*/ 1503751 w 1983085"/>
                <a:gd name="connsiteY0" fmla="*/ 708401 h 2991507"/>
                <a:gd name="connsiteX1" fmla="*/ 1441158 w 1983085"/>
                <a:gd name="connsiteY1" fmla="*/ 919813 h 2991507"/>
                <a:gd name="connsiteX2" fmla="*/ 1219955 w 1983085"/>
                <a:gd name="connsiteY2" fmla="*/ 1213129 h 2991507"/>
                <a:gd name="connsiteX3" fmla="*/ 939074 w 1983085"/>
                <a:gd name="connsiteY3" fmla="*/ 1450576 h 2991507"/>
                <a:gd name="connsiteX4" fmla="*/ 596813 w 1983085"/>
                <a:gd name="connsiteY4" fmla="*/ 1632245 h 2991507"/>
                <a:gd name="connsiteX5" fmla="*/ 767161 w 1983085"/>
                <a:gd name="connsiteY5" fmla="*/ 1653421 h 2991507"/>
                <a:gd name="connsiteX6" fmla="*/ 1304775 w 1983085"/>
                <a:gd name="connsiteY6" fmla="*/ 1655250 h 2991507"/>
                <a:gd name="connsiteX7" fmla="*/ 1704867 w 1983085"/>
                <a:gd name="connsiteY7" fmla="*/ 1749816 h 2991507"/>
                <a:gd name="connsiteX8" fmla="*/ 1962156 w 1983085"/>
                <a:gd name="connsiteY8" fmla="*/ 1866208 h 2991507"/>
                <a:gd name="connsiteX9" fmla="*/ 1936030 w 1983085"/>
                <a:gd name="connsiteY9" fmla="*/ 1943962 h 2991507"/>
                <a:gd name="connsiteX10" fmla="*/ 1683043 w 1983085"/>
                <a:gd name="connsiteY10" fmla="*/ 2106263 h 2991507"/>
                <a:gd name="connsiteX11" fmla="*/ 1282951 w 1983085"/>
                <a:gd name="connsiteY11" fmla="*/ 2208104 h 2991507"/>
                <a:gd name="connsiteX12" fmla="*/ 965636 w 1983085"/>
                <a:gd name="connsiteY12" fmla="*/ 2195250 h 2991507"/>
                <a:gd name="connsiteX13" fmla="*/ 608544 w 1983085"/>
                <a:gd name="connsiteY13" fmla="*/ 2089164 h 2991507"/>
                <a:gd name="connsiteX14" fmla="*/ 351750 w 1983085"/>
                <a:gd name="connsiteY14" fmla="*/ 1949541 h 2991507"/>
                <a:gd name="connsiteX15" fmla="*/ 342904 w 1983085"/>
                <a:gd name="connsiteY15" fmla="*/ 1997936 h 2991507"/>
                <a:gd name="connsiteX16" fmla="*/ 396860 w 1983085"/>
                <a:gd name="connsiteY16" fmla="*/ 2349194 h 2991507"/>
                <a:gd name="connsiteX17" fmla="*/ 509109 w 1983085"/>
                <a:gd name="connsiteY17" fmla="*/ 2762247 h 2991507"/>
                <a:gd name="connsiteX18" fmla="*/ 553044 w 1983085"/>
                <a:gd name="connsiteY18" fmla="*/ 2882494 h 2991507"/>
                <a:gd name="connsiteX19" fmla="*/ 250563 w 1983085"/>
                <a:gd name="connsiteY19" fmla="*/ 2991507 h 2991507"/>
                <a:gd name="connsiteX20" fmla="*/ 63306 w 1983085"/>
                <a:gd name="connsiteY20" fmla="*/ 2363639 h 2991507"/>
                <a:gd name="connsiteX21" fmla="*/ 200 w 1983085"/>
                <a:gd name="connsiteY21" fmla="*/ 1690577 h 2991507"/>
                <a:gd name="connsiteX22" fmla="*/ 120047 w 1983085"/>
                <a:gd name="connsiteY22" fmla="*/ 908009 h 2991507"/>
                <a:gd name="connsiteX23" fmla="*/ 308179 w 1983085"/>
                <a:gd name="connsiteY23" fmla="*/ 433148 h 2991507"/>
                <a:gd name="connsiteX24" fmla="*/ 473686 w 1983085"/>
                <a:gd name="connsiteY24" fmla="*/ 172515 h 2991507"/>
                <a:gd name="connsiteX25" fmla="*/ 642537 w 1983085"/>
                <a:gd name="connsiteY25" fmla="*/ 0 h 2991507"/>
                <a:gd name="connsiteX26" fmla="*/ 761759 w 1983085"/>
                <a:gd name="connsiteY26" fmla="*/ 332056 h 2991507"/>
                <a:gd name="connsiteX27" fmla="*/ 754645 w 1983085"/>
                <a:gd name="connsiteY27" fmla="*/ 678085 h 2991507"/>
                <a:gd name="connsiteX28" fmla="*/ 577543 w 1983085"/>
                <a:gd name="connsiteY28" fmla="*/ 1005788 h 2991507"/>
                <a:gd name="connsiteX29" fmla="*/ 580017 w 1983085"/>
                <a:gd name="connsiteY29" fmla="*/ 1049853 h 2991507"/>
                <a:gd name="connsiteX30" fmla="*/ 998755 w 1983085"/>
                <a:gd name="connsiteY30" fmla="*/ 813397 h 2991507"/>
                <a:gd name="connsiteX31" fmla="*/ 1491149 w 1983085"/>
                <a:gd name="connsiteY31" fmla="*/ 701311 h 2991507"/>
                <a:gd name="connsiteX32" fmla="*/ 1503751 w 1983085"/>
                <a:gd name="connsiteY32" fmla="*/ 708401 h 2991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983085" h="2991507">
                  <a:moveTo>
                    <a:pt x="1503751" y="708401"/>
                  </a:moveTo>
                  <a:cubicBezTo>
                    <a:pt x="1523712" y="737061"/>
                    <a:pt x="1480707" y="845173"/>
                    <a:pt x="1441158" y="919813"/>
                  </a:cubicBezTo>
                  <a:cubicBezTo>
                    <a:pt x="1395959" y="1005116"/>
                    <a:pt x="1303636" y="1124669"/>
                    <a:pt x="1219955" y="1213129"/>
                  </a:cubicBezTo>
                  <a:cubicBezTo>
                    <a:pt x="1136275" y="1301590"/>
                    <a:pt x="1042931" y="1380723"/>
                    <a:pt x="939074" y="1450576"/>
                  </a:cubicBezTo>
                  <a:cubicBezTo>
                    <a:pt x="835217" y="1520429"/>
                    <a:pt x="606345" y="1620692"/>
                    <a:pt x="596813" y="1632245"/>
                  </a:cubicBezTo>
                  <a:cubicBezTo>
                    <a:pt x="587281" y="1643798"/>
                    <a:pt x="649167" y="1649587"/>
                    <a:pt x="767161" y="1653421"/>
                  </a:cubicBezTo>
                  <a:cubicBezTo>
                    <a:pt x="885155" y="1657255"/>
                    <a:pt x="1148491" y="1639184"/>
                    <a:pt x="1304775" y="1655250"/>
                  </a:cubicBezTo>
                  <a:cubicBezTo>
                    <a:pt x="1461059" y="1671316"/>
                    <a:pt x="1595303" y="1714658"/>
                    <a:pt x="1704867" y="1749816"/>
                  </a:cubicBezTo>
                  <a:cubicBezTo>
                    <a:pt x="1814430" y="1784976"/>
                    <a:pt x="1923629" y="1833850"/>
                    <a:pt x="1962156" y="1866208"/>
                  </a:cubicBezTo>
                  <a:cubicBezTo>
                    <a:pt x="2000683" y="1898565"/>
                    <a:pt x="1982548" y="1903952"/>
                    <a:pt x="1936030" y="1943962"/>
                  </a:cubicBezTo>
                  <a:cubicBezTo>
                    <a:pt x="1889511" y="1983971"/>
                    <a:pt x="1791890" y="2062239"/>
                    <a:pt x="1683043" y="2106263"/>
                  </a:cubicBezTo>
                  <a:cubicBezTo>
                    <a:pt x="1574197" y="2150286"/>
                    <a:pt x="1402519" y="2193274"/>
                    <a:pt x="1282951" y="2208104"/>
                  </a:cubicBezTo>
                  <a:cubicBezTo>
                    <a:pt x="1163382" y="2222935"/>
                    <a:pt x="1078036" y="2215074"/>
                    <a:pt x="965636" y="2195250"/>
                  </a:cubicBezTo>
                  <a:cubicBezTo>
                    <a:pt x="853235" y="2175427"/>
                    <a:pt x="710858" y="2130115"/>
                    <a:pt x="608544" y="2089164"/>
                  </a:cubicBezTo>
                  <a:cubicBezTo>
                    <a:pt x="506230" y="2048213"/>
                    <a:pt x="368968" y="1961518"/>
                    <a:pt x="351750" y="1949541"/>
                  </a:cubicBezTo>
                  <a:cubicBezTo>
                    <a:pt x="334532" y="1937564"/>
                    <a:pt x="335386" y="1931327"/>
                    <a:pt x="342904" y="1997936"/>
                  </a:cubicBezTo>
                  <a:cubicBezTo>
                    <a:pt x="350422" y="2064545"/>
                    <a:pt x="369159" y="2221809"/>
                    <a:pt x="396860" y="2349194"/>
                  </a:cubicBezTo>
                  <a:cubicBezTo>
                    <a:pt x="424561" y="2476579"/>
                    <a:pt x="467735" y="2639985"/>
                    <a:pt x="509109" y="2762247"/>
                  </a:cubicBezTo>
                  <a:lnTo>
                    <a:pt x="553044" y="2882494"/>
                  </a:lnTo>
                  <a:cubicBezTo>
                    <a:pt x="473777" y="2939687"/>
                    <a:pt x="326860" y="2968014"/>
                    <a:pt x="250563" y="2991507"/>
                  </a:cubicBezTo>
                  <a:cubicBezTo>
                    <a:pt x="170949" y="2783480"/>
                    <a:pt x="105033" y="2580461"/>
                    <a:pt x="63306" y="2363639"/>
                  </a:cubicBezTo>
                  <a:cubicBezTo>
                    <a:pt x="21579" y="2146817"/>
                    <a:pt x="-2461" y="1929490"/>
                    <a:pt x="200" y="1690577"/>
                  </a:cubicBezTo>
                  <a:cubicBezTo>
                    <a:pt x="2859" y="1451663"/>
                    <a:pt x="68717" y="1117581"/>
                    <a:pt x="120047" y="908009"/>
                  </a:cubicBezTo>
                  <a:cubicBezTo>
                    <a:pt x="171377" y="698438"/>
                    <a:pt x="249239" y="555730"/>
                    <a:pt x="308179" y="433148"/>
                  </a:cubicBezTo>
                  <a:cubicBezTo>
                    <a:pt x="367119" y="310566"/>
                    <a:pt x="414822" y="245163"/>
                    <a:pt x="473686" y="172515"/>
                  </a:cubicBezTo>
                  <a:cubicBezTo>
                    <a:pt x="525192" y="108949"/>
                    <a:pt x="595112" y="17610"/>
                    <a:pt x="642537" y="0"/>
                  </a:cubicBezTo>
                  <a:cubicBezTo>
                    <a:pt x="709556" y="115352"/>
                    <a:pt x="737990" y="210065"/>
                    <a:pt x="761759" y="332056"/>
                  </a:cubicBezTo>
                  <a:cubicBezTo>
                    <a:pt x="780973" y="477891"/>
                    <a:pt x="781276" y="547748"/>
                    <a:pt x="754645" y="678085"/>
                  </a:cubicBezTo>
                  <a:cubicBezTo>
                    <a:pt x="727497" y="810951"/>
                    <a:pt x="606647" y="943826"/>
                    <a:pt x="577543" y="1005788"/>
                  </a:cubicBezTo>
                  <a:cubicBezTo>
                    <a:pt x="548438" y="1067749"/>
                    <a:pt x="509816" y="1081918"/>
                    <a:pt x="580017" y="1049853"/>
                  </a:cubicBezTo>
                  <a:cubicBezTo>
                    <a:pt x="650219" y="1017789"/>
                    <a:pt x="846899" y="871489"/>
                    <a:pt x="998755" y="813397"/>
                  </a:cubicBezTo>
                  <a:cubicBezTo>
                    <a:pt x="1150609" y="755308"/>
                    <a:pt x="1446228" y="697135"/>
                    <a:pt x="1491149" y="701311"/>
                  </a:cubicBezTo>
                  <a:cubicBezTo>
                    <a:pt x="1496764" y="701833"/>
                    <a:pt x="1500901" y="704307"/>
                    <a:pt x="1503751" y="708401"/>
                  </a:cubicBezTo>
                  <a:close/>
                </a:path>
              </a:pathLst>
            </a:cu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8" name="Freeform: Shape 27">
              <a:extLst>
                <a:ext uri="{FF2B5EF4-FFF2-40B4-BE49-F238E27FC236}">
                  <a16:creationId xmlns:a16="http://schemas.microsoft.com/office/drawing/2014/main" id="{A80B6EB3-BE7D-FA75-19E3-789BB9AA19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516067" flipH="1">
              <a:off x="11571873" y="5176897"/>
              <a:ext cx="1284318" cy="1937410"/>
            </a:xfrm>
            <a:custGeom>
              <a:avLst/>
              <a:gdLst>
                <a:gd name="connsiteX0" fmla="*/ 1435000 w 1914334"/>
                <a:gd name="connsiteY0" fmla="*/ 708733 h 2986466"/>
                <a:gd name="connsiteX1" fmla="*/ 1372407 w 1914334"/>
                <a:gd name="connsiteY1" fmla="*/ 920145 h 2986466"/>
                <a:gd name="connsiteX2" fmla="*/ 1151204 w 1914334"/>
                <a:gd name="connsiteY2" fmla="*/ 1213461 h 2986466"/>
                <a:gd name="connsiteX3" fmla="*/ 870323 w 1914334"/>
                <a:gd name="connsiteY3" fmla="*/ 1450908 h 2986466"/>
                <a:gd name="connsiteX4" fmla="*/ 413435 w 1914334"/>
                <a:gd name="connsiteY4" fmla="*/ 1646154 h 2986466"/>
                <a:gd name="connsiteX5" fmla="*/ 544953 w 1914334"/>
                <a:gd name="connsiteY5" fmla="*/ 1655582 h 2986466"/>
                <a:gd name="connsiteX6" fmla="*/ 1236024 w 1914334"/>
                <a:gd name="connsiteY6" fmla="*/ 1655582 h 2986466"/>
                <a:gd name="connsiteX7" fmla="*/ 1636116 w 1914334"/>
                <a:gd name="connsiteY7" fmla="*/ 1750148 h 2986466"/>
                <a:gd name="connsiteX8" fmla="*/ 1893405 w 1914334"/>
                <a:gd name="connsiteY8" fmla="*/ 1866540 h 2986466"/>
                <a:gd name="connsiteX9" fmla="*/ 1867279 w 1914334"/>
                <a:gd name="connsiteY9" fmla="*/ 1944294 h 2986466"/>
                <a:gd name="connsiteX10" fmla="*/ 1614292 w 1914334"/>
                <a:gd name="connsiteY10" fmla="*/ 2106595 h 2986466"/>
                <a:gd name="connsiteX11" fmla="*/ 1214200 w 1914334"/>
                <a:gd name="connsiteY11" fmla="*/ 2208436 h 2986466"/>
                <a:gd name="connsiteX12" fmla="*/ 896885 w 1914334"/>
                <a:gd name="connsiteY12" fmla="*/ 2195582 h 2986466"/>
                <a:gd name="connsiteX13" fmla="*/ 539793 w 1914334"/>
                <a:gd name="connsiteY13" fmla="*/ 2089496 h 2986466"/>
                <a:gd name="connsiteX14" fmla="*/ 282999 w 1914334"/>
                <a:gd name="connsiteY14" fmla="*/ 1949873 h 2986466"/>
                <a:gd name="connsiteX15" fmla="*/ 253272 w 1914334"/>
                <a:gd name="connsiteY15" fmla="*/ 2002564 h 2986466"/>
                <a:gd name="connsiteX16" fmla="*/ 302234 w 1914334"/>
                <a:gd name="connsiteY16" fmla="*/ 2395658 h 2986466"/>
                <a:gd name="connsiteX17" fmla="*/ 387549 w 1914334"/>
                <a:gd name="connsiteY17" fmla="*/ 2772667 h 2986466"/>
                <a:gd name="connsiteX18" fmla="*/ 426333 w 1914334"/>
                <a:gd name="connsiteY18" fmla="*/ 2892034 h 2986466"/>
                <a:gd name="connsiteX19" fmla="*/ 207913 w 1914334"/>
                <a:gd name="connsiteY19" fmla="*/ 2986466 h 2986466"/>
                <a:gd name="connsiteX20" fmla="*/ 38108 w 1914334"/>
                <a:gd name="connsiteY20" fmla="*/ 2353249 h 2986466"/>
                <a:gd name="connsiteX21" fmla="*/ 2226 w 1914334"/>
                <a:gd name="connsiteY21" fmla="*/ 1730757 h 2986466"/>
                <a:gd name="connsiteX22" fmla="*/ 66957 w 1914334"/>
                <a:gd name="connsiteY22" fmla="*/ 905117 h 2986466"/>
                <a:gd name="connsiteX23" fmla="*/ 239428 w 1914334"/>
                <a:gd name="connsiteY23" fmla="*/ 433480 h 2986466"/>
                <a:gd name="connsiteX24" fmla="*/ 404935 w 1914334"/>
                <a:gd name="connsiteY24" fmla="*/ 172847 h 2986466"/>
                <a:gd name="connsiteX25" fmla="*/ 573786 w 1914334"/>
                <a:gd name="connsiteY25" fmla="*/ 332 h 2986466"/>
                <a:gd name="connsiteX26" fmla="*/ 576067 w 1914334"/>
                <a:gd name="connsiteY26" fmla="*/ 0 h 2986466"/>
                <a:gd name="connsiteX27" fmla="*/ 693008 w 1914334"/>
                <a:gd name="connsiteY27" fmla="*/ 332388 h 2986466"/>
                <a:gd name="connsiteX28" fmla="*/ 699666 w 1914334"/>
                <a:gd name="connsiteY28" fmla="*/ 437421 h 2986466"/>
                <a:gd name="connsiteX29" fmla="*/ 685894 w 1914334"/>
                <a:gd name="connsiteY29" fmla="*/ 678417 h 2986466"/>
                <a:gd name="connsiteX30" fmla="*/ 508792 w 1914334"/>
                <a:gd name="connsiteY30" fmla="*/ 1006120 h 2986466"/>
                <a:gd name="connsiteX31" fmla="*/ 511266 w 1914334"/>
                <a:gd name="connsiteY31" fmla="*/ 1050185 h 2986466"/>
                <a:gd name="connsiteX32" fmla="*/ 930004 w 1914334"/>
                <a:gd name="connsiteY32" fmla="*/ 813729 h 2986466"/>
                <a:gd name="connsiteX33" fmla="*/ 1422398 w 1914334"/>
                <a:gd name="connsiteY33" fmla="*/ 701643 h 2986466"/>
                <a:gd name="connsiteX34" fmla="*/ 1435000 w 1914334"/>
                <a:gd name="connsiteY34" fmla="*/ 708733 h 2986466"/>
                <a:gd name="connsiteX0" fmla="*/ 1435000 w 1914334"/>
                <a:gd name="connsiteY0" fmla="*/ 708733 h 2986466"/>
                <a:gd name="connsiteX1" fmla="*/ 1372407 w 1914334"/>
                <a:gd name="connsiteY1" fmla="*/ 920145 h 2986466"/>
                <a:gd name="connsiteX2" fmla="*/ 1151204 w 1914334"/>
                <a:gd name="connsiteY2" fmla="*/ 1213461 h 2986466"/>
                <a:gd name="connsiteX3" fmla="*/ 870323 w 1914334"/>
                <a:gd name="connsiteY3" fmla="*/ 1450908 h 2986466"/>
                <a:gd name="connsiteX4" fmla="*/ 413435 w 1914334"/>
                <a:gd name="connsiteY4" fmla="*/ 1646154 h 2986466"/>
                <a:gd name="connsiteX5" fmla="*/ 544953 w 1914334"/>
                <a:gd name="connsiteY5" fmla="*/ 1655582 h 2986466"/>
                <a:gd name="connsiteX6" fmla="*/ 1236024 w 1914334"/>
                <a:gd name="connsiteY6" fmla="*/ 1655582 h 2986466"/>
                <a:gd name="connsiteX7" fmla="*/ 1636116 w 1914334"/>
                <a:gd name="connsiteY7" fmla="*/ 1750148 h 2986466"/>
                <a:gd name="connsiteX8" fmla="*/ 1893405 w 1914334"/>
                <a:gd name="connsiteY8" fmla="*/ 1866540 h 2986466"/>
                <a:gd name="connsiteX9" fmla="*/ 1867279 w 1914334"/>
                <a:gd name="connsiteY9" fmla="*/ 1944294 h 2986466"/>
                <a:gd name="connsiteX10" fmla="*/ 1614292 w 1914334"/>
                <a:gd name="connsiteY10" fmla="*/ 2106595 h 2986466"/>
                <a:gd name="connsiteX11" fmla="*/ 1214200 w 1914334"/>
                <a:gd name="connsiteY11" fmla="*/ 2208436 h 2986466"/>
                <a:gd name="connsiteX12" fmla="*/ 896885 w 1914334"/>
                <a:gd name="connsiteY12" fmla="*/ 2195582 h 2986466"/>
                <a:gd name="connsiteX13" fmla="*/ 539793 w 1914334"/>
                <a:gd name="connsiteY13" fmla="*/ 2089496 h 2986466"/>
                <a:gd name="connsiteX14" fmla="*/ 282999 w 1914334"/>
                <a:gd name="connsiteY14" fmla="*/ 1949873 h 2986466"/>
                <a:gd name="connsiteX15" fmla="*/ 253272 w 1914334"/>
                <a:gd name="connsiteY15" fmla="*/ 2002564 h 2986466"/>
                <a:gd name="connsiteX16" fmla="*/ 302234 w 1914334"/>
                <a:gd name="connsiteY16" fmla="*/ 2395658 h 2986466"/>
                <a:gd name="connsiteX17" fmla="*/ 387549 w 1914334"/>
                <a:gd name="connsiteY17" fmla="*/ 2772667 h 2986466"/>
                <a:gd name="connsiteX18" fmla="*/ 426333 w 1914334"/>
                <a:gd name="connsiteY18" fmla="*/ 2892034 h 2986466"/>
                <a:gd name="connsiteX19" fmla="*/ 207913 w 1914334"/>
                <a:gd name="connsiteY19" fmla="*/ 2986466 h 2986466"/>
                <a:gd name="connsiteX20" fmla="*/ 38108 w 1914334"/>
                <a:gd name="connsiteY20" fmla="*/ 2353249 h 2986466"/>
                <a:gd name="connsiteX21" fmla="*/ 2226 w 1914334"/>
                <a:gd name="connsiteY21" fmla="*/ 1730757 h 2986466"/>
                <a:gd name="connsiteX22" fmla="*/ 66957 w 1914334"/>
                <a:gd name="connsiteY22" fmla="*/ 905117 h 2986466"/>
                <a:gd name="connsiteX23" fmla="*/ 239428 w 1914334"/>
                <a:gd name="connsiteY23" fmla="*/ 433480 h 2986466"/>
                <a:gd name="connsiteX24" fmla="*/ 404935 w 1914334"/>
                <a:gd name="connsiteY24" fmla="*/ 172847 h 2986466"/>
                <a:gd name="connsiteX25" fmla="*/ 573786 w 1914334"/>
                <a:gd name="connsiteY25" fmla="*/ 332 h 2986466"/>
                <a:gd name="connsiteX26" fmla="*/ 576067 w 1914334"/>
                <a:gd name="connsiteY26" fmla="*/ 0 h 2986466"/>
                <a:gd name="connsiteX27" fmla="*/ 693008 w 1914334"/>
                <a:gd name="connsiteY27" fmla="*/ 332388 h 2986466"/>
                <a:gd name="connsiteX28" fmla="*/ 685894 w 1914334"/>
                <a:gd name="connsiteY28" fmla="*/ 678417 h 2986466"/>
                <a:gd name="connsiteX29" fmla="*/ 508792 w 1914334"/>
                <a:gd name="connsiteY29" fmla="*/ 1006120 h 2986466"/>
                <a:gd name="connsiteX30" fmla="*/ 511266 w 1914334"/>
                <a:gd name="connsiteY30" fmla="*/ 1050185 h 2986466"/>
                <a:gd name="connsiteX31" fmla="*/ 930004 w 1914334"/>
                <a:gd name="connsiteY31" fmla="*/ 813729 h 2986466"/>
                <a:gd name="connsiteX32" fmla="*/ 1422398 w 1914334"/>
                <a:gd name="connsiteY32" fmla="*/ 701643 h 2986466"/>
                <a:gd name="connsiteX33" fmla="*/ 1435000 w 1914334"/>
                <a:gd name="connsiteY33" fmla="*/ 708733 h 2986466"/>
                <a:gd name="connsiteX0" fmla="*/ 1435000 w 1914334"/>
                <a:gd name="connsiteY0" fmla="*/ 708733 h 2986466"/>
                <a:gd name="connsiteX1" fmla="*/ 1372407 w 1914334"/>
                <a:gd name="connsiteY1" fmla="*/ 920145 h 2986466"/>
                <a:gd name="connsiteX2" fmla="*/ 1151204 w 1914334"/>
                <a:gd name="connsiteY2" fmla="*/ 1213461 h 2986466"/>
                <a:gd name="connsiteX3" fmla="*/ 870323 w 1914334"/>
                <a:gd name="connsiteY3" fmla="*/ 1450908 h 2986466"/>
                <a:gd name="connsiteX4" fmla="*/ 413435 w 1914334"/>
                <a:gd name="connsiteY4" fmla="*/ 1646154 h 2986466"/>
                <a:gd name="connsiteX5" fmla="*/ 544953 w 1914334"/>
                <a:gd name="connsiteY5" fmla="*/ 1655582 h 2986466"/>
                <a:gd name="connsiteX6" fmla="*/ 1236024 w 1914334"/>
                <a:gd name="connsiteY6" fmla="*/ 1655582 h 2986466"/>
                <a:gd name="connsiteX7" fmla="*/ 1636116 w 1914334"/>
                <a:gd name="connsiteY7" fmla="*/ 1750148 h 2986466"/>
                <a:gd name="connsiteX8" fmla="*/ 1893405 w 1914334"/>
                <a:gd name="connsiteY8" fmla="*/ 1866540 h 2986466"/>
                <a:gd name="connsiteX9" fmla="*/ 1867279 w 1914334"/>
                <a:gd name="connsiteY9" fmla="*/ 1944294 h 2986466"/>
                <a:gd name="connsiteX10" fmla="*/ 1614292 w 1914334"/>
                <a:gd name="connsiteY10" fmla="*/ 2106595 h 2986466"/>
                <a:gd name="connsiteX11" fmla="*/ 1214200 w 1914334"/>
                <a:gd name="connsiteY11" fmla="*/ 2208436 h 2986466"/>
                <a:gd name="connsiteX12" fmla="*/ 896885 w 1914334"/>
                <a:gd name="connsiteY12" fmla="*/ 2195582 h 2986466"/>
                <a:gd name="connsiteX13" fmla="*/ 539793 w 1914334"/>
                <a:gd name="connsiteY13" fmla="*/ 2089496 h 2986466"/>
                <a:gd name="connsiteX14" fmla="*/ 282999 w 1914334"/>
                <a:gd name="connsiteY14" fmla="*/ 1949873 h 2986466"/>
                <a:gd name="connsiteX15" fmla="*/ 253272 w 1914334"/>
                <a:gd name="connsiteY15" fmla="*/ 2002564 h 2986466"/>
                <a:gd name="connsiteX16" fmla="*/ 302234 w 1914334"/>
                <a:gd name="connsiteY16" fmla="*/ 2395658 h 2986466"/>
                <a:gd name="connsiteX17" fmla="*/ 387549 w 1914334"/>
                <a:gd name="connsiteY17" fmla="*/ 2772667 h 2986466"/>
                <a:gd name="connsiteX18" fmla="*/ 426333 w 1914334"/>
                <a:gd name="connsiteY18" fmla="*/ 2892034 h 2986466"/>
                <a:gd name="connsiteX19" fmla="*/ 207913 w 1914334"/>
                <a:gd name="connsiteY19" fmla="*/ 2986466 h 2986466"/>
                <a:gd name="connsiteX20" fmla="*/ 38108 w 1914334"/>
                <a:gd name="connsiteY20" fmla="*/ 2353249 h 2986466"/>
                <a:gd name="connsiteX21" fmla="*/ 2226 w 1914334"/>
                <a:gd name="connsiteY21" fmla="*/ 1730757 h 2986466"/>
                <a:gd name="connsiteX22" fmla="*/ 66957 w 1914334"/>
                <a:gd name="connsiteY22" fmla="*/ 905117 h 2986466"/>
                <a:gd name="connsiteX23" fmla="*/ 239428 w 1914334"/>
                <a:gd name="connsiteY23" fmla="*/ 433480 h 2986466"/>
                <a:gd name="connsiteX24" fmla="*/ 404935 w 1914334"/>
                <a:gd name="connsiteY24" fmla="*/ 172847 h 2986466"/>
                <a:gd name="connsiteX25" fmla="*/ 573786 w 1914334"/>
                <a:gd name="connsiteY25" fmla="*/ 332 h 2986466"/>
                <a:gd name="connsiteX26" fmla="*/ 576067 w 1914334"/>
                <a:gd name="connsiteY26" fmla="*/ 0 h 2986466"/>
                <a:gd name="connsiteX27" fmla="*/ 693008 w 1914334"/>
                <a:gd name="connsiteY27" fmla="*/ 332388 h 2986466"/>
                <a:gd name="connsiteX28" fmla="*/ 685894 w 1914334"/>
                <a:gd name="connsiteY28" fmla="*/ 678417 h 2986466"/>
                <a:gd name="connsiteX29" fmla="*/ 508792 w 1914334"/>
                <a:gd name="connsiteY29" fmla="*/ 1006120 h 2986466"/>
                <a:gd name="connsiteX30" fmla="*/ 511266 w 1914334"/>
                <a:gd name="connsiteY30" fmla="*/ 1050185 h 2986466"/>
                <a:gd name="connsiteX31" fmla="*/ 930004 w 1914334"/>
                <a:gd name="connsiteY31" fmla="*/ 813729 h 2986466"/>
                <a:gd name="connsiteX32" fmla="*/ 1422398 w 1914334"/>
                <a:gd name="connsiteY32" fmla="*/ 701643 h 2986466"/>
                <a:gd name="connsiteX33" fmla="*/ 1435000 w 1914334"/>
                <a:gd name="connsiteY33" fmla="*/ 708733 h 2986466"/>
                <a:gd name="connsiteX0" fmla="*/ 1435000 w 1914334"/>
                <a:gd name="connsiteY0" fmla="*/ 708733 h 2986466"/>
                <a:gd name="connsiteX1" fmla="*/ 1372407 w 1914334"/>
                <a:gd name="connsiteY1" fmla="*/ 920145 h 2986466"/>
                <a:gd name="connsiteX2" fmla="*/ 1151204 w 1914334"/>
                <a:gd name="connsiteY2" fmla="*/ 1213461 h 2986466"/>
                <a:gd name="connsiteX3" fmla="*/ 870323 w 1914334"/>
                <a:gd name="connsiteY3" fmla="*/ 1450908 h 2986466"/>
                <a:gd name="connsiteX4" fmla="*/ 413435 w 1914334"/>
                <a:gd name="connsiteY4" fmla="*/ 1646154 h 2986466"/>
                <a:gd name="connsiteX5" fmla="*/ 544953 w 1914334"/>
                <a:gd name="connsiteY5" fmla="*/ 1655582 h 2986466"/>
                <a:gd name="connsiteX6" fmla="*/ 1236024 w 1914334"/>
                <a:gd name="connsiteY6" fmla="*/ 1655582 h 2986466"/>
                <a:gd name="connsiteX7" fmla="*/ 1636116 w 1914334"/>
                <a:gd name="connsiteY7" fmla="*/ 1750148 h 2986466"/>
                <a:gd name="connsiteX8" fmla="*/ 1893405 w 1914334"/>
                <a:gd name="connsiteY8" fmla="*/ 1866540 h 2986466"/>
                <a:gd name="connsiteX9" fmla="*/ 1867279 w 1914334"/>
                <a:gd name="connsiteY9" fmla="*/ 1944294 h 2986466"/>
                <a:gd name="connsiteX10" fmla="*/ 1614292 w 1914334"/>
                <a:gd name="connsiteY10" fmla="*/ 2106595 h 2986466"/>
                <a:gd name="connsiteX11" fmla="*/ 1214200 w 1914334"/>
                <a:gd name="connsiteY11" fmla="*/ 2208436 h 2986466"/>
                <a:gd name="connsiteX12" fmla="*/ 896885 w 1914334"/>
                <a:gd name="connsiteY12" fmla="*/ 2195582 h 2986466"/>
                <a:gd name="connsiteX13" fmla="*/ 539793 w 1914334"/>
                <a:gd name="connsiteY13" fmla="*/ 2089496 h 2986466"/>
                <a:gd name="connsiteX14" fmla="*/ 282999 w 1914334"/>
                <a:gd name="connsiteY14" fmla="*/ 1949873 h 2986466"/>
                <a:gd name="connsiteX15" fmla="*/ 253272 w 1914334"/>
                <a:gd name="connsiteY15" fmla="*/ 2002564 h 2986466"/>
                <a:gd name="connsiteX16" fmla="*/ 302234 w 1914334"/>
                <a:gd name="connsiteY16" fmla="*/ 2395658 h 2986466"/>
                <a:gd name="connsiteX17" fmla="*/ 387549 w 1914334"/>
                <a:gd name="connsiteY17" fmla="*/ 2772667 h 2986466"/>
                <a:gd name="connsiteX18" fmla="*/ 426333 w 1914334"/>
                <a:gd name="connsiteY18" fmla="*/ 2892034 h 2986466"/>
                <a:gd name="connsiteX19" fmla="*/ 207913 w 1914334"/>
                <a:gd name="connsiteY19" fmla="*/ 2986466 h 2986466"/>
                <a:gd name="connsiteX20" fmla="*/ 38108 w 1914334"/>
                <a:gd name="connsiteY20" fmla="*/ 2353249 h 2986466"/>
                <a:gd name="connsiteX21" fmla="*/ 2226 w 1914334"/>
                <a:gd name="connsiteY21" fmla="*/ 1730757 h 2986466"/>
                <a:gd name="connsiteX22" fmla="*/ 66957 w 1914334"/>
                <a:gd name="connsiteY22" fmla="*/ 905117 h 2986466"/>
                <a:gd name="connsiteX23" fmla="*/ 239428 w 1914334"/>
                <a:gd name="connsiteY23" fmla="*/ 433480 h 2986466"/>
                <a:gd name="connsiteX24" fmla="*/ 404935 w 1914334"/>
                <a:gd name="connsiteY24" fmla="*/ 172847 h 2986466"/>
                <a:gd name="connsiteX25" fmla="*/ 573786 w 1914334"/>
                <a:gd name="connsiteY25" fmla="*/ 332 h 2986466"/>
                <a:gd name="connsiteX26" fmla="*/ 576067 w 1914334"/>
                <a:gd name="connsiteY26" fmla="*/ 0 h 2986466"/>
                <a:gd name="connsiteX27" fmla="*/ 693008 w 1914334"/>
                <a:gd name="connsiteY27" fmla="*/ 332388 h 2986466"/>
                <a:gd name="connsiteX28" fmla="*/ 685894 w 1914334"/>
                <a:gd name="connsiteY28" fmla="*/ 678417 h 2986466"/>
                <a:gd name="connsiteX29" fmla="*/ 508792 w 1914334"/>
                <a:gd name="connsiteY29" fmla="*/ 1006120 h 2986466"/>
                <a:gd name="connsiteX30" fmla="*/ 511266 w 1914334"/>
                <a:gd name="connsiteY30" fmla="*/ 1050185 h 2986466"/>
                <a:gd name="connsiteX31" fmla="*/ 930004 w 1914334"/>
                <a:gd name="connsiteY31" fmla="*/ 813729 h 2986466"/>
                <a:gd name="connsiteX32" fmla="*/ 1422398 w 1914334"/>
                <a:gd name="connsiteY32" fmla="*/ 701643 h 2986466"/>
                <a:gd name="connsiteX33" fmla="*/ 1435000 w 1914334"/>
                <a:gd name="connsiteY33" fmla="*/ 708733 h 2986466"/>
                <a:gd name="connsiteX0" fmla="*/ 1435000 w 1914334"/>
                <a:gd name="connsiteY0" fmla="*/ 708401 h 2986134"/>
                <a:gd name="connsiteX1" fmla="*/ 1372407 w 1914334"/>
                <a:gd name="connsiteY1" fmla="*/ 919813 h 2986134"/>
                <a:gd name="connsiteX2" fmla="*/ 1151204 w 1914334"/>
                <a:gd name="connsiteY2" fmla="*/ 1213129 h 2986134"/>
                <a:gd name="connsiteX3" fmla="*/ 870323 w 1914334"/>
                <a:gd name="connsiteY3" fmla="*/ 1450576 h 2986134"/>
                <a:gd name="connsiteX4" fmla="*/ 413435 w 1914334"/>
                <a:gd name="connsiteY4" fmla="*/ 1645822 h 2986134"/>
                <a:gd name="connsiteX5" fmla="*/ 544953 w 1914334"/>
                <a:gd name="connsiteY5" fmla="*/ 1655250 h 2986134"/>
                <a:gd name="connsiteX6" fmla="*/ 1236024 w 1914334"/>
                <a:gd name="connsiteY6" fmla="*/ 1655250 h 2986134"/>
                <a:gd name="connsiteX7" fmla="*/ 1636116 w 1914334"/>
                <a:gd name="connsiteY7" fmla="*/ 1749816 h 2986134"/>
                <a:gd name="connsiteX8" fmla="*/ 1893405 w 1914334"/>
                <a:gd name="connsiteY8" fmla="*/ 1866208 h 2986134"/>
                <a:gd name="connsiteX9" fmla="*/ 1867279 w 1914334"/>
                <a:gd name="connsiteY9" fmla="*/ 1943962 h 2986134"/>
                <a:gd name="connsiteX10" fmla="*/ 1614292 w 1914334"/>
                <a:gd name="connsiteY10" fmla="*/ 2106263 h 2986134"/>
                <a:gd name="connsiteX11" fmla="*/ 1214200 w 1914334"/>
                <a:gd name="connsiteY11" fmla="*/ 2208104 h 2986134"/>
                <a:gd name="connsiteX12" fmla="*/ 896885 w 1914334"/>
                <a:gd name="connsiteY12" fmla="*/ 2195250 h 2986134"/>
                <a:gd name="connsiteX13" fmla="*/ 539793 w 1914334"/>
                <a:gd name="connsiteY13" fmla="*/ 2089164 h 2986134"/>
                <a:gd name="connsiteX14" fmla="*/ 282999 w 1914334"/>
                <a:gd name="connsiteY14" fmla="*/ 1949541 h 2986134"/>
                <a:gd name="connsiteX15" fmla="*/ 253272 w 1914334"/>
                <a:gd name="connsiteY15" fmla="*/ 2002232 h 2986134"/>
                <a:gd name="connsiteX16" fmla="*/ 302234 w 1914334"/>
                <a:gd name="connsiteY16" fmla="*/ 2395326 h 2986134"/>
                <a:gd name="connsiteX17" fmla="*/ 387549 w 1914334"/>
                <a:gd name="connsiteY17" fmla="*/ 2772335 h 2986134"/>
                <a:gd name="connsiteX18" fmla="*/ 426333 w 1914334"/>
                <a:gd name="connsiteY18" fmla="*/ 2891702 h 2986134"/>
                <a:gd name="connsiteX19" fmla="*/ 207913 w 1914334"/>
                <a:gd name="connsiteY19" fmla="*/ 2986134 h 2986134"/>
                <a:gd name="connsiteX20" fmla="*/ 38108 w 1914334"/>
                <a:gd name="connsiteY20" fmla="*/ 2352917 h 2986134"/>
                <a:gd name="connsiteX21" fmla="*/ 2226 w 1914334"/>
                <a:gd name="connsiteY21" fmla="*/ 1730425 h 2986134"/>
                <a:gd name="connsiteX22" fmla="*/ 66957 w 1914334"/>
                <a:gd name="connsiteY22" fmla="*/ 904785 h 2986134"/>
                <a:gd name="connsiteX23" fmla="*/ 239428 w 1914334"/>
                <a:gd name="connsiteY23" fmla="*/ 433148 h 2986134"/>
                <a:gd name="connsiteX24" fmla="*/ 404935 w 1914334"/>
                <a:gd name="connsiteY24" fmla="*/ 172515 h 2986134"/>
                <a:gd name="connsiteX25" fmla="*/ 573786 w 1914334"/>
                <a:gd name="connsiteY25" fmla="*/ 0 h 2986134"/>
                <a:gd name="connsiteX26" fmla="*/ 693008 w 1914334"/>
                <a:gd name="connsiteY26" fmla="*/ 332056 h 2986134"/>
                <a:gd name="connsiteX27" fmla="*/ 685894 w 1914334"/>
                <a:gd name="connsiteY27" fmla="*/ 678085 h 2986134"/>
                <a:gd name="connsiteX28" fmla="*/ 508792 w 1914334"/>
                <a:gd name="connsiteY28" fmla="*/ 1005788 h 2986134"/>
                <a:gd name="connsiteX29" fmla="*/ 511266 w 1914334"/>
                <a:gd name="connsiteY29" fmla="*/ 1049853 h 2986134"/>
                <a:gd name="connsiteX30" fmla="*/ 930004 w 1914334"/>
                <a:gd name="connsiteY30" fmla="*/ 813397 h 2986134"/>
                <a:gd name="connsiteX31" fmla="*/ 1422398 w 1914334"/>
                <a:gd name="connsiteY31" fmla="*/ 701311 h 2986134"/>
                <a:gd name="connsiteX32" fmla="*/ 1435000 w 1914334"/>
                <a:gd name="connsiteY32" fmla="*/ 708401 h 2986134"/>
                <a:gd name="connsiteX0" fmla="*/ 1435000 w 1914334"/>
                <a:gd name="connsiteY0" fmla="*/ 708401 h 2986134"/>
                <a:gd name="connsiteX1" fmla="*/ 1372407 w 1914334"/>
                <a:gd name="connsiteY1" fmla="*/ 919813 h 2986134"/>
                <a:gd name="connsiteX2" fmla="*/ 1151204 w 1914334"/>
                <a:gd name="connsiteY2" fmla="*/ 1213129 h 2986134"/>
                <a:gd name="connsiteX3" fmla="*/ 870323 w 1914334"/>
                <a:gd name="connsiteY3" fmla="*/ 1450576 h 2986134"/>
                <a:gd name="connsiteX4" fmla="*/ 413435 w 1914334"/>
                <a:gd name="connsiteY4" fmla="*/ 1645822 h 2986134"/>
                <a:gd name="connsiteX5" fmla="*/ 544953 w 1914334"/>
                <a:gd name="connsiteY5" fmla="*/ 1655250 h 2986134"/>
                <a:gd name="connsiteX6" fmla="*/ 1236024 w 1914334"/>
                <a:gd name="connsiteY6" fmla="*/ 1655250 h 2986134"/>
                <a:gd name="connsiteX7" fmla="*/ 1636116 w 1914334"/>
                <a:gd name="connsiteY7" fmla="*/ 1749816 h 2986134"/>
                <a:gd name="connsiteX8" fmla="*/ 1893405 w 1914334"/>
                <a:gd name="connsiteY8" fmla="*/ 1866208 h 2986134"/>
                <a:gd name="connsiteX9" fmla="*/ 1867279 w 1914334"/>
                <a:gd name="connsiteY9" fmla="*/ 1943962 h 2986134"/>
                <a:gd name="connsiteX10" fmla="*/ 1614292 w 1914334"/>
                <a:gd name="connsiteY10" fmla="*/ 2106263 h 2986134"/>
                <a:gd name="connsiteX11" fmla="*/ 1214200 w 1914334"/>
                <a:gd name="connsiteY11" fmla="*/ 2208104 h 2986134"/>
                <a:gd name="connsiteX12" fmla="*/ 896885 w 1914334"/>
                <a:gd name="connsiteY12" fmla="*/ 2195250 h 2986134"/>
                <a:gd name="connsiteX13" fmla="*/ 539793 w 1914334"/>
                <a:gd name="connsiteY13" fmla="*/ 2089164 h 2986134"/>
                <a:gd name="connsiteX14" fmla="*/ 282999 w 1914334"/>
                <a:gd name="connsiteY14" fmla="*/ 1949541 h 2986134"/>
                <a:gd name="connsiteX15" fmla="*/ 253272 w 1914334"/>
                <a:gd name="connsiteY15" fmla="*/ 2002232 h 2986134"/>
                <a:gd name="connsiteX16" fmla="*/ 302234 w 1914334"/>
                <a:gd name="connsiteY16" fmla="*/ 2395326 h 2986134"/>
                <a:gd name="connsiteX17" fmla="*/ 387549 w 1914334"/>
                <a:gd name="connsiteY17" fmla="*/ 2772335 h 2986134"/>
                <a:gd name="connsiteX18" fmla="*/ 426333 w 1914334"/>
                <a:gd name="connsiteY18" fmla="*/ 2891702 h 2986134"/>
                <a:gd name="connsiteX19" fmla="*/ 207913 w 1914334"/>
                <a:gd name="connsiteY19" fmla="*/ 2986134 h 2986134"/>
                <a:gd name="connsiteX20" fmla="*/ 38108 w 1914334"/>
                <a:gd name="connsiteY20" fmla="*/ 2352917 h 2986134"/>
                <a:gd name="connsiteX21" fmla="*/ 2226 w 1914334"/>
                <a:gd name="connsiteY21" fmla="*/ 1730425 h 2986134"/>
                <a:gd name="connsiteX22" fmla="*/ 66957 w 1914334"/>
                <a:gd name="connsiteY22" fmla="*/ 904785 h 2986134"/>
                <a:gd name="connsiteX23" fmla="*/ 239428 w 1914334"/>
                <a:gd name="connsiteY23" fmla="*/ 433148 h 2986134"/>
                <a:gd name="connsiteX24" fmla="*/ 404935 w 1914334"/>
                <a:gd name="connsiteY24" fmla="*/ 172515 h 2986134"/>
                <a:gd name="connsiteX25" fmla="*/ 573786 w 1914334"/>
                <a:gd name="connsiteY25" fmla="*/ 0 h 2986134"/>
                <a:gd name="connsiteX26" fmla="*/ 693008 w 1914334"/>
                <a:gd name="connsiteY26" fmla="*/ 332056 h 2986134"/>
                <a:gd name="connsiteX27" fmla="*/ 685894 w 1914334"/>
                <a:gd name="connsiteY27" fmla="*/ 678085 h 2986134"/>
                <a:gd name="connsiteX28" fmla="*/ 508792 w 1914334"/>
                <a:gd name="connsiteY28" fmla="*/ 1005788 h 2986134"/>
                <a:gd name="connsiteX29" fmla="*/ 511266 w 1914334"/>
                <a:gd name="connsiteY29" fmla="*/ 1049853 h 2986134"/>
                <a:gd name="connsiteX30" fmla="*/ 930004 w 1914334"/>
                <a:gd name="connsiteY30" fmla="*/ 813397 h 2986134"/>
                <a:gd name="connsiteX31" fmla="*/ 1422398 w 1914334"/>
                <a:gd name="connsiteY31" fmla="*/ 701311 h 2986134"/>
                <a:gd name="connsiteX32" fmla="*/ 1435000 w 1914334"/>
                <a:gd name="connsiteY32" fmla="*/ 708401 h 2986134"/>
                <a:gd name="connsiteX0" fmla="*/ 1435000 w 1914334"/>
                <a:gd name="connsiteY0" fmla="*/ 708401 h 2986134"/>
                <a:gd name="connsiteX1" fmla="*/ 1372407 w 1914334"/>
                <a:gd name="connsiteY1" fmla="*/ 919813 h 2986134"/>
                <a:gd name="connsiteX2" fmla="*/ 1151204 w 1914334"/>
                <a:gd name="connsiteY2" fmla="*/ 1213129 h 2986134"/>
                <a:gd name="connsiteX3" fmla="*/ 870323 w 1914334"/>
                <a:gd name="connsiteY3" fmla="*/ 1450576 h 2986134"/>
                <a:gd name="connsiteX4" fmla="*/ 413435 w 1914334"/>
                <a:gd name="connsiteY4" fmla="*/ 1645822 h 2986134"/>
                <a:gd name="connsiteX5" fmla="*/ 544953 w 1914334"/>
                <a:gd name="connsiteY5" fmla="*/ 1655250 h 2986134"/>
                <a:gd name="connsiteX6" fmla="*/ 1236024 w 1914334"/>
                <a:gd name="connsiteY6" fmla="*/ 1655250 h 2986134"/>
                <a:gd name="connsiteX7" fmla="*/ 1636116 w 1914334"/>
                <a:gd name="connsiteY7" fmla="*/ 1749816 h 2986134"/>
                <a:gd name="connsiteX8" fmla="*/ 1893405 w 1914334"/>
                <a:gd name="connsiteY8" fmla="*/ 1866208 h 2986134"/>
                <a:gd name="connsiteX9" fmla="*/ 1867279 w 1914334"/>
                <a:gd name="connsiteY9" fmla="*/ 1943962 h 2986134"/>
                <a:gd name="connsiteX10" fmla="*/ 1614292 w 1914334"/>
                <a:gd name="connsiteY10" fmla="*/ 2106263 h 2986134"/>
                <a:gd name="connsiteX11" fmla="*/ 1214200 w 1914334"/>
                <a:gd name="connsiteY11" fmla="*/ 2208104 h 2986134"/>
                <a:gd name="connsiteX12" fmla="*/ 896885 w 1914334"/>
                <a:gd name="connsiteY12" fmla="*/ 2195250 h 2986134"/>
                <a:gd name="connsiteX13" fmla="*/ 539793 w 1914334"/>
                <a:gd name="connsiteY13" fmla="*/ 2089164 h 2986134"/>
                <a:gd name="connsiteX14" fmla="*/ 282999 w 1914334"/>
                <a:gd name="connsiteY14" fmla="*/ 1949541 h 2986134"/>
                <a:gd name="connsiteX15" fmla="*/ 253272 w 1914334"/>
                <a:gd name="connsiteY15" fmla="*/ 2002232 h 2986134"/>
                <a:gd name="connsiteX16" fmla="*/ 302234 w 1914334"/>
                <a:gd name="connsiteY16" fmla="*/ 2395326 h 2986134"/>
                <a:gd name="connsiteX17" fmla="*/ 387549 w 1914334"/>
                <a:gd name="connsiteY17" fmla="*/ 2772335 h 2986134"/>
                <a:gd name="connsiteX18" fmla="*/ 426333 w 1914334"/>
                <a:gd name="connsiteY18" fmla="*/ 2891702 h 2986134"/>
                <a:gd name="connsiteX19" fmla="*/ 207913 w 1914334"/>
                <a:gd name="connsiteY19" fmla="*/ 2986134 h 2986134"/>
                <a:gd name="connsiteX20" fmla="*/ 38108 w 1914334"/>
                <a:gd name="connsiteY20" fmla="*/ 2352917 h 2986134"/>
                <a:gd name="connsiteX21" fmla="*/ 2226 w 1914334"/>
                <a:gd name="connsiteY21" fmla="*/ 1730425 h 2986134"/>
                <a:gd name="connsiteX22" fmla="*/ 66957 w 1914334"/>
                <a:gd name="connsiteY22" fmla="*/ 904785 h 2986134"/>
                <a:gd name="connsiteX23" fmla="*/ 239428 w 1914334"/>
                <a:gd name="connsiteY23" fmla="*/ 433148 h 2986134"/>
                <a:gd name="connsiteX24" fmla="*/ 404935 w 1914334"/>
                <a:gd name="connsiteY24" fmla="*/ 172515 h 2986134"/>
                <a:gd name="connsiteX25" fmla="*/ 573786 w 1914334"/>
                <a:gd name="connsiteY25" fmla="*/ 0 h 2986134"/>
                <a:gd name="connsiteX26" fmla="*/ 693008 w 1914334"/>
                <a:gd name="connsiteY26" fmla="*/ 332056 h 2986134"/>
                <a:gd name="connsiteX27" fmla="*/ 685894 w 1914334"/>
                <a:gd name="connsiteY27" fmla="*/ 678085 h 2986134"/>
                <a:gd name="connsiteX28" fmla="*/ 508792 w 1914334"/>
                <a:gd name="connsiteY28" fmla="*/ 1005788 h 2986134"/>
                <a:gd name="connsiteX29" fmla="*/ 511266 w 1914334"/>
                <a:gd name="connsiteY29" fmla="*/ 1049853 h 2986134"/>
                <a:gd name="connsiteX30" fmla="*/ 930004 w 1914334"/>
                <a:gd name="connsiteY30" fmla="*/ 813397 h 2986134"/>
                <a:gd name="connsiteX31" fmla="*/ 1422398 w 1914334"/>
                <a:gd name="connsiteY31" fmla="*/ 701311 h 2986134"/>
                <a:gd name="connsiteX32" fmla="*/ 1435000 w 1914334"/>
                <a:gd name="connsiteY32" fmla="*/ 708401 h 2986134"/>
                <a:gd name="connsiteX0" fmla="*/ 1435000 w 1914334"/>
                <a:gd name="connsiteY0" fmla="*/ 708401 h 2986134"/>
                <a:gd name="connsiteX1" fmla="*/ 1372407 w 1914334"/>
                <a:gd name="connsiteY1" fmla="*/ 919813 h 2986134"/>
                <a:gd name="connsiteX2" fmla="*/ 1151204 w 1914334"/>
                <a:gd name="connsiteY2" fmla="*/ 1213129 h 2986134"/>
                <a:gd name="connsiteX3" fmla="*/ 870323 w 1914334"/>
                <a:gd name="connsiteY3" fmla="*/ 1450576 h 2986134"/>
                <a:gd name="connsiteX4" fmla="*/ 413435 w 1914334"/>
                <a:gd name="connsiteY4" fmla="*/ 1645822 h 2986134"/>
                <a:gd name="connsiteX5" fmla="*/ 544953 w 1914334"/>
                <a:gd name="connsiteY5" fmla="*/ 1655250 h 2986134"/>
                <a:gd name="connsiteX6" fmla="*/ 1236024 w 1914334"/>
                <a:gd name="connsiteY6" fmla="*/ 1655250 h 2986134"/>
                <a:gd name="connsiteX7" fmla="*/ 1636116 w 1914334"/>
                <a:gd name="connsiteY7" fmla="*/ 1749816 h 2986134"/>
                <a:gd name="connsiteX8" fmla="*/ 1893405 w 1914334"/>
                <a:gd name="connsiteY8" fmla="*/ 1866208 h 2986134"/>
                <a:gd name="connsiteX9" fmla="*/ 1867279 w 1914334"/>
                <a:gd name="connsiteY9" fmla="*/ 1943962 h 2986134"/>
                <a:gd name="connsiteX10" fmla="*/ 1614292 w 1914334"/>
                <a:gd name="connsiteY10" fmla="*/ 2106263 h 2986134"/>
                <a:gd name="connsiteX11" fmla="*/ 1214200 w 1914334"/>
                <a:gd name="connsiteY11" fmla="*/ 2208104 h 2986134"/>
                <a:gd name="connsiteX12" fmla="*/ 896885 w 1914334"/>
                <a:gd name="connsiteY12" fmla="*/ 2195250 h 2986134"/>
                <a:gd name="connsiteX13" fmla="*/ 539793 w 1914334"/>
                <a:gd name="connsiteY13" fmla="*/ 2089164 h 2986134"/>
                <a:gd name="connsiteX14" fmla="*/ 282999 w 1914334"/>
                <a:gd name="connsiteY14" fmla="*/ 1949541 h 2986134"/>
                <a:gd name="connsiteX15" fmla="*/ 253272 w 1914334"/>
                <a:gd name="connsiteY15" fmla="*/ 2002232 h 2986134"/>
                <a:gd name="connsiteX16" fmla="*/ 302234 w 1914334"/>
                <a:gd name="connsiteY16" fmla="*/ 2395326 h 2986134"/>
                <a:gd name="connsiteX17" fmla="*/ 387549 w 1914334"/>
                <a:gd name="connsiteY17" fmla="*/ 2772335 h 2986134"/>
                <a:gd name="connsiteX18" fmla="*/ 426333 w 1914334"/>
                <a:gd name="connsiteY18" fmla="*/ 2891702 h 2986134"/>
                <a:gd name="connsiteX19" fmla="*/ 207913 w 1914334"/>
                <a:gd name="connsiteY19" fmla="*/ 2986134 h 2986134"/>
                <a:gd name="connsiteX20" fmla="*/ 38108 w 1914334"/>
                <a:gd name="connsiteY20" fmla="*/ 2352917 h 2986134"/>
                <a:gd name="connsiteX21" fmla="*/ 2226 w 1914334"/>
                <a:gd name="connsiteY21" fmla="*/ 1730425 h 2986134"/>
                <a:gd name="connsiteX22" fmla="*/ 66957 w 1914334"/>
                <a:gd name="connsiteY22" fmla="*/ 904785 h 2986134"/>
                <a:gd name="connsiteX23" fmla="*/ 239428 w 1914334"/>
                <a:gd name="connsiteY23" fmla="*/ 433148 h 2986134"/>
                <a:gd name="connsiteX24" fmla="*/ 404935 w 1914334"/>
                <a:gd name="connsiteY24" fmla="*/ 172515 h 2986134"/>
                <a:gd name="connsiteX25" fmla="*/ 573786 w 1914334"/>
                <a:gd name="connsiteY25" fmla="*/ 0 h 2986134"/>
                <a:gd name="connsiteX26" fmla="*/ 693008 w 1914334"/>
                <a:gd name="connsiteY26" fmla="*/ 332056 h 2986134"/>
                <a:gd name="connsiteX27" fmla="*/ 685894 w 1914334"/>
                <a:gd name="connsiteY27" fmla="*/ 678085 h 2986134"/>
                <a:gd name="connsiteX28" fmla="*/ 508792 w 1914334"/>
                <a:gd name="connsiteY28" fmla="*/ 1005788 h 2986134"/>
                <a:gd name="connsiteX29" fmla="*/ 511266 w 1914334"/>
                <a:gd name="connsiteY29" fmla="*/ 1049853 h 2986134"/>
                <a:gd name="connsiteX30" fmla="*/ 930004 w 1914334"/>
                <a:gd name="connsiteY30" fmla="*/ 813397 h 2986134"/>
                <a:gd name="connsiteX31" fmla="*/ 1422398 w 1914334"/>
                <a:gd name="connsiteY31" fmla="*/ 701311 h 2986134"/>
                <a:gd name="connsiteX32" fmla="*/ 1435000 w 1914334"/>
                <a:gd name="connsiteY32" fmla="*/ 708401 h 2986134"/>
                <a:gd name="connsiteX0" fmla="*/ 1435000 w 1914334"/>
                <a:gd name="connsiteY0" fmla="*/ 708401 h 2986134"/>
                <a:gd name="connsiteX1" fmla="*/ 1372407 w 1914334"/>
                <a:gd name="connsiteY1" fmla="*/ 919813 h 2986134"/>
                <a:gd name="connsiteX2" fmla="*/ 1151204 w 1914334"/>
                <a:gd name="connsiteY2" fmla="*/ 1213129 h 2986134"/>
                <a:gd name="connsiteX3" fmla="*/ 870323 w 1914334"/>
                <a:gd name="connsiteY3" fmla="*/ 1450576 h 2986134"/>
                <a:gd name="connsiteX4" fmla="*/ 413435 w 1914334"/>
                <a:gd name="connsiteY4" fmla="*/ 1645822 h 2986134"/>
                <a:gd name="connsiteX5" fmla="*/ 698410 w 1914334"/>
                <a:gd name="connsiteY5" fmla="*/ 1653421 h 2986134"/>
                <a:gd name="connsiteX6" fmla="*/ 1236024 w 1914334"/>
                <a:gd name="connsiteY6" fmla="*/ 1655250 h 2986134"/>
                <a:gd name="connsiteX7" fmla="*/ 1636116 w 1914334"/>
                <a:gd name="connsiteY7" fmla="*/ 1749816 h 2986134"/>
                <a:gd name="connsiteX8" fmla="*/ 1893405 w 1914334"/>
                <a:gd name="connsiteY8" fmla="*/ 1866208 h 2986134"/>
                <a:gd name="connsiteX9" fmla="*/ 1867279 w 1914334"/>
                <a:gd name="connsiteY9" fmla="*/ 1943962 h 2986134"/>
                <a:gd name="connsiteX10" fmla="*/ 1614292 w 1914334"/>
                <a:gd name="connsiteY10" fmla="*/ 2106263 h 2986134"/>
                <a:gd name="connsiteX11" fmla="*/ 1214200 w 1914334"/>
                <a:gd name="connsiteY11" fmla="*/ 2208104 h 2986134"/>
                <a:gd name="connsiteX12" fmla="*/ 896885 w 1914334"/>
                <a:gd name="connsiteY12" fmla="*/ 2195250 h 2986134"/>
                <a:gd name="connsiteX13" fmla="*/ 539793 w 1914334"/>
                <a:gd name="connsiteY13" fmla="*/ 2089164 h 2986134"/>
                <a:gd name="connsiteX14" fmla="*/ 282999 w 1914334"/>
                <a:gd name="connsiteY14" fmla="*/ 1949541 h 2986134"/>
                <a:gd name="connsiteX15" fmla="*/ 253272 w 1914334"/>
                <a:gd name="connsiteY15" fmla="*/ 2002232 h 2986134"/>
                <a:gd name="connsiteX16" fmla="*/ 302234 w 1914334"/>
                <a:gd name="connsiteY16" fmla="*/ 2395326 h 2986134"/>
                <a:gd name="connsiteX17" fmla="*/ 387549 w 1914334"/>
                <a:gd name="connsiteY17" fmla="*/ 2772335 h 2986134"/>
                <a:gd name="connsiteX18" fmla="*/ 426333 w 1914334"/>
                <a:gd name="connsiteY18" fmla="*/ 2891702 h 2986134"/>
                <a:gd name="connsiteX19" fmla="*/ 207913 w 1914334"/>
                <a:gd name="connsiteY19" fmla="*/ 2986134 h 2986134"/>
                <a:gd name="connsiteX20" fmla="*/ 38108 w 1914334"/>
                <a:gd name="connsiteY20" fmla="*/ 2352917 h 2986134"/>
                <a:gd name="connsiteX21" fmla="*/ 2226 w 1914334"/>
                <a:gd name="connsiteY21" fmla="*/ 1730425 h 2986134"/>
                <a:gd name="connsiteX22" fmla="*/ 66957 w 1914334"/>
                <a:gd name="connsiteY22" fmla="*/ 904785 h 2986134"/>
                <a:gd name="connsiteX23" fmla="*/ 239428 w 1914334"/>
                <a:gd name="connsiteY23" fmla="*/ 433148 h 2986134"/>
                <a:gd name="connsiteX24" fmla="*/ 404935 w 1914334"/>
                <a:gd name="connsiteY24" fmla="*/ 172515 h 2986134"/>
                <a:gd name="connsiteX25" fmla="*/ 573786 w 1914334"/>
                <a:gd name="connsiteY25" fmla="*/ 0 h 2986134"/>
                <a:gd name="connsiteX26" fmla="*/ 693008 w 1914334"/>
                <a:gd name="connsiteY26" fmla="*/ 332056 h 2986134"/>
                <a:gd name="connsiteX27" fmla="*/ 685894 w 1914334"/>
                <a:gd name="connsiteY27" fmla="*/ 678085 h 2986134"/>
                <a:gd name="connsiteX28" fmla="*/ 508792 w 1914334"/>
                <a:gd name="connsiteY28" fmla="*/ 1005788 h 2986134"/>
                <a:gd name="connsiteX29" fmla="*/ 511266 w 1914334"/>
                <a:gd name="connsiteY29" fmla="*/ 1049853 h 2986134"/>
                <a:gd name="connsiteX30" fmla="*/ 930004 w 1914334"/>
                <a:gd name="connsiteY30" fmla="*/ 813397 h 2986134"/>
                <a:gd name="connsiteX31" fmla="*/ 1422398 w 1914334"/>
                <a:gd name="connsiteY31" fmla="*/ 701311 h 2986134"/>
                <a:gd name="connsiteX32" fmla="*/ 1435000 w 1914334"/>
                <a:gd name="connsiteY32" fmla="*/ 708401 h 2986134"/>
                <a:gd name="connsiteX0" fmla="*/ 1435000 w 1914334"/>
                <a:gd name="connsiteY0" fmla="*/ 708401 h 2986134"/>
                <a:gd name="connsiteX1" fmla="*/ 1372407 w 1914334"/>
                <a:gd name="connsiteY1" fmla="*/ 919813 h 2986134"/>
                <a:gd name="connsiteX2" fmla="*/ 1151204 w 1914334"/>
                <a:gd name="connsiteY2" fmla="*/ 1213129 h 2986134"/>
                <a:gd name="connsiteX3" fmla="*/ 870323 w 1914334"/>
                <a:gd name="connsiteY3" fmla="*/ 1450576 h 2986134"/>
                <a:gd name="connsiteX4" fmla="*/ 528062 w 1914334"/>
                <a:gd name="connsiteY4" fmla="*/ 1632245 h 2986134"/>
                <a:gd name="connsiteX5" fmla="*/ 698410 w 1914334"/>
                <a:gd name="connsiteY5" fmla="*/ 1653421 h 2986134"/>
                <a:gd name="connsiteX6" fmla="*/ 1236024 w 1914334"/>
                <a:gd name="connsiteY6" fmla="*/ 1655250 h 2986134"/>
                <a:gd name="connsiteX7" fmla="*/ 1636116 w 1914334"/>
                <a:gd name="connsiteY7" fmla="*/ 1749816 h 2986134"/>
                <a:gd name="connsiteX8" fmla="*/ 1893405 w 1914334"/>
                <a:gd name="connsiteY8" fmla="*/ 1866208 h 2986134"/>
                <a:gd name="connsiteX9" fmla="*/ 1867279 w 1914334"/>
                <a:gd name="connsiteY9" fmla="*/ 1943962 h 2986134"/>
                <a:gd name="connsiteX10" fmla="*/ 1614292 w 1914334"/>
                <a:gd name="connsiteY10" fmla="*/ 2106263 h 2986134"/>
                <a:gd name="connsiteX11" fmla="*/ 1214200 w 1914334"/>
                <a:gd name="connsiteY11" fmla="*/ 2208104 h 2986134"/>
                <a:gd name="connsiteX12" fmla="*/ 896885 w 1914334"/>
                <a:gd name="connsiteY12" fmla="*/ 2195250 h 2986134"/>
                <a:gd name="connsiteX13" fmla="*/ 539793 w 1914334"/>
                <a:gd name="connsiteY13" fmla="*/ 2089164 h 2986134"/>
                <a:gd name="connsiteX14" fmla="*/ 282999 w 1914334"/>
                <a:gd name="connsiteY14" fmla="*/ 1949541 h 2986134"/>
                <a:gd name="connsiteX15" fmla="*/ 253272 w 1914334"/>
                <a:gd name="connsiteY15" fmla="*/ 2002232 h 2986134"/>
                <a:gd name="connsiteX16" fmla="*/ 302234 w 1914334"/>
                <a:gd name="connsiteY16" fmla="*/ 2395326 h 2986134"/>
                <a:gd name="connsiteX17" fmla="*/ 387549 w 1914334"/>
                <a:gd name="connsiteY17" fmla="*/ 2772335 h 2986134"/>
                <a:gd name="connsiteX18" fmla="*/ 426333 w 1914334"/>
                <a:gd name="connsiteY18" fmla="*/ 2891702 h 2986134"/>
                <a:gd name="connsiteX19" fmla="*/ 207913 w 1914334"/>
                <a:gd name="connsiteY19" fmla="*/ 2986134 h 2986134"/>
                <a:gd name="connsiteX20" fmla="*/ 38108 w 1914334"/>
                <a:gd name="connsiteY20" fmla="*/ 2352917 h 2986134"/>
                <a:gd name="connsiteX21" fmla="*/ 2226 w 1914334"/>
                <a:gd name="connsiteY21" fmla="*/ 1730425 h 2986134"/>
                <a:gd name="connsiteX22" fmla="*/ 66957 w 1914334"/>
                <a:gd name="connsiteY22" fmla="*/ 904785 h 2986134"/>
                <a:gd name="connsiteX23" fmla="*/ 239428 w 1914334"/>
                <a:gd name="connsiteY23" fmla="*/ 433148 h 2986134"/>
                <a:gd name="connsiteX24" fmla="*/ 404935 w 1914334"/>
                <a:gd name="connsiteY24" fmla="*/ 172515 h 2986134"/>
                <a:gd name="connsiteX25" fmla="*/ 573786 w 1914334"/>
                <a:gd name="connsiteY25" fmla="*/ 0 h 2986134"/>
                <a:gd name="connsiteX26" fmla="*/ 693008 w 1914334"/>
                <a:gd name="connsiteY26" fmla="*/ 332056 h 2986134"/>
                <a:gd name="connsiteX27" fmla="*/ 685894 w 1914334"/>
                <a:gd name="connsiteY27" fmla="*/ 678085 h 2986134"/>
                <a:gd name="connsiteX28" fmla="*/ 508792 w 1914334"/>
                <a:gd name="connsiteY28" fmla="*/ 1005788 h 2986134"/>
                <a:gd name="connsiteX29" fmla="*/ 511266 w 1914334"/>
                <a:gd name="connsiteY29" fmla="*/ 1049853 h 2986134"/>
                <a:gd name="connsiteX30" fmla="*/ 930004 w 1914334"/>
                <a:gd name="connsiteY30" fmla="*/ 813397 h 2986134"/>
                <a:gd name="connsiteX31" fmla="*/ 1422398 w 1914334"/>
                <a:gd name="connsiteY31" fmla="*/ 701311 h 2986134"/>
                <a:gd name="connsiteX32" fmla="*/ 1435000 w 1914334"/>
                <a:gd name="connsiteY32" fmla="*/ 708401 h 2986134"/>
                <a:gd name="connsiteX0" fmla="*/ 1435000 w 1914334"/>
                <a:gd name="connsiteY0" fmla="*/ 708401 h 2986134"/>
                <a:gd name="connsiteX1" fmla="*/ 1372407 w 1914334"/>
                <a:gd name="connsiteY1" fmla="*/ 919813 h 2986134"/>
                <a:gd name="connsiteX2" fmla="*/ 1151204 w 1914334"/>
                <a:gd name="connsiteY2" fmla="*/ 1213129 h 2986134"/>
                <a:gd name="connsiteX3" fmla="*/ 870323 w 1914334"/>
                <a:gd name="connsiteY3" fmla="*/ 1450576 h 2986134"/>
                <a:gd name="connsiteX4" fmla="*/ 528062 w 1914334"/>
                <a:gd name="connsiteY4" fmla="*/ 1632245 h 2986134"/>
                <a:gd name="connsiteX5" fmla="*/ 698410 w 1914334"/>
                <a:gd name="connsiteY5" fmla="*/ 1653421 h 2986134"/>
                <a:gd name="connsiteX6" fmla="*/ 1236024 w 1914334"/>
                <a:gd name="connsiteY6" fmla="*/ 1655250 h 2986134"/>
                <a:gd name="connsiteX7" fmla="*/ 1636116 w 1914334"/>
                <a:gd name="connsiteY7" fmla="*/ 1749816 h 2986134"/>
                <a:gd name="connsiteX8" fmla="*/ 1893405 w 1914334"/>
                <a:gd name="connsiteY8" fmla="*/ 1866208 h 2986134"/>
                <a:gd name="connsiteX9" fmla="*/ 1867279 w 1914334"/>
                <a:gd name="connsiteY9" fmla="*/ 1943962 h 2986134"/>
                <a:gd name="connsiteX10" fmla="*/ 1614292 w 1914334"/>
                <a:gd name="connsiteY10" fmla="*/ 2106263 h 2986134"/>
                <a:gd name="connsiteX11" fmla="*/ 1214200 w 1914334"/>
                <a:gd name="connsiteY11" fmla="*/ 2208104 h 2986134"/>
                <a:gd name="connsiteX12" fmla="*/ 896885 w 1914334"/>
                <a:gd name="connsiteY12" fmla="*/ 2195250 h 2986134"/>
                <a:gd name="connsiteX13" fmla="*/ 539793 w 1914334"/>
                <a:gd name="connsiteY13" fmla="*/ 2089164 h 2986134"/>
                <a:gd name="connsiteX14" fmla="*/ 282999 w 1914334"/>
                <a:gd name="connsiteY14" fmla="*/ 1949541 h 2986134"/>
                <a:gd name="connsiteX15" fmla="*/ 253272 w 1914334"/>
                <a:gd name="connsiteY15" fmla="*/ 2002232 h 2986134"/>
                <a:gd name="connsiteX16" fmla="*/ 302234 w 1914334"/>
                <a:gd name="connsiteY16" fmla="*/ 2395326 h 2986134"/>
                <a:gd name="connsiteX17" fmla="*/ 387549 w 1914334"/>
                <a:gd name="connsiteY17" fmla="*/ 2772335 h 2986134"/>
                <a:gd name="connsiteX18" fmla="*/ 426333 w 1914334"/>
                <a:gd name="connsiteY18" fmla="*/ 2891702 h 2986134"/>
                <a:gd name="connsiteX19" fmla="*/ 207913 w 1914334"/>
                <a:gd name="connsiteY19" fmla="*/ 2986134 h 2986134"/>
                <a:gd name="connsiteX20" fmla="*/ 38108 w 1914334"/>
                <a:gd name="connsiteY20" fmla="*/ 2352917 h 2986134"/>
                <a:gd name="connsiteX21" fmla="*/ 2226 w 1914334"/>
                <a:gd name="connsiteY21" fmla="*/ 1730425 h 2986134"/>
                <a:gd name="connsiteX22" fmla="*/ 66957 w 1914334"/>
                <a:gd name="connsiteY22" fmla="*/ 904785 h 2986134"/>
                <a:gd name="connsiteX23" fmla="*/ 239428 w 1914334"/>
                <a:gd name="connsiteY23" fmla="*/ 433148 h 2986134"/>
                <a:gd name="connsiteX24" fmla="*/ 404935 w 1914334"/>
                <a:gd name="connsiteY24" fmla="*/ 172515 h 2986134"/>
                <a:gd name="connsiteX25" fmla="*/ 573786 w 1914334"/>
                <a:gd name="connsiteY25" fmla="*/ 0 h 2986134"/>
                <a:gd name="connsiteX26" fmla="*/ 693008 w 1914334"/>
                <a:gd name="connsiteY26" fmla="*/ 332056 h 2986134"/>
                <a:gd name="connsiteX27" fmla="*/ 685894 w 1914334"/>
                <a:gd name="connsiteY27" fmla="*/ 678085 h 2986134"/>
                <a:gd name="connsiteX28" fmla="*/ 508792 w 1914334"/>
                <a:gd name="connsiteY28" fmla="*/ 1005788 h 2986134"/>
                <a:gd name="connsiteX29" fmla="*/ 511266 w 1914334"/>
                <a:gd name="connsiteY29" fmla="*/ 1049853 h 2986134"/>
                <a:gd name="connsiteX30" fmla="*/ 930004 w 1914334"/>
                <a:gd name="connsiteY30" fmla="*/ 813397 h 2986134"/>
                <a:gd name="connsiteX31" fmla="*/ 1422398 w 1914334"/>
                <a:gd name="connsiteY31" fmla="*/ 701311 h 2986134"/>
                <a:gd name="connsiteX32" fmla="*/ 1435000 w 1914334"/>
                <a:gd name="connsiteY32" fmla="*/ 708401 h 2986134"/>
                <a:gd name="connsiteX0" fmla="*/ 1473669 w 1953003"/>
                <a:gd name="connsiteY0" fmla="*/ 708401 h 2986134"/>
                <a:gd name="connsiteX1" fmla="*/ 1411076 w 1953003"/>
                <a:gd name="connsiteY1" fmla="*/ 919813 h 2986134"/>
                <a:gd name="connsiteX2" fmla="*/ 1189873 w 1953003"/>
                <a:gd name="connsiteY2" fmla="*/ 1213129 h 2986134"/>
                <a:gd name="connsiteX3" fmla="*/ 908992 w 1953003"/>
                <a:gd name="connsiteY3" fmla="*/ 1450576 h 2986134"/>
                <a:gd name="connsiteX4" fmla="*/ 566731 w 1953003"/>
                <a:gd name="connsiteY4" fmla="*/ 1632245 h 2986134"/>
                <a:gd name="connsiteX5" fmla="*/ 737079 w 1953003"/>
                <a:gd name="connsiteY5" fmla="*/ 1653421 h 2986134"/>
                <a:gd name="connsiteX6" fmla="*/ 1274693 w 1953003"/>
                <a:gd name="connsiteY6" fmla="*/ 1655250 h 2986134"/>
                <a:gd name="connsiteX7" fmla="*/ 1674785 w 1953003"/>
                <a:gd name="connsiteY7" fmla="*/ 1749816 h 2986134"/>
                <a:gd name="connsiteX8" fmla="*/ 1932074 w 1953003"/>
                <a:gd name="connsiteY8" fmla="*/ 1866208 h 2986134"/>
                <a:gd name="connsiteX9" fmla="*/ 1905948 w 1953003"/>
                <a:gd name="connsiteY9" fmla="*/ 1943962 h 2986134"/>
                <a:gd name="connsiteX10" fmla="*/ 1652961 w 1953003"/>
                <a:gd name="connsiteY10" fmla="*/ 2106263 h 2986134"/>
                <a:gd name="connsiteX11" fmla="*/ 1252869 w 1953003"/>
                <a:gd name="connsiteY11" fmla="*/ 2208104 h 2986134"/>
                <a:gd name="connsiteX12" fmla="*/ 935554 w 1953003"/>
                <a:gd name="connsiteY12" fmla="*/ 2195250 h 2986134"/>
                <a:gd name="connsiteX13" fmla="*/ 578462 w 1953003"/>
                <a:gd name="connsiteY13" fmla="*/ 2089164 h 2986134"/>
                <a:gd name="connsiteX14" fmla="*/ 321668 w 1953003"/>
                <a:gd name="connsiteY14" fmla="*/ 1949541 h 2986134"/>
                <a:gd name="connsiteX15" fmla="*/ 291941 w 1953003"/>
                <a:gd name="connsiteY15" fmla="*/ 2002232 h 2986134"/>
                <a:gd name="connsiteX16" fmla="*/ 340903 w 1953003"/>
                <a:gd name="connsiteY16" fmla="*/ 2395326 h 2986134"/>
                <a:gd name="connsiteX17" fmla="*/ 426218 w 1953003"/>
                <a:gd name="connsiteY17" fmla="*/ 2772335 h 2986134"/>
                <a:gd name="connsiteX18" fmla="*/ 465002 w 1953003"/>
                <a:gd name="connsiteY18" fmla="*/ 2891702 h 2986134"/>
                <a:gd name="connsiteX19" fmla="*/ 246582 w 1953003"/>
                <a:gd name="connsiteY19" fmla="*/ 2986134 h 2986134"/>
                <a:gd name="connsiteX20" fmla="*/ 76777 w 1953003"/>
                <a:gd name="connsiteY20" fmla="*/ 2352917 h 2986134"/>
                <a:gd name="connsiteX21" fmla="*/ 131 w 1953003"/>
                <a:gd name="connsiteY21" fmla="*/ 1730652 h 2986134"/>
                <a:gd name="connsiteX22" fmla="*/ 105626 w 1953003"/>
                <a:gd name="connsiteY22" fmla="*/ 904785 h 2986134"/>
                <a:gd name="connsiteX23" fmla="*/ 278097 w 1953003"/>
                <a:gd name="connsiteY23" fmla="*/ 433148 h 2986134"/>
                <a:gd name="connsiteX24" fmla="*/ 443604 w 1953003"/>
                <a:gd name="connsiteY24" fmla="*/ 172515 h 2986134"/>
                <a:gd name="connsiteX25" fmla="*/ 612455 w 1953003"/>
                <a:gd name="connsiteY25" fmla="*/ 0 h 2986134"/>
                <a:gd name="connsiteX26" fmla="*/ 731677 w 1953003"/>
                <a:gd name="connsiteY26" fmla="*/ 332056 h 2986134"/>
                <a:gd name="connsiteX27" fmla="*/ 724563 w 1953003"/>
                <a:gd name="connsiteY27" fmla="*/ 678085 h 2986134"/>
                <a:gd name="connsiteX28" fmla="*/ 547461 w 1953003"/>
                <a:gd name="connsiteY28" fmla="*/ 1005788 h 2986134"/>
                <a:gd name="connsiteX29" fmla="*/ 549935 w 1953003"/>
                <a:gd name="connsiteY29" fmla="*/ 1049853 h 2986134"/>
                <a:gd name="connsiteX30" fmla="*/ 968673 w 1953003"/>
                <a:gd name="connsiteY30" fmla="*/ 813397 h 2986134"/>
                <a:gd name="connsiteX31" fmla="*/ 1461067 w 1953003"/>
                <a:gd name="connsiteY31" fmla="*/ 701311 h 2986134"/>
                <a:gd name="connsiteX32" fmla="*/ 1473669 w 1953003"/>
                <a:gd name="connsiteY32" fmla="*/ 708401 h 2986134"/>
                <a:gd name="connsiteX0" fmla="*/ 1473951 w 1953285"/>
                <a:gd name="connsiteY0" fmla="*/ 708401 h 2986134"/>
                <a:gd name="connsiteX1" fmla="*/ 1411358 w 1953285"/>
                <a:gd name="connsiteY1" fmla="*/ 919813 h 2986134"/>
                <a:gd name="connsiteX2" fmla="*/ 1190155 w 1953285"/>
                <a:gd name="connsiteY2" fmla="*/ 1213129 h 2986134"/>
                <a:gd name="connsiteX3" fmla="*/ 909274 w 1953285"/>
                <a:gd name="connsiteY3" fmla="*/ 1450576 h 2986134"/>
                <a:gd name="connsiteX4" fmla="*/ 567013 w 1953285"/>
                <a:gd name="connsiteY4" fmla="*/ 1632245 h 2986134"/>
                <a:gd name="connsiteX5" fmla="*/ 737361 w 1953285"/>
                <a:gd name="connsiteY5" fmla="*/ 1653421 h 2986134"/>
                <a:gd name="connsiteX6" fmla="*/ 1274975 w 1953285"/>
                <a:gd name="connsiteY6" fmla="*/ 1655250 h 2986134"/>
                <a:gd name="connsiteX7" fmla="*/ 1675067 w 1953285"/>
                <a:gd name="connsiteY7" fmla="*/ 1749816 h 2986134"/>
                <a:gd name="connsiteX8" fmla="*/ 1932356 w 1953285"/>
                <a:gd name="connsiteY8" fmla="*/ 1866208 h 2986134"/>
                <a:gd name="connsiteX9" fmla="*/ 1906230 w 1953285"/>
                <a:gd name="connsiteY9" fmla="*/ 1943962 h 2986134"/>
                <a:gd name="connsiteX10" fmla="*/ 1653243 w 1953285"/>
                <a:gd name="connsiteY10" fmla="*/ 2106263 h 2986134"/>
                <a:gd name="connsiteX11" fmla="*/ 1253151 w 1953285"/>
                <a:gd name="connsiteY11" fmla="*/ 2208104 h 2986134"/>
                <a:gd name="connsiteX12" fmla="*/ 935836 w 1953285"/>
                <a:gd name="connsiteY12" fmla="*/ 2195250 h 2986134"/>
                <a:gd name="connsiteX13" fmla="*/ 578744 w 1953285"/>
                <a:gd name="connsiteY13" fmla="*/ 2089164 h 2986134"/>
                <a:gd name="connsiteX14" fmla="*/ 321950 w 1953285"/>
                <a:gd name="connsiteY14" fmla="*/ 1949541 h 2986134"/>
                <a:gd name="connsiteX15" fmla="*/ 292223 w 1953285"/>
                <a:gd name="connsiteY15" fmla="*/ 2002232 h 2986134"/>
                <a:gd name="connsiteX16" fmla="*/ 341185 w 1953285"/>
                <a:gd name="connsiteY16" fmla="*/ 2395326 h 2986134"/>
                <a:gd name="connsiteX17" fmla="*/ 426500 w 1953285"/>
                <a:gd name="connsiteY17" fmla="*/ 2772335 h 2986134"/>
                <a:gd name="connsiteX18" fmla="*/ 465284 w 1953285"/>
                <a:gd name="connsiteY18" fmla="*/ 2891702 h 2986134"/>
                <a:gd name="connsiteX19" fmla="*/ 246864 w 1953285"/>
                <a:gd name="connsiteY19" fmla="*/ 2986134 h 2986134"/>
                <a:gd name="connsiteX20" fmla="*/ 48349 w 1953285"/>
                <a:gd name="connsiteY20" fmla="*/ 2358824 h 2986134"/>
                <a:gd name="connsiteX21" fmla="*/ 413 w 1953285"/>
                <a:gd name="connsiteY21" fmla="*/ 1730652 h 2986134"/>
                <a:gd name="connsiteX22" fmla="*/ 105908 w 1953285"/>
                <a:gd name="connsiteY22" fmla="*/ 904785 h 2986134"/>
                <a:gd name="connsiteX23" fmla="*/ 278379 w 1953285"/>
                <a:gd name="connsiteY23" fmla="*/ 433148 h 2986134"/>
                <a:gd name="connsiteX24" fmla="*/ 443886 w 1953285"/>
                <a:gd name="connsiteY24" fmla="*/ 172515 h 2986134"/>
                <a:gd name="connsiteX25" fmla="*/ 612737 w 1953285"/>
                <a:gd name="connsiteY25" fmla="*/ 0 h 2986134"/>
                <a:gd name="connsiteX26" fmla="*/ 731959 w 1953285"/>
                <a:gd name="connsiteY26" fmla="*/ 332056 h 2986134"/>
                <a:gd name="connsiteX27" fmla="*/ 724845 w 1953285"/>
                <a:gd name="connsiteY27" fmla="*/ 678085 h 2986134"/>
                <a:gd name="connsiteX28" fmla="*/ 547743 w 1953285"/>
                <a:gd name="connsiteY28" fmla="*/ 1005788 h 2986134"/>
                <a:gd name="connsiteX29" fmla="*/ 550217 w 1953285"/>
                <a:gd name="connsiteY29" fmla="*/ 1049853 h 2986134"/>
                <a:gd name="connsiteX30" fmla="*/ 968955 w 1953285"/>
                <a:gd name="connsiteY30" fmla="*/ 813397 h 2986134"/>
                <a:gd name="connsiteX31" fmla="*/ 1461349 w 1953285"/>
                <a:gd name="connsiteY31" fmla="*/ 701311 h 2986134"/>
                <a:gd name="connsiteX32" fmla="*/ 1473951 w 1953285"/>
                <a:gd name="connsiteY32" fmla="*/ 708401 h 2986134"/>
                <a:gd name="connsiteX0" fmla="*/ 1473856 w 1953190"/>
                <a:gd name="connsiteY0" fmla="*/ 708401 h 2991508"/>
                <a:gd name="connsiteX1" fmla="*/ 1411263 w 1953190"/>
                <a:gd name="connsiteY1" fmla="*/ 919813 h 2991508"/>
                <a:gd name="connsiteX2" fmla="*/ 1190060 w 1953190"/>
                <a:gd name="connsiteY2" fmla="*/ 1213129 h 2991508"/>
                <a:gd name="connsiteX3" fmla="*/ 909179 w 1953190"/>
                <a:gd name="connsiteY3" fmla="*/ 1450576 h 2991508"/>
                <a:gd name="connsiteX4" fmla="*/ 566918 w 1953190"/>
                <a:gd name="connsiteY4" fmla="*/ 1632245 h 2991508"/>
                <a:gd name="connsiteX5" fmla="*/ 737266 w 1953190"/>
                <a:gd name="connsiteY5" fmla="*/ 1653421 h 2991508"/>
                <a:gd name="connsiteX6" fmla="*/ 1274880 w 1953190"/>
                <a:gd name="connsiteY6" fmla="*/ 1655250 h 2991508"/>
                <a:gd name="connsiteX7" fmla="*/ 1674972 w 1953190"/>
                <a:gd name="connsiteY7" fmla="*/ 1749816 h 2991508"/>
                <a:gd name="connsiteX8" fmla="*/ 1932261 w 1953190"/>
                <a:gd name="connsiteY8" fmla="*/ 1866208 h 2991508"/>
                <a:gd name="connsiteX9" fmla="*/ 1906135 w 1953190"/>
                <a:gd name="connsiteY9" fmla="*/ 1943962 h 2991508"/>
                <a:gd name="connsiteX10" fmla="*/ 1653148 w 1953190"/>
                <a:gd name="connsiteY10" fmla="*/ 2106263 h 2991508"/>
                <a:gd name="connsiteX11" fmla="*/ 1253056 w 1953190"/>
                <a:gd name="connsiteY11" fmla="*/ 2208104 h 2991508"/>
                <a:gd name="connsiteX12" fmla="*/ 935741 w 1953190"/>
                <a:gd name="connsiteY12" fmla="*/ 2195250 h 2991508"/>
                <a:gd name="connsiteX13" fmla="*/ 578649 w 1953190"/>
                <a:gd name="connsiteY13" fmla="*/ 2089164 h 2991508"/>
                <a:gd name="connsiteX14" fmla="*/ 321855 w 1953190"/>
                <a:gd name="connsiteY14" fmla="*/ 1949541 h 2991508"/>
                <a:gd name="connsiteX15" fmla="*/ 292128 w 1953190"/>
                <a:gd name="connsiteY15" fmla="*/ 2002232 h 2991508"/>
                <a:gd name="connsiteX16" fmla="*/ 341090 w 1953190"/>
                <a:gd name="connsiteY16" fmla="*/ 2395326 h 2991508"/>
                <a:gd name="connsiteX17" fmla="*/ 426405 w 1953190"/>
                <a:gd name="connsiteY17" fmla="*/ 2772335 h 2991508"/>
                <a:gd name="connsiteX18" fmla="*/ 465189 w 1953190"/>
                <a:gd name="connsiteY18" fmla="*/ 2891702 h 2991508"/>
                <a:gd name="connsiteX19" fmla="*/ 220668 w 1953190"/>
                <a:gd name="connsiteY19" fmla="*/ 2991507 h 2991508"/>
                <a:gd name="connsiteX20" fmla="*/ 48254 w 1953190"/>
                <a:gd name="connsiteY20" fmla="*/ 2358824 h 2991508"/>
                <a:gd name="connsiteX21" fmla="*/ 318 w 1953190"/>
                <a:gd name="connsiteY21" fmla="*/ 1730652 h 2991508"/>
                <a:gd name="connsiteX22" fmla="*/ 105813 w 1953190"/>
                <a:gd name="connsiteY22" fmla="*/ 904785 h 2991508"/>
                <a:gd name="connsiteX23" fmla="*/ 278284 w 1953190"/>
                <a:gd name="connsiteY23" fmla="*/ 433148 h 2991508"/>
                <a:gd name="connsiteX24" fmla="*/ 443791 w 1953190"/>
                <a:gd name="connsiteY24" fmla="*/ 172515 h 2991508"/>
                <a:gd name="connsiteX25" fmla="*/ 612642 w 1953190"/>
                <a:gd name="connsiteY25" fmla="*/ 0 h 2991508"/>
                <a:gd name="connsiteX26" fmla="*/ 731864 w 1953190"/>
                <a:gd name="connsiteY26" fmla="*/ 332056 h 2991508"/>
                <a:gd name="connsiteX27" fmla="*/ 724750 w 1953190"/>
                <a:gd name="connsiteY27" fmla="*/ 678085 h 2991508"/>
                <a:gd name="connsiteX28" fmla="*/ 547648 w 1953190"/>
                <a:gd name="connsiteY28" fmla="*/ 1005788 h 2991508"/>
                <a:gd name="connsiteX29" fmla="*/ 550122 w 1953190"/>
                <a:gd name="connsiteY29" fmla="*/ 1049853 h 2991508"/>
                <a:gd name="connsiteX30" fmla="*/ 968860 w 1953190"/>
                <a:gd name="connsiteY30" fmla="*/ 813397 h 2991508"/>
                <a:gd name="connsiteX31" fmla="*/ 1461254 w 1953190"/>
                <a:gd name="connsiteY31" fmla="*/ 701311 h 2991508"/>
                <a:gd name="connsiteX32" fmla="*/ 1473856 w 1953190"/>
                <a:gd name="connsiteY32" fmla="*/ 708401 h 2991508"/>
                <a:gd name="connsiteX0" fmla="*/ 1503680 w 1983014"/>
                <a:gd name="connsiteY0" fmla="*/ 708401 h 2991507"/>
                <a:gd name="connsiteX1" fmla="*/ 1441087 w 1983014"/>
                <a:gd name="connsiteY1" fmla="*/ 919813 h 2991507"/>
                <a:gd name="connsiteX2" fmla="*/ 1219884 w 1983014"/>
                <a:gd name="connsiteY2" fmla="*/ 1213129 h 2991507"/>
                <a:gd name="connsiteX3" fmla="*/ 939003 w 1983014"/>
                <a:gd name="connsiteY3" fmla="*/ 1450576 h 2991507"/>
                <a:gd name="connsiteX4" fmla="*/ 596742 w 1983014"/>
                <a:gd name="connsiteY4" fmla="*/ 1632245 h 2991507"/>
                <a:gd name="connsiteX5" fmla="*/ 767090 w 1983014"/>
                <a:gd name="connsiteY5" fmla="*/ 1653421 h 2991507"/>
                <a:gd name="connsiteX6" fmla="*/ 1304704 w 1983014"/>
                <a:gd name="connsiteY6" fmla="*/ 1655250 h 2991507"/>
                <a:gd name="connsiteX7" fmla="*/ 1704796 w 1983014"/>
                <a:gd name="connsiteY7" fmla="*/ 1749816 h 2991507"/>
                <a:gd name="connsiteX8" fmla="*/ 1962085 w 1983014"/>
                <a:gd name="connsiteY8" fmla="*/ 1866208 h 2991507"/>
                <a:gd name="connsiteX9" fmla="*/ 1935959 w 1983014"/>
                <a:gd name="connsiteY9" fmla="*/ 1943962 h 2991507"/>
                <a:gd name="connsiteX10" fmla="*/ 1682972 w 1983014"/>
                <a:gd name="connsiteY10" fmla="*/ 2106263 h 2991507"/>
                <a:gd name="connsiteX11" fmla="*/ 1282880 w 1983014"/>
                <a:gd name="connsiteY11" fmla="*/ 2208104 h 2991507"/>
                <a:gd name="connsiteX12" fmla="*/ 965565 w 1983014"/>
                <a:gd name="connsiteY12" fmla="*/ 2195250 h 2991507"/>
                <a:gd name="connsiteX13" fmla="*/ 608473 w 1983014"/>
                <a:gd name="connsiteY13" fmla="*/ 2089164 h 2991507"/>
                <a:gd name="connsiteX14" fmla="*/ 351679 w 1983014"/>
                <a:gd name="connsiteY14" fmla="*/ 1949541 h 2991507"/>
                <a:gd name="connsiteX15" fmla="*/ 321952 w 1983014"/>
                <a:gd name="connsiteY15" fmla="*/ 2002232 h 2991507"/>
                <a:gd name="connsiteX16" fmla="*/ 370914 w 1983014"/>
                <a:gd name="connsiteY16" fmla="*/ 2395326 h 2991507"/>
                <a:gd name="connsiteX17" fmla="*/ 456229 w 1983014"/>
                <a:gd name="connsiteY17" fmla="*/ 2772335 h 2991507"/>
                <a:gd name="connsiteX18" fmla="*/ 495013 w 1983014"/>
                <a:gd name="connsiteY18" fmla="*/ 2891702 h 2991507"/>
                <a:gd name="connsiteX19" fmla="*/ 250492 w 1983014"/>
                <a:gd name="connsiteY19" fmla="*/ 2991507 h 2991507"/>
                <a:gd name="connsiteX20" fmla="*/ 78078 w 1983014"/>
                <a:gd name="connsiteY20" fmla="*/ 2358824 h 2991507"/>
                <a:gd name="connsiteX21" fmla="*/ 129 w 1983014"/>
                <a:gd name="connsiteY21" fmla="*/ 1690577 h 2991507"/>
                <a:gd name="connsiteX22" fmla="*/ 135637 w 1983014"/>
                <a:gd name="connsiteY22" fmla="*/ 904785 h 2991507"/>
                <a:gd name="connsiteX23" fmla="*/ 308108 w 1983014"/>
                <a:gd name="connsiteY23" fmla="*/ 433148 h 2991507"/>
                <a:gd name="connsiteX24" fmla="*/ 473615 w 1983014"/>
                <a:gd name="connsiteY24" fmla="*/ 172515 h 2991507"/>
                <a:gd name="connsiteX25" fmla="*/ 642466 w 1983014"/>
                <a:gd name="connsiteY25" fmla="*/ 0 h 2991507"/>
                <a:gd name="connsiteX26" fmla="*/ 761688 w 1983014"/>
                <a:gd name="connsiteY26" fmla="*/ 332056 h 2991507"/>
                <a:gd name="connsiteX27" fmla="*/ 754574 w 1983014"/>
                <a:gd name="connsiteY27" fmla="*/ 678085 h 2991507"/>
                <a:gd name="connsiteX28" fmla="*/ 577472 w 1983014"/>
                <a:gd name="connsiteY28" fmla="*/ 1005788 h 2991507"/>
                <a:gd name="connsiteX29" fmla="*/ 579946 w 1983014"/>
                <a:gd name="connsiteY29" fmla="*/ 1049853 h 2991507"/>
                <a:gd name="connsiteX30" fmla="*/ 998684 w 1983014"/>
                <a:gd name="connsiteY30" fmla="*/ 813397 h 2991507"/>
                <a:gd name="connsiteX31" fmla="*/ 1491078 w 1983014"/>
                <a:gd name="connsiteY31" fmla="*/ 701311 h 2991507"/>
                <a:gd name="connsiteX32" fmla="*/ 1503680 w 1983014"/>
                <a:gd name="connsiteY32" fmla="*/ 708401 h 2991507"/>
                <a:gd name="connsiteX0" fmla="*/ 1503680 w 1983014"/>
                <a:gd name="connsiteY0" fmla="*/ 708401 h 2991507"/>
                <a:gd name="connsiteX1" fmla="*/ 1441087 w 1983014"/>
                <a:gd name="connsiteY1" fmla="*/ 919813 h 2991507"/>
                <a:gd name="connsiteX2" fmla="*/ 1219884 w 1983014"/>
                <a:gd name="connsiteY2" fmla="*/ 1213129 h 2991507"/>
                <a:gd name="connsiteX3" fmla="*/ 939003 w 1983014"/>
                <a:gd name="connsiteY3" fmla="*/ 1450576 h 2991507"/>
                <a:gd name="connsiteX4" fmla="*/ 596742 w 1983014"/>
                <a:gd name="connsiteY4" fmla="*/ 1632245 h 2991507"/>
                <a:gd name="connsiteX5" fmla="*/ 767090 w 1983014"/>
                <a:gd name="connsiteY5" fmla="*/ 1653421 h 2991507"/>
                <a:gd name="connsiteX6" fmla="*/ 1304704 w 1983014"/>
                <a:gd name="connsiteY6" fmla="*/ 1655250 h 2991507"/>
                <a:gd name="connsiteX7" fmla="*/ 1704796 w 1983014"/>
                <a:gd name="connsiteY7" fmla="*/ 1749816 h 2991507"/>
                <a:gd name="connsiteX8" fmla="*/ 1962085 w 1983014"/>
                <a:gd name="connsiteY8" fmla="*/ 1866208 h 2991507"/>
                <a:gd name="connsiteX9" fmla="*/ 1935959 w 1983014"/>
                <a:gd name="connsiteY9" fmla="*/ 1943962 h 2991507"/>
                <a:gd name="connsiteX10" fmla="*/ 1682972 w 1983014"/>
                <a:gd name="connsiteY10" fmla="*/ 2106263 h 2991507"/>
                <a:gd name="connsiteX11" fmla="*/ 1282880 w 1983014"/>
                <a:gd name="connsiteY11" fmla="*/ 2208104 h 2991507"/>
                <a:gd name="connsiteX12" fmla="*/ 965565 w 1983014"/>
                <a:gd name="connsiteY12" fmla="*/ 2195250 h 2991507"/>
                <a:gd name="connsiteX13" fmla="*/ 608473 w 1983014"/>
                <a:gd name="connsiteY13" fmla="*/ 2089164 h 2991507"/>
                <a:gd name="connsiteX14" fmla="*/ 351679 w 1983014"/>
                <a:gd name="connsiteY14" fmla="*/ 1949541 h 2991507"/>
                <a:gd name="connsiteX15" fmla="*/ 321952 w 1983014"/>
                <a:gd name="connsiteY15" fmla="*/ 2002232 h 2991507"/>
                <a:gd name="connsiteX16" fmla="*/ 370914 w 1983014"/>
                <a:gd name="connsiteY16" fmla="*/ 2395326 h 2991507"/>
                <a:gd name="connsiteX17" fmla="*/ 456229 w 1983014"/>
                <a:gd name="connsiteY17" fmla="*/ 2772335 h 2991507"/>
                <a:gd name="connsiteX18" fmla="*/ 495013 w 1983014"/>
                <a:gd name="connsiteY18" fmla="*/ 2891702 h 2991507"/>
                <a:gd name="connsiteX19" fmla="*/ 250492 w 1983014"/>
                <a:gd name="connsiteY19" fmla="*/ 2991507 h 2991507"/>
                <a:gd name="connsiteX20" fmla="*/ 78078 w 1983014"/>
                <a:gd name="connsiteY20" fmla="*/ 2358824 h 2991507"/>
                <a:gd name="connsiteX21" fmla="*/ 129 w 1983014"/>
                <a:gd name="connsiteY21" fmla="*/ 1690577 h 2991507"/>
                <a:gd name="connsiteX22" fmla="*/ 119976 w 1983014"/>
                <a:gd name="connsiteY22" fmla="*/ 908009 h 2991507"/>
                <a:gd name="connsiteX23" fmla="*/ 308108 w 1983014"/>
                <a:gd name="connsiteY23" fmla="*/ 433148 h 2991507"/>
                <a:gd name="connsiteX24" fmla="*/ 473615 w 1983014"/>
                <a:gd name="connsiteY24" fmla="*/ 172515 h 2991507"/>
                <a:gd name="connsiteX25" fmla="*/ 642466 w 1983014"/>
                <a:gd name="connsiteY25" fmla="*/ 0 h 2991507"/>
                <a:gd name="connsiteX26" fmla="*/ 761688 w 1983014"/>
                <a:gd name="connsiteY26" fmla="*/ 332056 h 2991507"/>
                <a:gd name="connsiteX27" fmla="*/ 754574 w 1983014"/>
                <a:gd name="connsiteY27" fmla="*/ 678085 h 2991507"/>
                <a:gd name="connsiteX28" fmla="*/ 577472 w 1983014"/>
                <a:gd name="connsiteY28" fmla="*/ 1005788 h 2991507"/>
                <a:gd name="connsiteX29" fmla="*/ 579946 w 1983014"/>
                <a:gd name="connsiteY29" fmla="*/ 1049853 h 2991507"/>
                <a:gd name="connsiteX30" fmla="*/ 998684 w 1983014"/>
                <a:gd name="connsiteY30" fmla="*/ 813397 h 2991507"/>
                <a:gd name="connsiteX31" fmla="*/ 1491078 w 1983014"/>
                <a:gd name="connsiteY31" fmla="*/ 701311 h 2991507"/>
                <a:gd name="connsiteX32" fmla="*/ 1503680 w 1983014"/>
                <a:gd name="connsiteY32" fmla="*/ 708401 h 2991507"/>
                <a:gd name="connsiteX0" fmla="*/ 1503680 w 1983014"/>
                <a:gd name="connsiteY0" fmla="*/ 708401 h 2991507"/>
                <a:gd name="connsiteX1" fmla="*/ 1441087 w 1983014"/>
                <a:gd name="connsiteY1" fmla="*/ 919813 h 2991507"/>
                <a:gd name="connsiteX2" fmla="*/ 1219884 w 1983014"/>
                <a:gd name="connsiteY2" fmla="*/ 1213129 h 2991507"/>
                <a:gd name="connsiteX3" fmla="*/ 939003 w 1983014"/>
                <a:gd name="connsiteY3" fmla="*/ 1450576 h 2991507"/>
                <a:gd name="connsiteX4" fmla="*/ 596742 w 1983014"/>
                <a:gd name="connsiteY4" fmla="*/ 1632245 h 2991507"/>
                <a:gd name="connsiteX5" fmla="*/ 767090 w 1983014"/>
                <a:gd name="connsiteY5" fmla="*/ 1653421 h 2991507"/>
                <a:gd name="connsiteX6" fmla="*/ 1304704 w 1983014"/>
                <a:gd name="connsiteY6" fmla="*/ 1655250 h 2991507"/>
                <a:gd name="connsiteX7" fmla="*/ 1704796 w 1983014"/>
                <a:gd name="connsiteY7" fmla="*/ 1749816 h 2991507"/>
                <a:gd name="connsiteX8" fmla="*/ 1962085 w 1983014"/>
                <a:gd name="connsiteY8" fmla="*/ 1866208 h 2991507"/>
                <a:gd name="connsiteX9" fmla="*/ 1935959 w 1983014"/>
                <a:gd name="connsiteY9" fmla="*/ 1943962 h 2991507"/>
                <a:gd name="connsiteX10" fmla="*/ 1682972 w 1983014"/>
                <a:gd name="connsiteY10" fmla="*/ 2106263 h 2991507"/>
                <a:gd name="connsiteX11" fmla="*/ 1282880 w 1983014"/>
                <a:gd name="connsiteY11" fmla="*/ 2208104 h 2991507"/>
                <a:gd name="connsiteX12" fmla="*/ 965565 w 1983014"/>
                <a:gd name="connsiteY12" fmla="*/ 2195250 h 2991507"/>
                <a:gd name="connsiteX13" fmla="*/ 608473 w 1983014"/>
                <a:gd name="connsiteY13" fmla="*/ 2089164 h 2991507"/>
                <a:gd name="connsiteX14" fmla="*/ 351679 w 1983014"/>
                <a:gd name="connsiteY14" fmla="*/ 1949541 h 2991507"/>
                <a:gd name="connsiteX15" fmla="*/ 321952 w 1983014"/>
                <a:gd name="connsiteY15" fmla="*/ 2002232 h 2991507"/>
                <a:gd name="connsiteX16" fmla="*/ 370914 w 1983014"/>
                <a:gd name="connsiteY16" fmla="*/ 2395326 h 2991507"/>
                <a:gd name="connsiteX17" fmla="*/ 456229 w 1983014"/>
                <a:gd name="connsiteY17" fmla="*/ 2772335 h 2991507"/>
                <a:gd name="connsiteX18" fmla="*/ 552973 w 1983014"/>
                <a:gd name="connsiteY18" fmla="*/ 2882494 h 2991507"/>
                <a:gd name="connsiteX19" fmla="*/ 250492 w 1983014"/>
                <a:gd name="connsiteY19" fmla="*/ 2991507 h 2991507"/>
                <a:gd name="connsiteX20" fmla="*/ 78078 w 1983014"/>
                <a:gd name="connsiteY20" fmla="*/ 2358824 h 2991507"/>
                <a:gd name="connsiteX21" fmla="*/ 129 w 1983014"/>
                <a:gd name="connsiteY21" fmla="*/ 1690577 h 2991507"/>
                <a:gd name="connsiteX22" fmla="*/ 119976 w 1983014"/>
                <a:gd name="connsiteY22" fmla="*/ 908009 h 2991507"/>
                <a:gd name="connsiteX23" fmla="*/ 308108 w 1983014"/>
                <a:gd name="connsiteY23" fmla="*/ 433148 h 2991507"/>
                <a:gd name="connsiteX24" fmla="*/ 473615 w 1983014"/>
                <a:gd name="connsiteY24" fmla="*/ 172515 h 2991507"/>
                <a:gd name="connsiteX25" fmla="*/ 642466 w 1983014"/>
                <a:gd name="connsiteY25" fmla="*/ 0 h 2991507"/>
                <a:gd name="connsiteX26" fmla="*/ 761688 w 1983014"/>
                <a:gd name="connsiteY26" fmla="*/ 332056 h 2991507"/>
                <a:gd name="connsiteX27" fmla="*/ 754574 w 1983014"/>
                <a:gd name="connsiteY27" fmla="*/ 678085 h 2991507"/>
                <a:gd name="connsiteX28" fmla="*/ 577472 w 1983014"/>
                <a:gd name="connsiteY28" fmla="*/ 1005788 h 2991507"/>
                <a:gd name="connsiteX29" fmla="*/ 579946 w 1983014"/>
                <a:gd name="connsiteY29" fmla="*/ 1049853 h 2991507"/>
                <a:gd name="connsiteX30" fmla="*/ 998684 w 1983014"/>
                <a:gd name="connsiteY30" fmla="*/ 813397 h 2991507"/>
                <a:gd name="connsiteX31" fmla="*/ 1491078 w 1983014"/>
                <a:gd name="connsiteY31" fmla="*/ 701311 h 2991507"/>
                <a:gd name="connsiteX32" fmla="*/ 1503680 w 1983014"/>
                <a:gd name="connsiteY32" fmla="*/ 708401 h 2991507"/>
                <a:gd name="connsiteX0" fmla="*/ 1503680 w 1983014"/>
                <a:gd name="connsiteY0" fmla="*/ 708401 h 2991507"/>
                <a:gd name="connsiteX1" fmla="*/ 1441087 w 1983014"/>
                <a:gd name="connsiteY1" fmla="*/ 919813 h 2991507"/>
                <a:gd name="connsiteX2" fmla="*/ 1219884 w 1983014"/>
                <a:gd name="connsiteY2" fmla="*/ 1213129 h 2991507"/>
                <a:gd name="connsiteX3" fmla="*/ 939003 w 1983014"/>
                <a:gd name="connsiteY3" fmla="*/ 1450576 h 2991507"/>
                <a:gd name="connsiteX4" fmla="*/ 596742 w 1983014"/>
                <a:gd name="connsiteY4" fmla="*/ 1632245 h 2991507"/>
                <a:gd name="connsiteX5" fmla="*/ 767090 w 1983014"/>
                <a:gd name="connsiteY5" fmla="*/ 1653421 h 2991507"/>
                <a:gd name="connsiteX6" fmla="*/ 1304704 w 1983014"/>
                <a:gd name="connsiteY6" fmla="*/ 1655250 h 2991507"/>
                <a:gd name="connsiteX7" fmla="*/ 1704796 w 1983014"/>
                <a:gd name="connsiteY7" fmla="*/ 1749816 h 2991507"/>
                <a:gd name="connsiteX8" fmla="*/ 1962085 w 1983014"/>
                <a:gd name="connsiteY8" fmla="*/ 1866208 h 2991507"/>
                <a:gd name="connsiteX9" fmla="*/ 1935959 w 1983014"/>
                <a:gd name="connsiteY9" fmla="*/ 1943962 h 2991507"/>
                <a:gd name="connsiteX10" fmla="*/ 1682972 w 1983014"/>
                <a:gd name="connsiteY10" fmla="*/ 2106263 h 2991507"/>
                <a:gd name="connsiteX11" fmla="*/ 1282880 w 1983014"/>
                <a:gd name="connsiteY11" fmla="*/ 2208104 h 2991507"/>
                <a:gd name="connsiteX12" fmla="*/ 965565 w 1983014"/>
                <a:gd name="connsiteY12" fmla="*/ 2195250 h 2991507"/>
                <a:gd name="connsiteX13" fmla="*/ 608473 w 1983014"/>
                <a:gd name="connsiteY13" fmla="*/ 2089164 h 2991507"/>
                <a:gd name="connsiteX14" fmla="*/ 351679 w 1983014"/>
                <a:gd name="connsiteY14" fmla="*/ 1949541 h 2991507"/>
                <a:gd name="connsiteX15" fmla="*/ 321952 w 1983014"/>
                <a:gd name="connsiteY15" fmla="*/ 2002232 h 2991507"/>
                <a:gd name="connsiteX16" fmla="*/ 370914 w 1983014"/>
                <a:gd name="connsiteY16" fmla="*/ 2395326 h 2991507"/>
                <a:gd name="connsiteX17" fmla="*/ 488935 w 1983014"/>
                <a:gd name="connsiteY17" fmla="*/ 2732957 h 2991507"/>
                <a:gd name="connsiteX18" fmla="*/ 552973 w 1983014"/>
                <a:gd name="connsiteY18" fmla="*/ 2882494 h 2991507"/>
                <a:gd name="connsiteX19" fmla="*/ 250492 w 1983014"/>
                <a:gd name="connsiteY19" fmla="*/ 2991507 h 2991507"/>
                <a:gd name="connsiteX20" fmla="*/ 78078 w 1983014"/>
                <a:gd name="connsiteY20" fmla="*/ 2358824 h 2991507"/>
                <a:gd name="connsiteX21" fmla="*/ 129 w 1983014"/>
                <a:gd name="connsiteY21" fmla="*/ 1690577 h 2991507"/>
                <a:gd name="connsiteX22" fmla="*/ 119976 w 1983014"/>
                <a:gd name="connsiteY22" fmla="*/ 908009 h 2991507"/>
                <a:gd name="connsiteX23" fmla="*/ 308108 w 1983014"/>
                <a:gd name="connsiteY23" fmla="*/ 433148 h 2991507"/>
                <a:gd name="connsiteX24" fmla="*/ 473615 w 1983014"/>
                <a:gd name="connsiteY24" fmla="*/ 172515 h 2991507"/>
                <a:gd name="connsiteX25" fmla="*/ 642466 w 1983014"/>
                <a:gd name="connsiteY25" fmla="*/ 0 h 2991507"/>
                <a:gd name="connsiteX26" fmla="*/ 761688 w 1983014"/>
                <a:gd name="connsiteY26" fmla="*/ 332056 h 2991507"/>
                <a:gd name="connsiteX27" fmla="*/ 754574 w 1983014"/>
                <a:gd name="connsiteY27" fmla="*/ 678085 h 2991507"/>
                <a:gd name="connsiteX28" fmla="*/ 577472 w 1983014"/>
                <a:gd name="connsiteY28" fmla="*/ 1005788 h 2991507"/>
                <a:gd name="connsiteX29" fmla="*/ 579946 w 1983014"/>
                <a:gd name="connsiteY29" fmla="*/ 1049853 h 2991507"/>
                <a:gd name="connsiteX30" fmla="*/ 998684 w 1983014"/>
                <a:gd name="connsiteY30" fmla="*/ 813397 h 2991507"/>
                <a:gd name="connsiteX31" fmla="*/ 1491078 w 1983014"/>
                <a:gd name="connsiteY31" fmla="*/ 701311 h 2991507"/>
                <a:gd name="connsiteX32" fmla="*/ 1503680 w 1983014"/>
                <a:gd name="connsiteY32" fmla="*/ 708401 h 2991507"/>
                <a:gd name="connsiteX0" fmla="*/ 1503680 w 1983014"/>
                <a:gd name="connsiteY0" fmla="*/ 708401 h 2991507"/>
                <a:gd name="connsiteX1" fmla="*/ 1441087 w 1983014"/>
                <a:gd name="connsiteY1" fmla="*/ 919813 h 2991507"/>
                <a:gd name="connsiteX2" fmla="*/ 1219884 w 1983014"/>
                <a:gd name="connsiteY2" fmla="*/ 1213129 h 2991507"/>
                <a:gd name="connsiteX3" fmla="*/ 939003 w 1983014"/>
                <a:gd name="connsiteY3" fmla="*/ 1450576 h 2991507"/>
                <a:gd name="connsiteX4" fmla="*/ 596742 w 1983014"/>
                <a:gd name="connsiteY4" fmla="*/ 1632245 h 2991507"/>
                <a:gd name="connsiteX5" fmla="*/ 767090 w 1983014"/>
                <a:gd name="connsiteY5" fmla="*/ 1653421 h 2991507"/>
                <a:gd name="connsiteX6" fmla="*/ 1304704 w 1983014"/>
                <a:gd name="connsiteY6" fmla="*/ 1655250 h 2991507"/>
                <a:gd name="connsiteX7" fmla="*/ 1704796 w 1983014"/>
                <a:gd name="connsiteY7" fmla="*/ 1749816 h 2991507"/>
                <a:gd name="connsiteX8" fmla="*/ 1962085 w 1983014"/>
                <a:gd name="connsiteY8" fmla="*/ 1866208 h 2991507"/>
                <a:gd name="connsiteX9" fmla="*/ 1935959 w 1983014"/>
                <a:gd name="connsiteY9" fmla="*/ 1943962 h 2991507"/>
                <a:gd name="connsiteX10" fmla="*/ 1682972 w 1983014"/>
                <a:gd name="connsiteY10" fmla="*/ 2106263 h 2991507"/>
                <a:gd name="connsiteX11" fmla="*/ 1282880 w 1983014"/>
                <a:gd name="connsiteY11" fmla="*/ 2208104 h 2991507"/>
                <a:gd name="connsiteX12" fmla="*/ 965565 w 1983014"/>
                <a:gd name="connsiteY12" fmla="*/ 2195250 h 2991507"/>
                <a:gd name="connsiteX13" fmla="*/ 608473 w 1983014"/>
                <a:gd name="connsiteY13" fmla="*/ 2089164 h 2991507"/>
                <a:gd name="connsiteX14" fmla="*/ 351679 w 1983014"/>
                <a:gd name="connsiteY14" fmla="*/ 1949541 h 2991507"/>
                <a:gd name="connsiteX15" fmla="*/ 321952 w 1983014"/>
                <a:gd name="connsiteY15" fmla="*/ 2002232 h 2991507"/>
                <a:gd name="connsiteX16" fmla="*/ 396789 w 1983014"/>
                <a:gd name="connsiteY16" fmla="*/ 2349194 h 2991507"/>
                <a:gd name="connsiteX17" fmla="*/ 488935 w 1983014"/>
                <a:gd name="connsiteY17" fmla="*/ 2732957 h 2991507"/>
                <a:gd name="connsiteX18" fmla="*/ 552973 w 1983014"/>
                <a:gd name="connsiteY18" fmla="*/ 2882494 h 2991507"/>
                <a:gd name="connsiteX19" fmla="*/ 250492 w 1983014"/>
                <a:gd name="connsiteY19" fmla="*/ 2991507 h 2991507"/>
                <a:gd name="connsiteX20" fmla="*/ 78078 w 1983014"/>
                <a:gd name="connsiteY20" fmla="*/ 2358824 h 2991507"/>
                <a:gd name="connsiteX21" fmla="*/ 129 w 1983014"/>
                <a:gd name="connsiteY21" fmla="*/ 1690577 h 2991507"/>
                <a:gd name="connsiteX22" fmla="*/ 119976 w 1983014"/>
                <a:gd name="connsiteY22" fmla="*/ 908009 h 2991507"/>
                <a:gd name="connsiteX23" fmla="*/ 308108 w 1983014"/>
                <a:gd name="connsiteY23" fmla="*/ 433148 h 2991507"/>
                <a:gd name="connsiteX24" fmla="*/ 473615 w 1983014"/>
                <a:gd name="connsiteY24" fmla="*/ 172515 h 2991507"/>
                <a:gd name="connsiteX25" fmla="*/ 642466 w 1983014"/>
                <a:gd name="connsiteY25" fmla="*/ 0 h 2991507"/>
                <a:gd name="connsiteX26" fmla="*/ 761688 w 1983014"/>
                <a:gd name="connsiteY26" fmla="*/ 332056 h 2991507"/>
                <a:gd name="connsiteX27" fmla="*/ 754574 w 1983014"/>
                <a:gd name="connsiteY27" fmla="*/ 678085 h 2991507"/>
                <a:gd name="connsiteX28" fmla="*/ 577472 w 1983014"/>
                <a:gd name="connsiteY28" fmla="*/ 1005788 h 2991507"/>
                <a:gd name="connsiteX29" fmla="*/ 579946 w 1983014"/>
                <a:gd name="connsiteY29" fmla="*/ 1049853 h 2991507"/>
                <a:gd name="connsiteX30" fmla="*/ 998684 w 1983014"/>
                <a:gd name="connsiteY30" fmla="*/ 813397 h 2991507"/>
                <a:gd name="connsiteX31" fmla="*/ 1491078 w 1983014"/>
                <a:gd name="connsiteY31" fmla="*/ 701311 h 2991507"/>
                <a:gd name="connsiteX32" fmla="*/ 1503680 w 1983014"/>
                <a:gd name="connsiteY32" fmla="*/ 708401 h 2991507"/>
                <a:gd name="connsiteX0" fmla="*/ 1503680 w 1983014"/>
                <a:gd name="connsiteY0" fmla="*/ 708401 h 2991507"/>
                <a:gd name="connsiteX1" fmla="*/ 1441087 w 1983014"/>
                <a:gd name="connsiteY1" fmla="*/ 919813 h 2991507"/>
                <a:gd name="connsiteX2" fmla="*/ 1219884 w 1983014"/>
                <a:gd name="connsiteY2" fmla="*/ 1213129 h 2991507"/>
                <a:gd name="connsiteX3" fmla="*/ 939003 w 1983014"/>
                <a:gd name="connsiteY3" fmla="*/ 1450576 h 2991507"/>
                <a:gd name="connsiteX4" fmla="*/ 596742 w 1983014"/>
                <a:gd name="connsiteY4" fmla="*/ 1632245 h 2991507"/>
                <a:gd name="connsiteX5" fmla="*/ 767090 w 1983014"/>
                <a:gd name="connsiteY5" fmla="*/ 1653421 h 2991507"/>
                <a:gd name="connsiteX6" fmla="*/ 1304704 w 1983014"/>
                <a:gd name="connsiteY6" fmla="*/ 1655250 h 2991507"/>
                <a:gd name="connsiteX7" fmla="*/ 1704796 w 1983014"/>
                <a:gd name="connsiteY7" fmla="*/ 1749816 h 2991507"/>
                <a:gd name="connsiteX8" fmla="*/ 1962085 w 1983014"/>
                <a:gd name="connsiteY8" fmla="*/ 1866208 h 2991507"/>
                <a:gd name="connsiteX9" fmla="*/ 1935959 w 1983014"/>
                <a:gd name="connsiteY9" fmla="*/ 1943962 h 2991507"/>
                <a:gd name="connsiteX10" fmla="*/ 1682972 w 1983014"/>
                <a:gd name="connsiteY10" fmla="*/ 2106263 h 2991507"/>
                <a:gd name="connsiteX11" fmla="*/ 1282880 w 1983014"/>
                <a:gd name="connsiteY11" fmla="*/ 2208104 h 2991507"/>
                <a:gd name="connsiteX12" fmla="*/ 965565 w 1983014"/>
                <a:gd name="connsiteY12" fmla="*/ 2195250 h 2991507"/>
                <a:gd name="connsiteX13" fmla="*/ 608473 w 1983014"/>
                <a:gd name="connsiteY13" fmla="*/ 2089164 h 2991507"/>
                <a:gd name="connsiteX14" fmla="*/ 351679 w 1983014"/>
                <a:gd name="connsiteY14" fmla="*/ 1949541 h 2991507"/>
                <a:gd name="connsiteX15" fmla="*/ 342833 w 1983014"/>
                <a:gd name="connsiteY15" fmla="*/ 1997936 h 2991507"/>
                <a:gd name="connsiteX16" fmla="*/ 396789 w 1983014"/>
                <a:gd name="connsiteY16" fmla="*/ 2349194 h 2991507"/>
                <a:gd name="connsiteX17" fmla="*/ 488935 w 1983014"/>
                <a:gd name="connsiteY17" fmla="*/ 2732957 h 2991507"/>
                <a:gd name="connsiteX18" fmla="*/ 552973 w 1983014"/>
                <a:gd name="connsiteY18" fmla="*/ 2882494 h 2991507"/>
                <a:gd name="connsiteX19" fmla="*/ 250492 w 1983014"/>
                <a:gd name="connsiteY19" fmla="*/ 2991507 h 2991507"/>
                <a:gd name="connsiteX20" fmla="*/ 78078 w 1983014"/>
                <a:gd name="connsiteY20" fmla="*/ 2358824 h 2991507"/>
                <a:gd name="connsiteX21" fmla="*/ 129 w 1983014"/>
                <a:gd name="connsiteY21" fmla="*/ 1690577 h 2991507"/>
                <a:gd name="connsiteX22" fmla="*/ 119976 w 1983014"/>
                <a:gd name="connsiteY22" fmla="*/ 908009 h 2991507"/>
                <a:gd name="connsiteX23" fmla="*/ 308108 w 1983014"/>
                <a:gd name="connsiteY23" fmla="*/ 433148 h 2991507"/>
                <a:gd name="connsiteX24" fmla="*/ 473615 w 1983014"/>
                <a:gd name="connsiteY24" fmla="*/ 172515 h 2991507"/>
                <a:gd name="connsiteX25" fmla="*/ 642466 w 1983014"/>
                <a:gd name="connsiteY25" fmla="*/ 0 h 2991507"/>
                <a:gd name="connsiteX26" fmla="*/ 761688 w 1983014"/>
                <a:gd name="connsiteY26" fmla="*/ 332056 h 2991507"/>
                <a:gd name="connsiteX27" fmla="*/ 754574 w 1983014"/>
                <a:gd name="connsiteY27" fmla="*/ 678085 h 2991507"/>
                <a:gd name="connsiteX28" fmla="*/ 577472 w 1983014"/>
                <a:gd name="connsiteY28" fmla="*/ 1005788 h 2991507"/>
                <a:gd name="connsiteX29" fmla="*/ 579946 w 1983014"/>
                <a:gd name="connsiteY29" fmla="*/ 1049853 h 2991507"/>
                <a:gd name="connsiteX30" fmla="*/ 998684 w 1983014"/>
                <a:gd name="connsiteY30" fmla="*/ 813397 h 2991507"/>
                <a:gd name="connsiteX31" fmla="*/ 1491078 w 1983014"/>
                <a:gd name="connsiteY31" fmla="*/ 701311 h 2991507"/>
                <a:gd name="connsiteX32" fmla="*/ 1503680 w 1983014"/>
                <a:gd name="connsiteY32" fmla="*/ 708401 h 2991507"/>
                <a:gd name="connsiteX0" fmla="*/ 1503680 w 1983014"/>
                <a:gd name="connsiteY0" fmla="*/ 708401 h 2991507"/>
                <a:gd name="connsiteX1" fmla="*/ 1441087 w 1983014"/>
                <a:gd name="connsiteY1" fmla="*/ 919813 h 2991507"/>
                <a:gd name="connsiteX2" fmla="*/ 1219884 w 1983014"/>
                <a:gd name="connsiteY2" fmla="*/ 1213129 h 2991507"/>
                <a:gd name="connsiteX3" fmla="*/ 939003 w 1983014"/>
                <a:gd name="connsiteY3" fmla="*/ 1450576 h 2991507"/>
                <a:gd name="connsiteX4" fmla="*/ 596742 w 1983014"/>
                <a:gd name="connsiteY4" fmla="*/ 1632245 h 2991507"/>
                <a:gd name="connsiteX5" fmla="*/ 767090 w 1983014"/>
                <a:gd name="connsiteY5" fmla="*/ 1653421 h 2991507"/>
                <a:gd name="connsiteX6" fmla="*/ 1304704 w 1983014"/>
                <a:gd name="connsiteY6" fmla="*/ 1655250 h 2991507"/>
                <a:gd name="connsiteX7" fmla="*/ 1704796 w 1983014"/>
                <a:gd name="connsiteY7" fmla="*/ 1749816 h 2991507"/>
                <a:gd name="connsiteX8" fmla="*/ 1962085 w 1983014"/>
                <a:gd name="connsiteY8" fmla="*/ 1866208 h 2991507"/>
                <a:gd name="connsiteX9" fmla="*/ 1935959 w 1983014"/>
                <a:gd name="connsiteY9" fmla="*/ 1943962 h 2991507"/>
                <a:gd name="connsiteX10" fmla="*/ 1682972 w 1983014"/>
                <a:gd name="connsiteY10" fmla="*/ 2106263 h 2991507"/>
                <a:gd name="connsiteX11" fmla="*/ 1282880 w 1983014"/>
                <a:gd name="connsiteY11" fmla="*/ 2208104 h 2991507"/>
                <a:gd name="connsiteX12" fmla="*/ 965565 w 1983014"/>
                <a:gd name="connsiteY12" fmla="*/ 2195250 h 2991507"/>
                <a:gd name="connsiteX13" fmla="*/ 608473 w 1983014"/>
                <a:gd name="connsiteY13" fmla="*/ 2089164 h 2991507"/>
                <a:gd name="connsiteX14" fmla="*/ 351679 w 1983014"/>
                <a:gd name="connsiteY14" fmla="*/ 1949541 h 2991507"/>
                <a:gd name="connsiteX15" fmla="*/ 342833 w 1983014"/>
                <a:gd name="connsiteY15" fmla="*/ 1997936 h 2991507"/>
                <a:gd name="connsiteX16" fmla="*/ 396789 w 1983014"/>
                <a:gd name="connsiteY16" fmla="*/ 2349194 h 2991507"/>
                <a:gd name="connsiteX17" fmla="*/ 488935 w 1983014"/>
                <a:gd name="connsiteY17" fmla="*/ 2732957 h 2991507"/>
                <a:gd name="connsiteX18" fmla="*/ 552973 w 1983014"/>
                <a:gd name="connsiteY18" fmla="*/ 2882494 h 2991507"/>
                <a:gd name="connsiteX19" fmla="*/ 250492 w 1983014"/>
                <a:gd name="connsiteY19" fmla="*/ 2991507 h 2991507"/>
                <a:gd name="connsiteX20" fmla="*/ 78078 w 1983014"/>
                <a:gd name="connsiteY20" fmla="*/ 2358824 h 2991507"/>
                <a:gd name="connsiteX21" fmla="*/ 129 w 1983014"/>
                <a:gd name="connsiteY21" fmla="*/ 1690577 h 2991507"/>
                <a:gd name="connsiteX22" fmla="*/ 119976 w 1983014"/>
                <a:gd name="connsiteY22" fmla="*/ 908009 h 2991507"/>
                <a:gd name="connsiteX23" fmla="*/ 308108 w 1983014"/>
                <a:gd name="connsiteY23" fmla="*/ 433148 h 2991507"/>
                <a:gd name="connsiteX24" fmla="*/ 473615 w 1983014"/>
                <a:gd name="connsiteY24" fmla="*/ 172515 h 2991507"/>
                <a:gd name="connsiteX25" fmla="*/ 642466 w 1983014"/>
                <a:gd name="connsiteY25" fmla="*/ 0 h 2991507"/>
                <a:gd name="connsiteX26" fmla="*/ 761688 w 1983014"/>
                <a:gd name="connsiteY26" fmla="*/ 332056 h 2991507"/>
                <a:gd name="connsiteX27" fmla="*/ 754574 w 1983014"/>
                <a:gd name="connsiteY27" fmla="*/ 678085 h 2991507"/>
                <a:gd name="connsiteX28" fmla="*/ 577472 w 1983014"/>
                <a:gd name="connsiteY28" fmla="*/ 1005788 h 2991507"/>
                <a:gd name="connsiteX29" fmla="*/ 579946 w 1983014"/>
                <a:gd name="connsiteY29" fmla="*/ 1049853 h 2991507"/>
                <a:gd name="connsiteX30" fmla="*/ 998684 w 1983014"/>
                <a:gd name="connsiteY30" fmla="*/ 813397 h 2991507"/>
                <a:gd name="connsiteX31" fmla="*/ 1491078 w 1983014"/>
                <a:gd name="connsiteY31" fmla="*/ 701311 h 2991507"/>
                <a:gd name="connsiteX32" fmla="*/ 1503680 w 1983014"/>
                <a:gd name="connsiteY32" fmla="*/ 708401 h 2991507"/>
                <a:gd name="connsiteX0" fmla="*/ 1503750 w 1983084"/>
                <a:gd name="connsiteY0" fmla="*/ 708401 h 2991507"/>
                <a:gd name="connsiteX1" fmla="*/ 1441157 w 1983084"/>
                <a:gd name="connsiteY1" fmla="*/ 919813 h 2991507"/>
                <a:gd name="connsiteX2" fmla="*/ 1219954 w 1983084"/>
                <a:gd name="connsiteY2" fmla="*/ 1213129 h 2991507"/>
                <a:gd name="connsiteX3" fmla="*/ 939073 w 1983084"/>
                <a:gd name="connsiteY3" fmla="*/ 1450576 h 2991507"/>
                <a:gd name="connsiteX4" fmla="*/ 596812 w 1983084"/>
                <a:gd name="connsiteY4" fmla="*/ 1632245 h 2991507"/>
                <a:gd name="connsiteX5" fmla="*/ 767160 w 1983084"/>
                <a:gd name="connsiteY5" fmla="*/ 1653421 h 2991507"/>
                <a:gd name="connsiteX6" fmla="*/ 1304774 w 1983084"/>
                <a:gd name="connsiteY6" fmla="*/ 1655250 h 2991507"/>
                <a:gd name="connsiteX7" fmla="*/ 1704866 w 1983084"/>
                <a:gd name="connsiteY7" fmla="*/ 1749816 h 2991507"/>
                <a:gd name="connsiteX8" fmla="*/ 1962155 w 1983084"/>
                <a:gd name="connsiteY8" fmla="*/ 1866208 h 2991507"/>
                <a:gd name="connsiteX9" fmla="*/ 1936029 w 1983084"/>
                <a:gd name="connsiteY9" fmla="*/ 1943962 h 2991507"/>
                <a:gd name="connsiteX10" fmla="*/ 1683042 w 1983084"/>
                <a:gd name="connsiteY10" fmla="*/ 2106263 h 2991507"/>
                <a:gd name="connsiteX11" fmla="*/ 1282950 w 1983084"/>
                <a:gd name="connsiteY11" fmla="*/ 2208104 h 2991507"/>
                <a:gd name="connsiteX12" fmla="*/ 965635 w 1983084"/>
                <a:gd name="connsiteY12" fmla="*/ 2195250 h 2991507"/>
                <a:gd name="connsiteX13" fmla="*/ 608543 w 1983084"/>
                <a:gd name="connsiteY13" fmla="*/ 2089164 h 2991507"/>
                <a:gd name="connsiteX14" fmla="*/ 351749 w 1983084"/>
                <a:gd name="connsiteY14" fmla="*/ 1949541 h 2991507"/>
                <a:gd name="connsiteX15" fmla="*/ 342903 w 1983084"/>
                <a:gd name="connsiteY15" fmla="*/ 1997936 h 2991507"/>
                <a:gd name="connsiteX16" fmla="*/ 396859 w 1983084"/>
                <a:gd name="connsiteY16" fmla="*/ 2349194 h 2991507"/>
                <a:gd name="connsiteX17" fmla="*/ 489005 w 1983084"/>
                <a:gd name="connsiteY17" fmla="*/ 2732957 h 2991507"/>
                <a:gd name="connsiteX18" fmla="*/ 553043 w 1983084"/>
                <a:gd name="connsiteY18" fmla="*/ 2882494 h 2991507"/>
                <a:gd name="connsiteX19" fmla="*/ 250562 w 1983084"/>
                <a:gd name="connsiteY19" fmla="*/ 2991507 h 2991507"/>
                <a:gd name="connsiteX20" fmla="*/ 63305 w 1983084"/>
                <a:gd name="connsiteY20" fmla="*/ 2363639 h 2991507"/>
                <a:gd name="connsiteX21" fmla="*/ 199 w 1983084"/>
                <a:gd name="connsiteY21" fmla="*/ 1690577 h 2991507"/>
                <a:gd name="connsiteX22" fmla="*/ 120046 w 1983084"/>
                <a:gd name="connsiteY22" fmla="*/ 908009 h 2991507"/>
                <a:gd name="connsiteX23" fmla="*/ 308178 w 1983084"/>
                <a:gd name="connsiteY23" fmla="*/ 433148 h 2991507"/>
                <a:gd name="connsiteX24" fmla="*/ 473685 w 1983084"/>
                <a:gd name="connsiteY24" fmla="*/ 172515 h 2991507"/>
                <a:gd name="connsiteX25" fmla="*/ 642536 w 1983084"/>
                <a:gd name="connsiteY25" fmla="*/ 0 h 2991507"/>
                <a:gd name="connsiteX26" fmla="*/ 761758 w 1983084"/>
                <a:gd name="connsiteY26" fmla="*/ 332056 h 2991507"/>
                <a:gd name="connsiteX27" fmla="*/ 754644 w 1983084"/>
                <a:gd name="connsiteY27" fmla="*/ 678085 h 2991507"/>
                <a:gd name="connsiteX28" fmla="*/ 577542 w 1983084"/>
                <a:gd name="connsiteY28" fmla="*/ 1005788 h 2991507"/>
                <a:gd name="connsiteX29" fmla="*/ 580016 w 1983084"/>
                <a:gd name="connsiteY29" fmla="*/ 1049853 h 2991507"/>
                <a:gd name="connsiteX30" fmla="*/ 998754 w 1983084"/>
                <a:gd name="connsiteY30" fmla="*/ 813397 h 2991507"/>
                <a:gd name="connsiteX31" fmla="*/ 1491148 w 1983084"/>
                <a:gd name="connsiteY31" fmla="*/ 701311 h 2991507"/>
                <a:gd name="connsiteX32" fmla="*/ 1503750 w 1983084"/>
                <a:gd name="connsiteY32" fmla="*/ 708401 h 2991507"/>
                <a:gd name="connsiteX0" fmla="*/ 1503751 w 1983085"/>
                <a:gd name="connsiteY0" fmla="*/ 708401 h 2991507"/>
                <a:gd name="connsiteX1" fmla="*/ 1441158 w 1983085"/>
                <a:gd name="connsiteY1" fmla="*/ 919813 h 2991507"/>
                <a:gd name="connsiteX2" fmla="*/ 1219955 w 1983085"/>
                <a:gd name="connsiteY2" fmla="*/ 1213129 h 2991507"/>
                <a:gd name="connsiteX3" fmla="*/ 939074 w 1983085"/>
                <a:gd name="connsiteY3" fmla="*/ 1450576 h 2991507"/>
                <a:gd name="connsiteX4" fmla="*/ 596813 w 1983085"/>
                <a:gd name="connsiteY4" fmla="*/ 1632245 h 2991507"/>
                <a:gd name="connsiteX5" fmla="*/ 767161 w 1983085"/>
                <a:gd name="connsiteY5" fmla="*/ 1653421 h 2991507"/>
                <a:gd name="connsiteX6" fmla="*/ 1304775 w 1983085"/>
                <a:gd name="connsiteY6" fmla="*/ 1655250 h 2991507"/>
                <a:gd name="connsiteX7" fmla="*/ 1704867 w 1983085"/>
                <a:gd name="connsiteY7" fmla="*/ 1749816 h 2991507"/>
                <a:gd name="connsiteX8" fmla="*/ 1962156 w 1983085"/>
                <a:gd name="connsiteY8" fmla="*/ 1866208 h 2991507"/>
                <a:gd name="connsiteX9" fmla="*/ 1936030 w 1983085"/>
                <a:gd name="connsiteY9" fmla="*/ 1943962 h 2991507"/>
                <a:gd name="connsiteX10" fmla="*/ 1683043 w 1983085"/>
                <a:gd name="connsiteY10" fmla="*/ 2106263 h 2991507"/>
                <a:gd name="connsiteX11" fmla="*/ 1282951 w 1983085"/>
                <a:gd name="connsiteY11" fmla="*/ 2208104 h 2991507"/>
                <a:gd name="connsiteX12" fmla="*/ 965636 w 1983085"/>
                <a:gd name="connsiteY12" fmla="*/ 2195250 h 2991507"/>
                <a:gd name="connsiteX13" fmla="*/ 608544 w 1983085"/>
                <a:gd name="connsiteY13" fmla="*/ 2089164 h 2991507"/>
                <a:gd name="connsiteX14" fmla="*/ 351750 w 1983085"/>
                <a:gd name="connsiteY14" fmla="*/ 1949541 h 2991507"/>
                <a:gd name="connsiteX15" fmla="*/ 342904 w 1983085"/>
                <a:gd name="connsiteY15" fmla="*/ 1997936 h 2991507"/>
                <a:gd name="connsiteX16" fmla="*/ 396860 w 1983085"/>
                <a:gd name="connsiteY16" fmla="*/ 2349194 h 2991507"/>
                <a:gd name="connsiteX17" fmla="*/ 509109 w 1983085"/>
                <a:gd name="connsiteY17" fmla="*/ 2762247 h 2991507"/>
                <a:gd name="connsiteX18" fmla="*/ 553044 w 1983085"/>
                <a:gd name="connsiteY18" fmla="*/ 2882494 h 2991507"/>
                <a:gd name="connsiteX19" fmla="*/ 250563 w 1983085"/>
                <a:gd name="connsiteY19" fmla="*/ 2991507 h 2991507"/>
                <a:gd name="connsiteX20" fmla="*/ 63306 w 1983085"/>
                <a:gd name="connsiteY20" fmla="*/ 2363639 h 2991507"/>
                <a:gd name="connsiteX21" fmla="*/ 200 w 1983085"/>
                <a:gd name="connsiteY21" fmla="*/ 1690577 h 2991507"/>
                <a:gd name="connsiteX22" fmla="*/ 120047 w 1983085"/>
                <a:gd name="connsiteY22" fmla="*/ 908009 h 2991507"/>
                <a:gd name="connsiteX23" fmla="*/ 308179 w 1983085"/>
                <a:gd name="connsiteY23" fmla="*/ 433148 h 2991507"/>
                <a:gd name="connsiteX24" fmla="*/ 473686 w 1983085"/>
                <a:gd name="connsiteY24" fmla="*/ 172515 h 2991507"/>
                <a:gd name="connsiteX25" fmla="*/ 642537 w 1983085"/>
                <a:gd name="connsiteY25" fmla="*/ 0 h 2991507"/>
                <a:gd name="connsiteX26" fmla="*/ 761759 w 1983085"/>
                <a:gd name="connsiteY26" fmla="*/ 332056 h 2991507"/>
                <a:gd name="connsiteX27" fmla="*/ 754645 w 1983085"/>
                <a:gd name="connsiteY27" fmla="*/ 678085 h 2991507"/>
                <a:gd name="connsiteX28" fmla="*/ 577543 w 1983085"/>
                <a:gd name="connsiteY28" fmla="*/ 1005788 h 2991507"/>
                <a:gd name="connsiteX29" fmla="*/ 580017 w 1983085"/>
                <a:gd name="connsiteY29" fmla="*/ 1049853 h 2991507"/>
                <a:gd name="connsiteX30" fmla="*/ 998755 w 1983085"/>
                <a:gd name="connsiteY30" fmla="*/ 813397 h 2991507"/>
                <a:gd name="connsiteX31" fmla="*/ 1491149 w 1983085"/>
                <a:gd name="connsiteY31" fmla="*/ 701311 h 2991507"/>
                <a:gd name="connsiteX32" fmla="*/ 1503751 w 1983085"/>
                <a:gd name="connsiteY32" fmla="*/ 708401 h 2991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983085" h="2991507">
                  <a:moveTo>
                    <a:pt x="1503751" y="708401"/>
                  </a:moveTo>
                  <a:cubicBezTo>
                    <a:pt x="1523712" y="737061"/>
                    <a:pt x="1480707" y="845173"/>
                    <a:pt x="1441158" y="919813"/>
                  </a:cubicBezTo>
                  <a:cubicBezTo>
                    <a:pt x="1395959" y="1005116"/>
                    <a:pt x="1303636" y="1124669"/>
                    <a:pt x="1219955" y="1213129"/>
                  </a:cubicBezTo>
                  <a:cubicBezTo>
                    <a:pt x="1136275" y="1301590"/>
                    <a:pt x="1042931" y="1380723"/>
                    <a:pt x="939074" y="1450576"/>
                  </a:cubicBezTo>
                  <a:cubicBezTo>
                    <a:pt x="835217" y="1520429"/>
                    <a:pt x="606345" y="1620692"/>
                    <a:pt x="596813" y="1632245"/>
                  </a:cubicBezTo>
                  <a:cubicBezTo>
                    <a:pt x="587281" y="1643798"/>
                    <a:pt x="649167" y="1649587"/>
                    <a:pt x="767161" y="1653421"/>
                  </a:cubicBezTo>
                  <a:cubicBezTo>
                    <a:pt x="885155" y="1657255"/>
                    <a:pt x="1148491" y="1639184"/>
                    <a:pt x="1304775" y="1655250"/>
                  </a:cubicBezTo>
                  <a:cubicBezTo>
                    <a:pt x="1461059" y="1671316"/>
                    <a:pt x="1595303" y="1714658"/>
                    <a:pt x="1704867" y="1749816"/>
                  </a:cubicBezTo>
                  <a:cubicBezTo>
                    <a:pt x="1814430" y="1784976"/>
                    <a:pt x="1923629" y="1833850"/>
                    <a:pt x="1962156" y="1866208"/>
                  </a:cubicBezTo>
                  <a:cubicBezTo>
                    <a:pt x="2000683" y="1898565"/>
                    <a:pt x="1982548" y="1903952"/>
                    <a:pt x="1936030" y="1943962"/>
                  </a:cubicBezTo>
                  <a:cubicBezTo>
                    <a:pt x="1889511" y="1983971"/>
                    <a:pt x="1791890" y="2062239"/>
                    <a:pt x="1683043" y="2106263"/>
                  </a:cubicBezTo>
                  <a:cubicBezTo>
                    <a:pt x="1574197" y="2150286"/>
                    <a:pt x="1402519" y="2193274"/>
                    <a:pt x="1282951" y="2208104"/>
                  </a:cubicBezTo>
                  <a:cubicBezTo>
                    <a:pt x="1163382" y="2222935"/>
                    <a:pt x="1078036" y="2215074"/>
                    <a:pt x="965636" y="2195250"/>
                  </a:cubicBezTo>
                  <a:cubicBezTo>
                    <a:pt x="853235" y="2175427"/>
                    <a:pt x="710858" y="2130115"/>
                    <a:pt x="608544" y="2089164"/>
                  </a:cubicBezTo>
                  <a:cubicBezTo>
                    <a:pt x="506230" y="2048213"/>
                    <a:pt x="368968" y="1961518"/>
                    <a:pt x="351750" y="1949541"/>
                  </a:cubicBezTo>
                  <a:cubicBezTo>
                    <a:pt x="334532" y="1937564"/>
                    <a:pt x="335386" y="1931327"/>
                    <a:pt x="342904" y="1997936"/>
                  </a:cubicBezTo>
                  <a:cubicBezTo>
                    <a:pt x="350422" y="2064545"/>
                    <a:pt x="369159" y="2221809"/>
                    <a:pt x="396860" y="2349194"/>
                  </a:cubicBezTo>
                  <a:cubicBezTo>
                    <a:pt x="424561" y="2476579"/>
                    <a:pt x="467735" y="2639985"/>
                    <a:pt x="509109" y="2762247"/>
                  </a:cubicBezTo>
                  <a:lnTo>
                    <a:pt x="553044" y="2882494"/>
                  </a:lnTo>
                  <a:cubicBezTo>
                    <a:pt x="473777" y="2939687"/>
                    <a:pt x="326860" y="2968014"/>
                    <a:pt x="250563" y="2991507"/>
                  </a:cubicBezTo>
                  <a:cubicBezTo>
                    <a:pt x="170949" y="2783480"/>
                    <a:pt x="105033" y="2580461"/>
                    <a:pt x="63306" y="2363639"/>
                  </a:cubicBezTo>
                  <a:cubicBezTo>
                    <a:pt x="21579" y="2146817"/>
                    <a:pt x="-2461" y="1929490"/>
                    <a:pt x="200" y="1690577"/>
                  </a:cubicBezTo>
                  <a:cubicBezTo>
                    <a:pt x="2859" y="1451663"/>
                    <a:pt x="68717" y="1117581"/>
                    <a:pt x="120047" y="908009"/>
                  </a:cubicBezTo>
                  <a:cubicBezTo>
                    <a:pt x="171377" y="698438"/>
                    <a:pt x="249239" y="555730"/>
                    <a:pt x="308179" y="433148"/>
                  </a:cubicBezTo>
                  <a:cubicBezTo>
                    <a:pt x="367119" y="310566"/>
                    <a:pt x="414822" y="245163"/>
                    <a:pt x="473686" y="172515"/>
                  </a:cubicBezTo>
                  <a:cubicBezTo>
                    <a:pt x="525192" y="108949"/>
                    <a:pt x="595112" y="17610"/>
                    <a:pt x="642537" y="0"/>
                  </a:cubicBezTo>
                  <a:cubicBezTo>
                    <a:pt x="709556" y="115352"/>
                    <a:pt x="737990" y="210065"/>
                    <a:pt x="761759" y="332056"/>
                  </a:cubicBezTo>
                  <a:cubicBezTo>
                    <a:pt x="780973" y="477891"/>
                    <a:pt x="781276" y="547748"/>
                    <a:pt x="754645" y="678085"/>
                  </a:cubicBezTo>
                  <a:cubicBezTo>
                    <a:pt x="727497" y="810951"/>
                    <a:pt x="606647" y="943826"/>
                    <a:pt x="577543" y="1005788"/>
                  </a:cubicBezTo>
                  <a:cubicBezTo>
                    <a:pt x="548438" y="1067749"/>
                    <a:pt x="509816" y="1081918"/>
                    <a:pt x="580017" y="1049853"/>
                  </a:cubicBezTo>
                  <a:cubicBezTo>
                    <a:pt x="650219" y="1017789"/>
                    <a:pt x="846899" y="871489"/>
                    <a:pt x="998755" y="813397"/>
                  </a:cubicBezTo>
                  <a:cubicBezTo>
                    <a:pt x="1150609" y="755308"/>
                    <a:pt x="1446228" y="697135"/>
                    <a:pt x="1491149" y="701311"/>
                  </a:cubicBezTo>
                  <a:cubicBezTo>
                    <a:pt x="1496764" y="701833"/>
                    <a:pt x="1500901" y="704307"/>
                    <a:pt x="1503751" y="708401"/>
                  </a:cubicBezTo>
                  <a:close/>
                </a:path>
              </a:pathLst>
            </a:custGeom>
            <a:solidFill>
              <a:schemeClr val="accent4">
                <a:lumMod val="40000"/>
                <a:lumOff val="60000"/>
                <a:alpha val="3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30" name="Freeform: Shape 29">
            <a:extLst>
              <a:ext uri="{FF2B5EF4-FFF2-40B4-BE49-F238E27FC236}">
                <a16:creationId xmlns:a16="http://schemas.microsoft.com/office/drawing/2014/main" id="{5D6199EE-1384-133B-5837-667F784AC7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757206">
            <a:off x="749174" y="6117230"/>
            <a:ext cx="1474845" cy="764257"/>
          </a:xfrm>
          <a:custGeom>
            <a:avLst/>
            <a:gdLst>
              <a:gd name="connsiteX0" fmla="*/ 285556 w 1474845"/>
              <a:gd name="connsiteY0" fmla="*/ 144638 h 764257"/>
              <a:gd name="connsiteX1" fmla="*/ 913088 w 1474845"/>
              <a:gd name="connsiteY1" fmla="*/ 6695 h 764257"/>
              <a:gd name="connsiteX2" fmla="*/ 1248153 w 1474845"/>
              <a:gd name="connsiteY2" fmla="*/ 145972 h 764257"/>
              <a:gd name="connsiteX3" fmla="*/ 1442152 w 1474845"/>
              <a:gd name="connsiteY3" fmla="*/ 331644 h 764257"/>
              <a:gd name="connsiteX4" fmla="*/ 1474845 w 1474845"/>
              <a:gd name="connsiteY4" fmla="*/ 379730 h 764257"/>
              <a:gd name="connsiteX5" fmla="*/ 1152560 w 1474845"/>
              <a:gd name="connsiteY5" fmla="*/ 560491 h 764257"/>
              <a:gd name="connsiteX6" fmla="*/ 1127333 w 1474845"/>
              <a:gd name="connsiteY6" fmla="*/ 511455 h 764257"/>
              <a:gd name="connsiteX7" fmla="*/ 863360 w 1474845"/>
              <a:gd name="connsiteY7" fmla="*/ 347872 h 764257"/>
              <a:gd name="connsiteX8" fmla="*/ 616287 w 1474845"/>
              <a:gd name="connsiteY8" fmla="*/ 375083 h 764257"/>
              <a:gd name="connsiteX9" fmla="*/ 408457 w 1474845"/>
              <a:gd name="connsiteY9" fmla="*/ 532495 h 764257"/>
              <a:gd name="connsiteX10" fmla="*/ 346745 w 1474845"/>
              <a:gd name="connsiteY10" fmla="*/ 743373 h 764257"/>
              <a:gd name="connsiteX11" fmla="*/ 0 w 1474845"/>
              <a:gd name="connsiteY11" fmla="*/ 762914 h 764257"/>
              <a:gd name="connsiteX12" fmla="*/ 23053 w 1474845"/>
              <a:gd name="connsiteY12" fmla="*/ 553082 h 764257"/>
              <a:gd name="connsiteX13" fmla="*/ 285556 w 1474845"/>
              <a:gd name="connsiteY13" fmla="*/ 144638 h 764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74845" h="764257">
                <a:moveTo>
                  <a:pt x="285556" y="144638"/>
                </a:moveTo>
                <a:cubicBezTo>
                  <a:pt x="463342" y="38940"/>
                  <a:pt x="663205" y="-20872"/>
                  <a:pt x="913088" y="6695"/>
                </a:cubicBezTo>
                <a:cubicBezTo>
                  <a:pt x="1047001" y="8703"/>
                  <a:pt x="1152359" y="80612"/>
                  <a:pt x="1248153" y="145972"/>
                </a:cubicBezTo>
                <a:cubicBezTo>
                  <a:pt x="1319998" y="194992"/>
                  <a:pt x="1389950" y="263543"/>
                  <a:pt x="1442152" y="331644"/>
                </a:cubicBezTo>
                <a:lnTo>
                  <a:pt x="1474845" y="379730"/>
                </a:lnTo>
                <a:lnTo>
                  <a:pt x="1152560" y="560491"/>
                </a:lnTo>
                <a:lnTo>
                  <a:pt x="1127333" y="511455"/>
                </a:lnTo>
                <a:cubicBezTo>
                  <a:pt x="1074820" y="449767"/>
                  <a:pt x="948534" y="370600"/>
                  <a:pt x="863360" y="347872"/>
                </a:cubicBezTo>
                <a:cubicBezTo>
                  <a:pt x="778186" y="325143"/>
                  <a:pt x="692105" y="344313"/>
                  <a:pt x="616287" y="375083"/>
                </a:cubicBezTo>
                <a:cubicBezTo>
                  <a:pt x="540470" y="405853"/>
                  <a:pt x="453380" y="471113"/>
                  <a:pt x="408457" y="532495"/>
                </a:cubicBezTo>
                <a:cubicBezTo>
                  <a:pt x="363532" y="593876"/>
                  <a:pt x="371516" y="631267"/>
                  <a:pt x="346745" y="743373"/>
                </a:cubicBezTo>
                <a:cubicBezTo>
                  <a:pt x="234179" y="751069"/>
                  <a:pt x="32832" y="769336"/>
                  <a:pt x="0" y="762914"/>
                </a:cubicBezTo>
                <a:cubicBezTo>
                  <a:pt x="3468" y="683930"/>
                  <a:pt x="4118" y="680211"/>
                  <a:pt x="23053" y="553082"/>
                </a:cubicBezTo>
                <a:cubicBezTo>
                  <a:pt x="41208" y="469151"/>
                  <a:pt x="144239" y="236822"/>
                  <a:pt x="285556" y="144638"/>
                </a:cubicBezTo>
                <a:close/>
              </a:path>
            </a:pathLst>
          </a:custGeom>
          <a:solidFill>
            <a:schemeClr val="accent4">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Freeform: Shape 31">
            <a:extLst>
              <a:ext uri="{FF2B5EF4-FFF2-40B4-BE49-F238E27FC236}">
                <a16:creationId xmlns:a16="http://schemas.microsoft.com/office/drawing/2014/main" id="{2D81E1C3-5651-BE91-B266-92A08D0DD1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370261">
            <a:off x="1843931" y="5486909"/>
            <a:ext cx="367586" cy="370105"/>
          </a:xfrm>
          <a:custGeom>
            <a:avLst/>
            <a:gdLst>
              <a:gd name="connsiteX0" fmla="*/ 2531073 w 4828010"/>
              <a:gd name="connsiteY0" fmla="*/ 0 h 4873559"/>
              <a:gd name="connsiteX1" fmla="*/ 3937963 w 4828010"/>
              <a:gd name="connsiteY1" fmla="*/ 437433 h 4873559"/>
              <a:gd name="connsiteX2" fmla="*/ 4806231 w 4828010"/>
              <a:gd name="connsiteY2" fmla="*/ 1773180 h 4873559"/>
              <a:gd name="connsiteX3" fmla="*/ 4448644 w 4828010"/>
              <a:gd name="connsiteY3" fmla="*/ 3933235 h 4873559"/>
              <a:gd name="connsiteX4" fmla="*/ 3192542 w 4828010"/>
              <a:gd name="connsiteY4" fmla="*/ 4716168 h 4873559"/>
              <a:gd name="connsiteX5" fmla="*/ 937448 w 4828010"/>
              <a:gd name="connsiteY5" fmla="*/ 4547691 h 4873559"/>
              <a:gd name="connsiteX6" fmla="*/ 12348 w 4828010"/>
              <a:gd name="connsiteY6" fmla="*/ 3026750 h 4873559"/>
              <a:gd name="connsiteX7" fmla="*/ 553508 w 4828010"/>
              <a:gd name="connsiteY7" fmla="*/ 740383 h 4873559"/>
              <a:gd name="connsiteX8" fmla="*/ 2531073 w 4828010"/>
              <a:gd name="connsiteY8" fmla="*/ 0 h 4873559"/>
              <a:gd name="connsiteX0" fmla="*/ 2531073 w 4828010"/>
              <a:gd name="connsiteY0" fmla="*/ 0 h 4853896"/>
              <a:gd name="connsiteX1" fmla="*/ 3937963 w 4828010"/>
              <a:gd name="connsiteY1" fmla="*/ 437433 h 4853896"/>
              <a:gd name="connsiteX2" fmla="*/ 4806231 w 4828010"/>
              <a:gd name="connsiteY2" fmla="*/ 1773180 h 4853896"/>
              <a:gd name="connsiteX3" fmla="*/ 4448644 w 4828010"/>
              <a:gd name="connsiteY3" fmla="*/ 3933235 h 4853896"/>
              <a:gd name="connsiteX4" fmla="*/ 3192542 w 4828010"/>
              <a:gd name="connsiteY4" fmla="*/ 4716168 h 4853896"/>
              <a:gd name="connsiteX5" fmla="*/ 1075671 w 4828010"/>
              <a:gd name="connsiteY5" fmla="*/ 4473263 h 4853896"/>
              <a:gd name="connsiteX6" fmla="*/ 12348 w 4828010"/>
              <a:gd name="connsiteY6" fmla="*/ 3026750 h 4853896"/>
              <a:gd name="connsiteX7" fmla="*/ 553508 w 4828010"/>
              <a:gd name="connsiteY7" fmla="*/ 740383 h 4853896"/>
              <a:gd name="connsiteX8" fmla="*/ 2531073 w 4828010"/>
              <a:gd name="connsiteY8" fmla="*/ 0 h 4853896"/>
              <a:gd name="connsiteX0" fmla="*/ 2531073 w 4828010"/>
              <a:gd name="connsiteY0" fmla="*/ 0 h 4852652"/>
              <a:gd name="connsiteX1" fmla="*/ 3937963 w 4828010"/>
              <a:gd name="connsiteY1" fmla="*/ 437433 h 4852652"/>
              <a:gd name="connsiteX2" fmla="*/ 4806231 w 4828010"/>
              <a:gd name="connsiteY2" fmla="*/ 1773180 h 4852652"/>
              <a:gd name="connsiteX3" fmla="*/ 4448644 w 4828010"/>
              <a:gd name="connsiteY3" fmla="*/ 3933235 h 4852652"/>
              <a:gd name="connsiteX4" fmla="*/ 3192542 w 4828010"/>
              <a:gd name="connsiteY4" fmla="*/ 4716168 h 4852652"/>
              <a:gd name="connsiteX5" fmla="*/ 1160732 w 4828010"/>
              <a:gd name="connsiteY5" fmla="*/ 4467947 h 4852652"/>
              <a:gd name="connsiteX6" fmla="*/ 12348 w 4828010"/>
              <a:gd name="connsiteY6" fmla="*/ 3026750 h 4852652"/>
              <a:gd name="connsiteX7" fmla="*/ 553508 w 4828010"/>
              <a:gd name="connsiteY7" fmla="*/ 740383 h 4852652"/>
              <a:gd name="connsiteX8" fmla="*/ 2531073 w 4828010"/>
              <a:gd name="connsiteY8" fmla="*/ 0 h 4852652"/>
              <a:gd name="connsiteX0" fmla="*/ 2531073 w 4828010"/>
              <a:gd name="connsiteY0" fmla="*/ 0 h 4852652"/>
              <a:gd name="connsiteX1" fmla="*/ 3937963 w 4828010"/>
              <a:gd name="connsiteY1" fmla="*/ 437433 h 4852652"/>
              <a:gd name="connsiteX2" fmla="*/ 4806231 w 4828010"/>
              <a:gd name="connsiteY2" fmla="*/ 1773180 h 4852652"/>
              <a:gd name="connsiteX3" fmla="*/ 4448644 w 4828010"/>
              <a:gd name="connsiteY3" fmla="*/ 3933235 h 4852652"/>
              <a:gd name="connsiteX4" fmla="*/ 3192542 w 4828010"/>
              <a:gd name="connsiteY4" fmla="*/ 4716168 h 4852652"/>
              <a:gd name="connsiteX5" fmla="*/ 1160732 w 4828010"/>
              <a:gd name="connsiteY5" fmla="*/ 4467947 h 4852652"/>
              <a:gd name="connsiteX6" fmla="*/ 12348 w 4828010"/>
              <a:gd name="connsiteY6" fmla="*/ 3026750 h 4852652"/>
              <a:gd name="connsiteX7" fmla="*/ 553508 w 4828010"/>
              <a:gd name="connsiteY7" fmla="*/ 740383 h 4852652"/>
              <a:gd name="connsiteX8" fmla="*/ 2531073 w 4828010"/>
              <a:gd name="connsiteY8" fmla="*/ 0 h 4852652"/>
              <a:gd name="connsiteX0" fmla="*/ 2460239 w 4757176"/>
              <a:gd name="connsiteY0" fmla="*/ 0 h 4850182"/>
              <a:gd name="connsiteX1" fmla="*/ 3867129 w 4757176"/>
              <a:gd name="connsiteY1" fmla="*/ 437433 h 4850182"/>
              <a:gd name="connsiteX2" fmla="*/ 4735397 w 4757176"/>
              <a:gd name="connsiteY2" fmla="*/ 1773180 h 4850182"/>
              <a:gd name="connsiteX3" fmla="*/ 4377810 w 4757176"/>
              <a:gd name="connsiteY3" fmla="*/ 3933235 h 4850182"/>
              <a:gd name="connsiteX4" fmla="*/ 3121708 w 4757176"/>
              <a:gd name="connsiteY4" fmla="*/ 4716168 h 4850182"/>
              <a:gd name="connsiteX5" fmla="*/ 1089898 w 4757176"/>
              <a:gd name="connsiteY5" fmla="*/ 4467947 h 4850182"/>
              <a:gd name="connsiteX6" fmla="*/ 15942 w 4757176"/>
              <a:gd name="connsiteY6" fmla="*/ 3101178 h 4850182"/>
              <a:gd name="connsiteX7" fmla="*/ 482674 w 4757176"/>
              <a:gd name="connsiteY7" fmla="*/ 740383 h 4850182"/>
              <a:gd name="connsiteX8" fmla="*/ 2460239 w 4757176"/>
              <a:gd name="connsiteY8" fmla="*/ 0 h 4850182"/>
              <a:gd name="connsiteX0" fmla="*/ 2460239 w 4757176"/>
              <a:gd name="connsiteY0" fmla="*/ 0 h 4850182"/>
              <a:gd name="connsiteX1" fmla="*/ 3867129 w 4757176"/>
              <a:gd name="connsiteY1" fmla="*/ 437433 h 4850182"/>
              <a:gd name="connsiteX2" fmla="*/ 4735397 w 4757176"/>
              <a:gd name="connsiteY2" fmla="*/ 1773180 h 4850182"/>
              <a:gd name="connsiteX3" fmla="*/ 4377810 w 4757176"/>
              <a:gd name="connsiteY3" fmla="*/ 3933235 h 4850182"/>
              <a:gd name="connsiteX4" fmla="*/ 3121708 w 4757176"/>
              <a:gd name="connsiteY4" fmla="*/ 4716168 h 4850182"/>
              <a:gd name="connsiteX5" fmla="*/ 1089898 w 4757176"/>
              <a:gd name="connsiteY5" fmla="*/ 4467947 h 4850182"/>
              <a:gd name="connsiteX6" fmla="*/ 15942 w 4757176"/>
              <a:gd name="connsiteY6" fmla="*/ 3101178 h 4850182"/>
              <a:gd name="connsiteX7" fmla="*/ 482674 w 4757176"/>
              <a:gd name="connsiteY7" fmla="*/ 740383 h 4850182"/>
              <a:gd name="connsiteX8" fmla="*/ 2460239 w 4757176"/>
              <a:gd name="connsiteY8" fmla="*/ 0 h 4850182"/>
              <a:gd name="connsiteX0" fmla="*/ 2484014 w 4780951"/>
              <a:gd name="connsiteY0" fmla="*/ 0 h 4850182"/>
              <a:gd name="connsiteX1" fmla="*/ 3890904 w 4780951"/>
              <a:gd name="connsiteY1" fmla="*/ 437433 h 4850182"/>
              <a:gd name="connsiteX2" fmla="*/ 4759172 w 4780951"/>
              <a:gd name="connsiteY2" fmla="*/ 1773180 h 4850182"/>
              <a:gd name="connsiteX3" fmla="*/ 4401585 w 4780951"/>
              <a:gd name="connsiteY3" fmla="*/ 3933235 h 4850182"/>
              <a:gd name="connsiteX4" fmla="*/ 3145483 w 4780951"/>
              <a:gd name="connsiteY4" fmla="*/ 4716168 h 4850182"/>
              <a:gd name="connsiteX5" fmla="*/ 1113673 w 4780951"/>
              <a:gd name="connsiteY5" fmla="*/ 4467947 h 4850182"/>
              <a:gd name="connsiteX6" fmla="*/ 39717 w 4780951"/>
              <a:gd name="connsiteY6" fmla="*/ 3101178 h 4850182"/>
              <a:gd name="connsiteX7" fmla="*/ 506449 w 4780951"/>
              <a:gd name="connsiteY7" fmla="*/ 740383 h 4850182"/>
              <a:gd name="connsiteX8" fmla="*/ 2484014 w 4780951"/>
              <a:gd name="connsiteY8" fmla="*/ 0 h 4850182"/>
              <a:gd name="connsiteX0" fmla="*/ 2484014 w 4780127"/>
              <a:gd name="connsiteY0" fmla="*/ 0 h 4850182"/>
              <a:gd name="connsiteX1" fmla="*/ 3890904 w 4780127"/>
              <a:gd name="connsiteY1" fmla="*/ 437433 h 4850182"/>
              <a:gd name="connsiteX2" fmla="*/ 4759172 w 4780127"/>
              <a:gd name="connsiteY2" fmla="*/ 1773180 h 4850182"/>
              <a:gd name="connsiteX3" fmla="*/ 4390953 w 4780127"/>
              <a:gd name="connsiteY3" fmla="*/ 3805644 h 4850182"/>
              <a:gd name="connsiteX4" fmla="*/ 3145483 w 4780127"/>
              <a:gd name="connsiteY4" fmla="*/ 4716168 h 4850182"/>
              <a:gd name="connsiteX5" fmla="*/ 1113673 w 4780127"/>
              <a:gd name="connsiteY5" fmla="*/ 4467947 h 4850182"/>
              <a:gd name="connsiteX6" fmla="*/ 39717 w 4780127"/>
              <a:gd name="connsiteY6" fmla="*/ 3101178 h 4850182"/>
              <a:gd name="connsiteX7" fmla="*/ 506449 w 4780127"/>
              <a:gd name="connsiteY7" fmla="*/ 740383 h 4850182"/>
              <a:gd name="connsiteX8" fmla="*/ 2484014 w 4780127"/>
              <a:gd name="connsiteY8" fmla="*/ 0 h 4850182"/>
              <a:gd name="connsiteX0" fmla="*/ 2484014 w 4778010"/>
              <a:gd name="connsiteY0" fmla="*/ 0 h 4846926"/>
              <a:gd name="connsiteX1" fmla="*/ 3890904 w 4778010"/>
              <a:gd name="connsiteY1" fmla="*/ 437433 h 4846926"/>
              <a:gd name="connsiteX2" fmla="*/ 4759172 w 4778010"/>
              <a:gd name="connsiteY2" fmla="*/ 1773180 h 4846926"/>
              <a:gd name="connsiteX3" fmla="*/ 4390953 w 4778010"/>
              <a:gd name="connsiteY3" fmla="*/ 3805644 h 4846926"/>
              <a:gd name="connsiteX4" fmla="*/ 3343914 w 4778010"/>
              <a:gd name="connsiteY4" fmla="*/ 4712128 h 4846926"/>
              <a:gd name="connsiteX5" fmla="*/ 1113673 w 4778010"/>
              <a:gd name="connsiteY5" fmla="*/ 4467947 h 4846926"/>
              <a:gd name="connsiteX6" fmla="*/ 39717 w 4778010"/>
              <a:gd name="connsiteY6" fmla="*/ 3101178 h 4846926"/>
              <a:gd name="connsiteX7" fmla="*/ 506449 w 4778010"/>
              <a:gd name="connsiteY7" fmla="*/ 740383 h 4846926"/>
              <a:gd name="connsiteX8" fmla="*/ 2484014 w 4778010"/>
              <a:gd name="connsiteY8" fmla="*/ 0 h 4846926"/>
              <a:gd name="connsiteX0" fmla="*/ 2484014 w 4782503"/>
              <a:gd name="connsiteY0" fmla="*/ 0 h 4846926"/>
              <a:gd name="connsiteX1" fmla="*/ 3890904 w 4782503"/>
              <a:gd name="connsiteY1" fmla="*/ 437433 h 4846926"/>
              <a:gd name="connsiteX2" fmla="*/ 4759172 w 4782503"/>
              <a:gd name="connsiteY2" fmla="*/ 1773180 h 4846926"/>
              <a:gd name="connsiteX3" fmla="*/ 4450482 w 4782503"/>
              <a:gd name="connsiteY3" fmla="*/ 3688481 h 4846926"/>
              <a:gd name="connsiteX4" fmla="*/ 3343914 w 4782503"/>
              <a:gd name="connsiteY4" fmla="*/ 4712128 h 4846926"/>
              <a:gd name="connsiteX5" fmla="*/ 1113673 w 4782503"/>
              <a:gd name="connsiteY5" fmla="*/ 4467947 h 4846926"/>
              <a:gd name="connsiteX6" fmla="*/ 39717 w 4782503"/>
              <a:gd name="connsiteY6" fmla="*/ 3101178 h 4846926"/>
              <a:gd name="connsiteX7" fmla="*/ 506449 w 4782503"/>
              <a:gd name="connsiteY7" fmla="*/ 740383 h 4846926"/>
              <a:gd name="connsiteX8" fmla="*/ 2484014 w 4782503"/>
              <a:gd name="connsiteY8" fmla="*/ 0 h 4846926"/>
              <a:gd name="connsiteX0" fmla="*/ 2484014 w 4784889"/>
              <a:gd name="connsiteY0" fmla="*/ 0 h 4846926"/>
              <a:gd name="connsiteX1" fmla="*/ 3890904 w 4784889"/>
              <a:gd name="connsiteY1" fmla="*/ 437433 h 4846926"/>
              <a:gd name="connsiteX2" fmla="*/ 4759172 w 4784889"/>
              <a:gd name="connsiteY2" fmla="*/ 1773180 h 4846926"/>
              <a:gd name="connsiteX3" fmla="*/ 4474294 w 4784889"/>
              <a:gd name="connsiteY3" fmla="*/ 3676361 h 4846926"/>
              <a:gd name="connsiteX4" fmla="*/ 3343914 w 4784889"/>
              <a:gd name="connsiteY4" fmla="*/ 4712128 h 4846926"/>
              <a:gd name="connsiteX5" fmla="*/ 1113673 w 4784889"/>
              <a:gd name="connsiteY5" fmla="*/ 4467947 h 4846926"/>
              <a:gd name="connsiteX6" fmla="*/ 39717 w 4784889"/>
              <a:gd name="connsiteY6" fmla="*/ 3101178 h 4846926"/>
              <a:gd name="connsiteX7" fmla="*/ 506449 w 4784889"/>
              <a:gd name="connsiteY7" fmla="*/ 740383 h 4846926"/>
              <a:gd name="connsiteX8" fmla="*/ 2484014 w 4784889"/>
              <a:gd name="connsiteY8" fmla="*/ 0 h 4846926"/>
              <a:gd name="connsiteX0" fmla="*/ 2484014 w 4784889"/>
              <a:gd name="connsiteY0" fmla="*/ 0 h 4860980"/>
              <a:gd name="connsiteX1" fmla="*/ 3890904 w 4784889"/>
              <a:gd name="connsiteY1" fmla="*/ 437433 h 4860980"/>
              <a:gd name="connsiteX2" fmla="*/ 4759172 w 4784889"/>
              <a:gd name="connsiteY2" fmla="*/ 1773180 h 4860980"/>
              <a:gd name="connsiteX3" fmla="*/ 4474294 w 4784889"/>
              <a:gd name="connsiteY3" fmla="*/ 3676361 h 4860980"/>
              <a:gd name="connsiteX4" fmla="*/ 3343914 w 4784889"/>
              <a:gd name="connsiteY4" fmla="*/ 4712128 h 4860980"/>
              <a:gd name="connsiteX5" fmla="*/ 1097799 w 4784889"/>
              <a:gd name="connsiteY5" fmla="*/ 4524510 h 4860980"/>
              <a:gd name="connsiteX6" fmla="*/ 39717 w 4784889"/>
              <a:gd name="connsiteY6" fmla="*/ 3101178 h 4860980"/>
              <a:gd name="connsiteX7" fmla="*/ 506449 w 4784889"/>
              <a:gd name="connsiteY7" fmla="*/ 740383 h 4860980"/>
              <a:gd name="connsiteX8" fmla="*/ 2484014 w 4784889"/>
              <a:gd name="connsiteY8" fmla="*/ 0 h 4860980"/>
              <a:gd name="connsiteX0" fmla="*/ 2484014 w 4783308"/>
              <a:gd name="connsiteY0" fmla="*/ 0 h 4860981"/>
              <a:gd name="connsiteX1" fmla="*/ 3890904 w 4783308"/>
              <a:gd name="connsiteY1" fmla="*/ 437433 h 4860981"/>
              <a:gd name="connsiteX2" fmla="*/ 4759172 w 4783308"/>
              <a:gd name="connsiteY2" fmla="*/ 1773180 h 4860981"/>
              <a:gd name="connsiteX3" fmla="*/ 4474294 w 4783308"/>
              <a:gd name="connsiteY3" fmla="*/ 3676361 h 4860981"/>
              <a:gd name="connsiteX4" fmla="*/ 3443129 w 4783308"/>
              <a:gd name="connsiteY4" fmla="*/ 4712129 h 4860981"/>
              <a:gd name="connsiteX5" fmla="*/ 1097799 w 4783308"/>
              <a:gd name="connsiteY5" fmla="*/ 4524510 h 4860981"/>
              <a:gd name="connsiteX6" fmla="*/ 39717 w 4783308"/>
              <a:gd name="connsiteY6" fmla="*/ 3101178 h 4860981"/>
              <a:gd name="connsiteX7" fmla="*/ 506449 w 4783308"/>
              <a:gd name="connsiteY7" fmla="*/ 740383 h 4860981"/>
              <a:gd name="connsiteX8" fmla="*/ 2484014 w 4783308"/>
              <a:gd name="connsiteY8" fmla="*/ 0 h 4860981"/>
              <a:gd name="connsiteX0" fmla="*/ 2484014 w 4783308"/>
              <a:gd name="connsiteY0" fmla="*/ 0 h 4821502"/>
              <a:gd name="connsiteX1" fmla="*/ 3890904 w 4783308"/>
              <a:gd name="connsiteY1" fmla="*/ 437433 h 4821502"/>
              <a:gd name="connsiteX2" fmla="*/ 4759172 w 4783308"/>
              <a:gd name="connsiteY2" fmla="*/ 1773180 h 4821502"/>
              <a:gd name="connsiteX3" fmla="*/ 4474294 w 4783308"/>
              <a:gd name="connsiteY3" fmla="*/ 3676361 h 4821502"/>
              <a:gd name="connsiteX4" fmla="*/ 3443129 w 4783308"/>
              <a:gd name="connsiteY4" fmla="*/ 4712129 h 4821502"/>
              <a:gd name="connsiteX5" fmla="*/ 1097799 w 4783308"/>
              <a:gd name="connsiteY5" fmla="*/ 4524510 h 4821502"/>
              <a:gd name="connsiteX6" fmla="*/ 39717 w 4783308"/>
              <a:gd name="connsiteY6" fmla="*/ 3101178 h 4821502"/>
              <a:gd name="connsiteX7" fmla="*/ 506449 w 4783308"/>
              <a:gd name="connsiteY7" fmla="*/ 740383 h 4821502"/>
              <a:gd name="connsiteX8" fmla="*/ 2484014 w 4783308"/>
              <a:gd name="connsiteY8" fmla="*/ 0 h 4821502"/>
              <a:gd name="connsiteX0" fmla="*/ 2484014 w 4783308"/>
              <a:gd name="connsiteY0" fmla="*/ 0 h 4821502"/>
              <a:gd name="connsiteX1" fmla="*/ 3890904 w 4783308"/>
              <a:gd name="connsiteY1" fmla="*/ 437433 h 4821502"/>
              <a:gd name="connsiteX2" fmla="*/ 4759172 w 4783308"/>
              <a:gd name="connsiteY2" fmla="*/ 1773180 h 4821502"/>
              <a:gd name="connsiteX3" fmla="*/ 4474294 w 4783308"/>
              <a:gd name="connsiteY3" fmla="*/ 3676361 h 4821502"/>
              <a:gd name="connsiteX4" fmla="*/ 3443129 w 4783308"/>
              <a:gd name="connsiteY4" fmla="*/ 4712129 h 4821502"/>
              <a:gd name="connsiteX5" fmla="*/ 1097799 w 4783308"/>
              <a:gd name="connsiteY5" fmla="*/ 4524510 h 4821502"/>
              <a:gd name="connsiteX6" fmla="*/ 39717 w 4783308"/>
              <a:gd name="connsiteY6" fmla="*/ 3101178 h 4821502"/>
              <a:gd name="connsiteX7" fmla="*/ 506449 w 4783308"/>
              <a:gd name="connsiteY7" fmla="*/ 740383 h 4821502"/>
              <a:gd name="connsiteX8" fmla="*/ 2484014 w 4783308"/>
              <a:gd name="connsiteY8" fmla="*/ 0 h 4821502"/>
              <a:gd name="connsiteX0" fmla="*/ 2532073 w 4784141"/>
              <a:gd name="connsiteY0" fmla="*/ 0 h 4773425"/>
              <a:gd name="connsiteX1" fmla="*/ 3891737 w 4784141"/>
              <a:gd name="connsiteY1" fmla="*/ 389356 h 4773425"/>
              <a:gd name="connsiteX2" fmla="*/ 4760005 w 4784141"/>
              <a:gd name="connsiteY2" fmla="*/ 1725103 h 4773425"/>
              <a:gd name="connsiteX3" fmla="*/ 4475127 w 4784141"/>
              <a:gd name="connsiteY3" fmla="*/ 3628284 h 4773425"/>
              <a:gd name="connsiteX4" fmla="*/ 3443962 w 4784141"/>
              <a:gd name="connsiteY4" fmla="*/ 4664052 h 4773425"/>
              <a:gd name="connsiteX5" fmla="*/ 1098632 w 4784141"/>
              <a:gd name="connsiteY5" fmla="*/ 4476433 h 4773425"/>
              <a:gd name="connsiteX6" fmla="*/ 40550 w 4784141"/>
              <a:gd name="connsiteY6" fmla="*/ 3053101 h 4773425"/>
              <a:gd name="connsiteX7" fmla="*/ 507282 w 4784141"/>
              <a:gd name="connsiteY7" fmla="*/ 692306 h 4773425"/>
              <a:gd name="connsiteX8" fmla="*/ 2532073 w 4784141"/>
              <a:gd name="connsiteY8" fmla="*/ 0 h 4773425"/>
              <a:gd name="connsiteX0" fmla="*/ 2532073 w 4784141"/>
              <a:gd name="connsiteY0" fmla="*/ 491 h 4773916"/>
              <a:gd name="connsiteX1" fmla="*/ 3891737 w 4784141"/>
              <a:gd name="connsiteY1" fmla="*/ 389847 h 4773916"/>
              <a:gd name="connsiteX2" fmla="*/ 4760005 w 4784141"/>
              <a:gd name="connsiteY2" fmla="*/ 1725594 h 4773916"/>
              <a:gd name="connsiteX3" fmla="*/ 4475127 w 4784141"/>
              <a:gd name="connsiteY3" fmla="*/ 3628775 h 4773916"/>
              <a:gd name="connsiteX4" fmla="*/ 3443962 w 4784141"/>
              <a:gd name="connsiteY4" fmla="*/ 4664543 h 4773916"/>
              <a:gd name="connsiteX5" fmla="*/ 1098632 w 4784141"/>
              <a:gd name="connsiteY5" fmla="*/ 4476924 h 4773916"/>
              <a:gd name="connsiteX6" fmla="*/ 40550 w 4784141"/>
              <a:gd name="connsiteY6" fmla="*/ 3053592 h 4773916"/>
              <a:gd name="connsiteX7" fmla="*/ 507282 w 4784141"/>
              <a:gd name="connsiteY7" fmla="*/ 692797 h 4773916"/>
              <a:gd name="connsiteX8" fmla="*/ 2532073 w 4784141"/>
              <a:gd name="connsiteY8" fmla="*/ 491 h 4773916"/>
              <a:gd name="connsiteX0" fmla="*/ 2532073 w 4784141"/>
              <a:gd name="connsiteY0" fmla="*/ 491 h 4773916"/>
              <a:gd name="connsiteX1" fmla="*/ 3891737 w 4784141"/>
              <a:gd name="connsiteY1" fmla="*/ 389847 h 4773916"/>
              <a:gd name="connsiteX2" fmla="*/ 4760005 w 4784141"/>
              <a:gd name="connsiteY2" fmla="*/ 1725594 h 4773916"/>
              <a:gd name="connsiteX3" fmla="*/ 4475127 w 4784141"/>
              <a:gd name="connsiteY3" fmla="*/ 3628775 h 4773916"/>
              <a:gd name="connsiteX4" fmla="*/ 3443962 w 4784141"/>
              <a:gd name="connsiteY4" fmla="*/ 4664543 h 4773916"/>
              <a:gd name="connsiteX5" fmla="*/ 1098632 w 4784141"/>
              <a:gd name="connsiteY5" fmla="*/ 4476924 h 4773916"/>
              <a:gd name="connsiteX6" fmla="*/ 40550 w 4784141"/>
              <a:gd name="connsiteY6" fmla="*/ 3053592 h 4773916"/>
              <a:gd name="connsiteX7" fmla="*/ 507282 w 4784141"/>
              <a:gd name="connsiteY7" fmla="*/ 692797 h 4773916"/>
              <a:gd name="connsiteX8" fmla="*/ 2532073 w 4784141"/>
              <a:gd name="connsiteY8" fmla="*/ 491 h 4773916"/>
              <a:gd name="connsiteX0" fmla="*/ 2558783 w 4784614"/>
              <a:gd name="connsiteY0" fmla="*/ 525 h 4757924"/>
              <a:gd name="connsiteX1" fmla="*/ 3892210 w 4784614"/>
              <a:gd name="connsiteY1" fmla="*/ 373855 h 4757924"/>
              <a:gd name="connsiteX2" fmla="*/ 4760478 w 4784614"/>
              <a:gd name="connsiteY2" fmla="*/ 1709602 h 4757924"/>
              <a:gd name="connsiteX3" fmla="*/ 4475600 w 4784614"/>
              <a:gd name="connsiteY3" fmla="*/ 3612783 h 4757924"/>
              <a:gd name="connsiteX4" fmla="*/ 3444435 w 4784614"/>
              <a:gd name="connsiteY4" fmla="*/ 4648551 h 4757924"/>
              <a:gd name="connsiteX5" fmla="*/ 1099105 w 4784614"/>
              <a:gd name="connsiteY5" fmla="*/ 4460932 h 4757924"/>
              <a:gd name="connsiteX6" fmla="*/ 41023 w 4784614"/>
              <a:gd name="connsiteY6" fmla="*/ 3037600 h 4757924"/>
              <a:gd name="connsiteX7" fmla="*/ 507755 w 4784614"/>
              <a:gd name="connsiteY7" fmla="*/ 676805 h 4757924"/>
              <a:gd name="connsiteX8" fmla="*/ 2558783 w 4784614"/>
              <a:gd name="connsiteY8" fmla="*/ 525 h 4757924"/>
              <a:gd name="connsiteX0" fmla="*/ 2558783 w 4784614"/>
              <a:gd name="connsiteY0" fmla="*/ 408 h 4757807"/>
              <a:gd name="connsiteX1" fmla="*/ 3907953 w 4784614"/>
              <a:gd name="connsiteY1" fmla="*/ 443183 h 4757807"/>
              <a:gd name="connsiteX2" fmla="*/ 4760478 w 4784614"/>
              <a:gd name="connsiteY2" fmla="*/ 1709485 h 4757807"/>
              <a:gd name="connsiteX3" fmla="*/ 4475600 w 4784614"/>
              <a:gd name="connsiteY3" fmla="*/ 3612666 h 4757807"/>
              <a:gd name="connsiteX4" fmla="*/ 3444435 w 4784614"/>
              <a:gd name="connsiteY4" fmla="*/ 4648434 h 4757807"/>
              <a:gd name="connsiteX5" fmla="*/ 1099105 w 4784614"/>
              <a:gd name="connsiteY5" fmla="*/ 4460815 h 4757807"/>
              <a:gd name="connsiteX6" fmla="*/ 41023 w 4784614"/>
              <a:gd name="connsiteY6" fmla="*/ 3037483 h 4757807"/>
              <a:gd name="connsiteX7" fmla="*/ 507755 w 4784614"/>
              <a:gd name="connsiteY7" fmla="*/ 676688 h 4757807"/>
              <a:gd name="connsiteX8" fmla="*/ 2558783 w 4784614"/>
              <a:gd name="connsiteY8" fmla="*/ 408 h 4757807"/>
              <a:gd name="connsiteX0" fmla="*/ 2675744 w 4786788"/>
              <a:gd name="connsiteY0" fmla="*/ 250 h 4954478"/>
              <a:gd name="connsiteX1" fmla="*/ 3910127 w 4786788"/>
              <a:gd name="connsiteY1" fmla="*/ 639854 h 4954478"/>
              <a:gd name="connsiteX2" fmla="*/ 4762652 w 4786788"/>
              <a:gd name="connsiteY2" fmla="*/ 1906156 h 4954478"/>
              <a:gd name="connsiteX3" fmla="*/ 4477774 w 4786788"/>
              <a:gd name="connsiteY3" fmla="*/ 3809337 h 4954478"/>
              <a:gd name="connsiteX4" fmla="*/ 3446609 w 4786788"/>
              <a:gd name="connsiteY4" fmla="*/ 4845105 h 4954478"/>
              <a:gd name="connsiteX5" fmla="*/ 1101279 w 4786788"/>
              <a:gd name="connsiteY5" fmla="*/ 4657486 h 4954478"/>
              <a:gd name="connsiteX6" fmla="*/ 43197 w 4786788"/>
              <a:gd name="connsiteY6" fmla="*/ 3234154 h 4954478"/>
              <a:gd name="connsiteX7" fmla="*/ 509929 w 4786788"/>
              <a:gd name="connsiteY7" fmla="*/ 873359 h 4954478"/>
              <a:gd name="connsiteX8" fmla="*/ 2675744 w 4786788"/>
              <a:gd name="connsiteY8" fmla="*/ 250 h 4954478"/>
              <a:gd name="connsiteX0" fmla="*/ 2675744 w 4786788"/>
              <a:gd name="connsiteY0" fmla="*/ 250 h 4954478"/>
              <a:gd name="connsiteX1" fmla="*/ 3910127 w 4786788"/>
              <a:gd name="connsiteY1" fmla="*/ 639854 h 4954478"/>
              <a:gd name="connsiteX2" fmla="*/ 4762652 w 4786788"/>
              <a:gd name="connsiteY2" fmla="*/ 1906156 h 4954478"/>
              <a:gd name="connsiteX3" fmla="*/ 4477774 w 4786788"/>
              <a:gd name="connsiteY3" fmla="*/ 3809337 h 4954478"/>
              <a:gd name="connsiteX4" fmla="*/ 3446609 w 4786788"/>
              <a:gd name="connsiteY4" fmla="*/ 4845105 h 4954478"/>
              <a:gd name="connsiteX5" fmla="*/ 1101279 w 4786788"/>
              <a:gd name="connsiteY5" fmla="*/ 4657486 h 4954478"/>
              <a:gd name="connsiteX6" fmla="*/ 43197 w 4786788"/>
              <a:gd name="connsiteY6" fmla="*/ 3234154 h 4954478"/>
              <a:gd name="connsiteX7" fmla="*/ 509929 w 4786788"/>
              <a:gd name="connsiteY7" fmla="*/ 873359 h 4954478"/>
              <a:gd name="connsiteX8" fmla="*/ 2675744 w 4786788"/>
              <a:gd name="connsiteY8" fmla="*/ 250 h 4954478"/>
              <a:gd name="connsiteX0" fmla="*/ 2675744 w 4786788"/>
              <a:gd name="connsiteY0" fmla="*/ 290 h 4954518"/>
              <a:gd name="connsiteX1" fmla="*/ 3910127 w 4786788"/>
              <a:gd name="connsiteY1" fmla="*/ 639894 h 4954518"/>
              <a:gd name="connsiteX2" fmla="*/ 4762652 w 4786788"/>
              <a:gd name="connsiteY2" fmla="*/ 1906196 h 4954518"/>
              <a:gd name="connsiteX3" fmla="*/ 4477774 w 4786788"/>
              <a:gd name="connsiteY3" fmla="*/ 3809377 h 4954518"/>
              <a:gd name="connsiteX4" fmla="*/ 3446609 w 4786788"/>
              <a:gd name="connsiteY4" fmla="*/ 4845145 h 4954518"/>
              <a:gd name="connsiteX5" fmla="*/ 1101279 w 4786788"/>
              <a:gd name="connsiteY5" fmla="*/ 4657526 h 4954518"/>
              <a:gd name="connsiteX6" fmla="*/ 43197 w 4786788"/>
              <a:gd name="connsiteY6" fmla="*/ 3234194 h 4954518"/>
              <a:gd name="connsiteX7" fmla="*/ 509929 w 4786788"/>
              <a:gd name="connsiteY7" fmla="*/ 873399 h 4954518"/>
              <a:gd name="connsiteX8" fmla="*/ 2675744 w 4786788"/>
              <a:gd name="connsiteY8" fmla="*/ 290 h 4954518"/>
              <a:gd name="connsiteX0" fmla="*/ 2675744 w 4786788"/>
              <a:gd name="connsiteY0" fmla="*/ 326 h 4954554"/>
              <a:gd name="connsiteX1" fmla="*/ 3990884 w 4786788"/>
              <a:gd name="connsiteY1" fmla="*/ 591130 h 4954554"/>
              <a:gd name="connsiteX2" fmla="*/ 4762652 w 4786788"/>
              <a:gd name="connsiteY2" fmla="*/ 1906232 h 4954554"/>
              <a:gd name="connsiteX3" fmla="*/ 4477774 w 4786788"/>
              <a:gd name="connsiteY3" fmla="*/ 3809413 h 4954554"/>
              <a:gd name="connsiteX4" fmla="*/ 3446609 w 4786788"/>
              <a:gd name="connsiteY4" fmla="*/ 4845181 h 4954554"/>
              <a:gd name="connsiteX5" fmla="*/ 1101279 w 4786788"/>
              <a:gd name="connsiteY5" fmla="*/ 4657562 h 4954554"/>
              <a:gd name="connsiteX6" fmla="*/ 43197 w 4786788"/>
              <a:gd name="connsiteY6" fmla="*/ 3234230 h 4954554"/>
              <a:gd name="connsiteX7" fmla="*/ 509929 w 4786788"/>
              <a:gd name="connsiteY7" fmla="*/ 873435 h 4954554"/>
              <a:gd name="connsiteX8" fmla="*/ 2675744 w 4786788"/>
              <a:gd name="connsiteY8" fmla="*/ 326 h 4954554"/>
              <a:gd name="connsiteX0" fmla="*/ 2662196 w 4773240"/>
              <a:gd name="connsiteY0" fmla="*/ 326 h 4954554"/>
              <a:gd name="connsiteX1" fmla="*/ 3977336 w 4773240"/>
              <a:gd name="connsiteY1" fmla="*/ 591130 h 4954554"/>
              <a:gd name="connsiteX2" fmla="*/ 4749104 w 4773240"/>
              <a:gd name="connsiteY2" fmla="*/ 1906232 h 4954554"/>
              <a:gd name="connsiteX3" fmla="*/ 4464226 w 4773240"/>
              <a:gd name="connsiteY3" fmla="*/ 3809413 h 4954554"/>
              <a:gd name="connsiteX4" fmla="*/ 3433061 w 4773240"/>
              <a:gd name="connsiteY4" fmla="*/ 4845181 h 4954554"/>
              <a:gd name="connsiteX5" fmla="*/ 1087731 w 4773240"/>
              <a:gd name="connsiteY5" fmla="*/ 4657562 h 4954554"/>
              <a:gd name="connsiteX6" fmla="*/ 29649 w 4773240"/>
              <a:gd name="connsiteY6" fmla="*/ 3234230 h 4954554"/>
              <a:gd name="connsiteX7" fmla="*/ 640977 w 4773240"/>
              <a:gd name="connsiteY7" fmla="*/ 730117 h 4954554"/>
              <a:gd name="connsiteX8" fmla="*/ 2662196 w 4773240"/>
              <a:gd name="connsiteY8" fmla="*/ 326 h 4954554"/>
              <a:gd name="connsiteX0" fmla="*/ 2664762 w 4775806"/>
              <a:gd name="connsiteY0" fmla="*/ 326 h 4954554"/>
              <a:gd name="connsiteX1" fmla="*/ 3979902 w 4775806"/>
              <a:gd name="connsiteY1" fmla="*/ 591130 h 4954554"/>
              <a:gd name="connsiteX2" fmla="*/ 4751670 w 4775806"/>
              <a:gd name="connsiteY2" fmla="*/ 1906232 h 4954554"/>
              <a:gd name="connsiteX3" fmla="*/ 4466792 w 4775806"/>
              <a:gd name="connsiteY3" fmla="*/ 3809413 h 4954554"/>
              <a:gd name="connsiteX4" fmla="*/ 3435627 w 4775806"/>
              <a:gd name="connsiteY4" fmla="*/ 4845181 h 4954554"/>
              <a:gd name="connsiteX5" fmla="*/ 1090297 w 4775806"/>
              <a:gd name="connsiteY5" fmla="*/ 4657562 h 4954554"/>
              <a:gd name="connsiteX6" fmla="*/ 32215 w 4775806"/>
              <a:gd name="connsiteY6" fmla="*/ 3234230 h 4954554"/>
              <a:gd name="connsiteX7" fmla="*/ 607899 w 4775806"/>
              <a:gd name="connsiteY7" fmla="*/ 806182 h 4954554"/>
              <a:gd name="connsiteX8" fmla="*/ 2664762 w 4775806"/>
              <a:gd name="connsiteY8" fmla="*/ 326 h 4954554"/>
              <a:gd name="connsiteX0" fmla="*/ 2673549 w 4784593"/>
              <a:gd name="connsiteY0" fmla="*/ 326 h 4954554"/>
              <a:gd name="connsiteX1" fmla="*/ 3988689 w 4784593"/>
              <a:gd name="connsiteY1" fmla="*/ 591130 h 4954554"/>
              <a:gd name="connsiteX2" fmla="*/ 4760457 w 4784593"/>
              <a:gd name="connsiteY2" fmla="*/ 1906232 h 4954554"/>
              <a:gd name="connsiteX3" fmla="*/ 4475579 w 4784593"/>
              <a:gd name="connsiteY3" fmla="*/ 3809413 h 4954554"/>
              <a:gd name="connsiteX4" fmla="*/ 3444414 w 4784593"/>
              <a:gd name="connsiteY4" fmla="*/ 4845181 h 4954554"/>
              <a:gd name="connsiteX5" fmla="*/ 1099084 w 4784593"/>
              <a:gd name="connsiteY5" fmla="*/ 4657562 h 4954554"/>
              <a:gd name="connsiteX6" fmla="*/ 41002 w 4784593"/>
              <a:gd name="connsiteY6" fmla="*/ 3234230 h 4954554"/>
              <a:gd name="connsiteX7" fmla="*/ 616686 w 4784593"/>
              <a:gd name="connsiteY7" fmla="*/ 806182 h 4954554"/>
              <a:gd name="connsiteX8" fmla="*/ 2673549 w 4784593"/>
              <a:gd name="connsiteY8" fmla="*/ 326 h 4954554"/>
              <a:gd name="connsiteX0" fmla="*/ 2649000 w 4760044"/>
              <a:gd name="connsiteY0" fmla="*/ 326 h 4964273"/>
              <a:gd name="connsiteX1" fmla="*/ 3964140 w 4760044"/>
              <a:gd name="connsiteY1" fmla="*/ 591130 h 4964273"/>
              <a:gd name="connsiteX2" fmla="*/ 4735908 w 4760044"/>
              <a:gd name="connsiteY2" fmla="*/ 1906232 h 4964273"/>
              <a:gd name="connsiteX3" fmla="*/ 4451030 w 4760044"/>
              <a:gd name="connsiteY3" fmla="*/ 3809413 h 4964273"/>
              <a:gd name="connsiteX4" fmla="*/ 3419865 w 4760044"/>
              <a:gd name="connsiteY4" fmla="*/ 4845181 h 4964273"/>
              <a:gd name="connsiteX5" fmla="*/ 1074535 w 4760044"/>
              <a:gd name="connsiteY5" fmla="*/ 4657562 h 4964273"/>
              <a:gd name="connsiteX6" fmla="*/ 33359 w 4760044"/>
              <a:gd name="connsiteY6" fmla="*/ 2995991 h 4964273"/>
              <a:gd name="connsiteX7" fmla="*/ 592137 w 4760044"/>
              <a:gd name="connsiteY7" fmla="*/ 806182 h 4964273"/>
              <a:gd name="connsiteX8" fmla="*/ 2649000 w 4760044"/>
              <a:gd name="connsiteY8" fmla="*/ 326 h 4964273"/>
              <a:gd name="connsiteX0" fmla="*/ 2649000 w 4468508"/>
              <a:gd name="connsiteY0" fmla="*/ 326 h 4964273"/>
              <a:gd name="connsiteX1" fmla="*/ 3964140 w 4468508"/>
              <a:gd name="connsiteY1" fmla="*/ 591130 h 4964273"/>
              <a:gd name="connsiteX2" fmla="*/ 4451030 w 4468508"/>
              <a:gd name="connsiteY2" fmla="*/ 3809413 h 4964273"/>
              <a:gd name="connsiteX3" fmla="*/ 3419865 w 4468508"/>
              <a:gd name="connsiteY3" fmla="*/ 4845181 h 4964273"/>
              <a:gd name="connsiteX4" fmla="*/ 1074535 w 4468508"/>
              <a:gd name="connsiteY4" fmla="*/ 4657562 h 4964273"/>
              <a:gd name="connsiteX5" fmla="*/ 33359 w 4468508"/>
              <a:gd name="connsiteY5" fmla="*/ 2995991 h 4964273"/>
              <a:gd name="connsiteX6" fmla="*/ 592137 w 4468508"/>
              <a:gd name="connsiteY6" fmla="*/ 806182 h 4964273"/>
              <a:gd name="connsiteX7" fmla="*/ 2649000 w 4468508"/>
              <a:gd name="connsiteY7" fmla="*/ 326 h 4964273"/>
              <a:gd name="connsiteX0" fmla="*/ 2788684 w 4608192"/>
              <a:gd name="connsiteY0" fmla="*/ 326 h 4845177"/>
              <a:gd name="connsiteX1" fmla="*/ 4103824 w 4608192"/>
              <a:gd name="connsiteY1" fmla="*/ 591130 h 4845177"/>
              <a:gd name="connsiteX2" fmla="*/ 4590714 w 4608192"/>
              <a:gd name="connsiteY2" fmla="*/ 3809413 h 4845177"/>
              <a:gd name="connsiteX3" fmla="*/ 3559549 w 4608192"/>
              <a:gd name="connsiteY3" fmla="*/ 4845181 h 4845177"/>
              <a:gd name="connsiteX4" fmla="*/ 173043 w 4608192"/>
              <a:gd name="connsiteY4" fmla="*/ 2995991 h 4845177"/>
              <a:gd name="connsiteX5" fmla="*/ 731821 w 4608192"/>
              <a:gd name="connsiteY5" fmla="*/ 806182 h 4845177"/>
              <a:gd name="connsiteX6" fmla="*/ 2788684 w 4608192"/>
              <a:gd name="connsiteY6" fmla="*/ 326 h 4845177"/>
              <a:gd name="connsiteX0" fmla="*/ 2788684 w 4656382"/>
              <a:gd name="connsiteY0" fmla="*/ 326 h 4593408"/>
              <a:gd name="connsiteX1" fmla="*/ 4103824 w 4656382"/>
              <a:gd name="connsiteY1" fmla="*/ 591130 h 4593408"/>
              <a:gd name="connsiteX2" fmla="*/ 4590714 w 4656382"/>
              <a:gd name="connsiteY2" fmla="*/ 3809413 h 4593408"/>
              <a:gd name="connsiteX3" fmla="*/ 2737164 w 4656382"/>
              <a:gd name="connsiteY3" fmla="*/ 4593410 h 4593408"/>
              <a:gd name="connsiteX4" fmla="*/ 173043 w 4656382"/>
              <a:gd name="connsiteY4" fmla="*/ 2995991 h 4593408"/>
              <a:gd name="connsiteX5" fmla="*/ 731821 w 4656382"/>
              <a:gd name="connsiteY5" fmla="*/ 806182 h 4593408"/>
              <a:gd name="connsiteX6" fmla="*/ 2788684 w 4656382"/>
              <a:gd name="connsiteY6" fmla="*/ 326 h 4593408"/>
              <a:gd name="connsiteX0" fmla="*/ 2788684 w 4720632"/>
              <a:gd name="connsiteY0" fmla="*/ 326 h 4593408"/>
              <a:gd name="connsiteX1" fmla="*/ 4103824 w 4720632"/>
              <a:gd name="connsiteY1" fmla="*/ 591130 h 4593408"/>
              <a:gd name="connsiteX2" fmla="*/ 4661706 w 4720632"/>
              <a:gd name="connsiteY2" fmla="*/ 3597011 h 4593408"/>
              <a:gd name="connsiteX3" fmla="*/ 2737164 w 4720632"/>
              <a:gd name="connsiteY3" fmla="*/ 4593410 h 4593408"/>
              <a:gd name="connsiteX4" fmla="*/ 173043 w 4720632"/>
              <a:gd name="connsiteY4" fmla="*/ 2995991 h 4593408"/>
              <a:gd name="connsiteX5" fmla="*/ 731821 w 4720632"/>
              <a:gd name="connsiteY5" fmla="*/ 806182 h 4593408"/>
              <a:gd name="connsiteX6" fmla="*/ 2788684 w 4720632"/>
              <a:gd name="connsiteY6" fmla="*/ 326 h 4593408"/>
              <a:gd name="connsiteX0" fmla="*/ 2615637 w 4547585"/>
              <a:gd name="connsiteY0" fmla="*/ 326 h 4593408"/>
              <a:gd name="connsiteX1" fmla="*/ 3930777 w 4547585"/>
              <a:gd name="connsiteY1" fmla="*/ 591130 h 4593408"/>
              <a:gd name="connsiteX2" fmla="*/ 4488659 w 4547585"/>
              <a:gd name="connsiteY2" fmla="*/ 3597011 h 4593408"/>
              <a:gd name="connsiteX3" fmla="*/ 2564117 w 4547585"/>
              <a:gd name="connsiteY3" fmla="*/ 4593410 h 4593408"/>
              <a:gd name="connsiteX4" fmla="*/ -4 w 4547585"/>
              <a:gd name="connsiteY4" fmla="*/ 2995991 h 4593408"/>
              <a:gd name="connsiteX5" fmla="*/ 2615637 w 4547585"/>
              <a:gd name="connsiteY5" fmla="*/ 326 h 4593408"/>
              <a:gd name="connsiteX0" fmla="*/ 1599114 w 4547585"/>
              <a:gd name="connsiteY0" fmla="*/ 673 h 4392722"/>
              <a:gd name="connsiteX1" fmla="*/ 3930777 w 4547585"/>
              <a:gd name="connsiteY1" fmla="*/ 390444 h 4392722"/>
              <a:gd name="connsiteX2" fmla="*/ 4488659 w 4547585"/>
              <a:gd name="connsiteY2" fmla="*/ 3396325 h 4392722"/>
              <a:gd name="connsiteX3" fmla="*/ 2564117 w 4547585"/>
              <a:gd name="connsiteY3" fmla="*/ 4392724 h 4392722"/>
              <a:gd name="connsiteX4" fmla="*/ -4 w 4547585"/>
              <a:gd name="connsiteY4" fmla="*/ 2795305 h 4392722"/>
              <a:gd name="connsiteX5" fmla="*/ 1599114 w 4547585"/>
              <a:gd name="connsiteY5" fmla="*/ 673 h 4392722"/>
              <a:gd name="connsiteX0" fmla="*/ 1599114 w 4556102"/>
              <a:gd name="connsiteY0" fmla="*/ 673 h 4345138"/>
              <a:gd name="connsiteX1" fmla="*/ 3930777 w 4556102"/>
              <a:gd name="connsiteY1" fmla="*/ 390444 h 4345138"/>
              <a:gd name="connsiteX2" fmla="*/ 4488659 w 4556102"/>
              <a:gd name="connsiteY2" fmla="*/ 3396325 h 4345138"/>
              <a:gd name="connsiteX3" fmla="*/ 2425030 w 4556102"/>
              <a:gd name="connsiteY3" fmla="*/ 4345136 h 4345138"/>
              <a:gd name="connsiteX4" fmla="*/ -4 w 4556102"/>
              <a:gd name="connsiteY4" fmla="*/ 2795305 h 4345138"/>
              <a:gd name="connsiteX5" fmla="*/ 1599114 w 4556102"/>
              <a:gd name="connsiteY5" fmla="*/ 673 h 4345138"/>
              <a:gd name="connsiteX0" fmla="*/ 1308676 w 4265664"/>
              <a:gd name="connsiteY0" fmla="*/ 673 h 4345138"/>
              <a:gd name="connsiteX1" fmla="*/ 3640339 w 4265664"/>
              <a:gd name="connsiteY1" fmla="*/ 390444 h 4345138"/>
              <a:gd name="connsiteX2" fmla="*/ 4198221 w 4265664"/>
              <a:gd name="connsiteY2" fmla="*/ 3396325 h 4345138"/>
              <a:gd name="connsiteX3" fmla="*/ 2134592 w 4265664"/>
              <a:gd name="connsiteY3" fmla="*/ 4345136 h 4345138"/>
              <a:gd name="connsiteX4" fmla="*/ 2 w 4265664"/>
              <a:gd name="connsiteY4" fmla="*/ 2737868 h 4345138"/>
              <a:gd name="connsiteX5" fmla="*/ 1308676 w 4265664"/>
              <a:gd name="connsiteY5" fmla="*/ 673 h 4345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65664" h="4345138">
                <a:moveTo>
                  <a:pt x="1308676" y="673"/>
                </a:moveTo>
                <a:cubicBezTo>
                  <a:pt x="1850442" y="-12337"/>
                  <a:pt x="3307336" y="165670"/>
                  <a:pt x="3640339" y="390444"/>
                </a:cubicBezTo>
                <a:cubicBezTo>
                  <a:pt x="3940677" y="1025292"/>
                  <a:pt x="4449179" y="2737210"/>
                  <a:pt x="4198221" y="3396325"/>
                </a:cubicBezTo>
                <a:cubicBezTo>
                  <a:pt x="3947263" y="4055440"/>
                  <a:pt x="2447418" y="4230167"/>
                  <a:pt x="2134592" y="4345136"/>
                </a:cubicBezTo>
                <a:cubicBezTo>
                  <a:pt x="1398314" y="4209566"/>
                  <a:pt x="471290" y="3411035"/>
                  <a:pt x="2" y="2737868"/>
                </a:cubicBezTo>
                <a:cubicBezTo>
                  <a:pt x="8589" y="1972354"/>
                  <a:pt x="653546" y="401483"/>
                  <a:pt x="1308676" y="673"/>
                </a:cubicBezTo>
                <a:close/>
              </a:path>
            </a:pathLst>
          </a:cu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Freeform: Shape 33">
            <a:extLst>
              <a:ext uri="{FF2B5EF4-FFF2-40B4-BE49-F238E27FC236}">
                <a16:creationId xmlns:a16="http://schemas.microsoft.com/office/drawing/2014/main" id="{5B16611A-C556-98DA-A508-8099091C9E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121023" flipH="1">
            <a:off x="10962978" y="5803153"/>
            <a:ext cx="346601" cy="361356"/>
          </a:xfrm>
          <a:custGeom>
            <a:avLst/>
            <a:gdLst>
              <a:gd name="connsiteX0" fmla="*/ 2531073 w 4828010"/>
              <a:gd name="connsiteY0" fmla="*/ 0 h 4873559"/>
              <a:gd name="connsiteX1" fmla="*/ 3937963 w 4828010"/>
              <a:gd name="connsiteY1" fmla="*/ 437433 h 4873559"/>
              <a:gd name="connsiteX2" fmla="*/ 4806231 w 4828010"/>
              <a:gd name="connsiteY2" fmla="*/ 1773180 h 4873559"/>
              <a:gd name="connsiteX3" fmla="*/ 4448644 w 4828010"/>
              <a:gd name="connsiteY3" fmla="*/ 3933235 h 4873559"/>
              <a:gd name="connsiteX4" fmla="*/ 3192542 w 4828010"/>
              <a:gd name="connsiteY4" fmla="*/ 4716168 h 4873559"/>
              <a:gd name="connsiteX5" fmla="*/ 937448 w 4828010"/>
              <a:gd name="connsiteY5" fmla="*/ 4547691 h 4873559"/>
              <a:gd name="connsiteX6" fmla="*/ 12348 w 4828010"/>
              <a:gd name="connsiteY6" fmla="*/ 3026750 h 4873559"/>
              <a:gd name="connsiteX7" fmla="*/ 553508 w 4828010"/>
              <a:gd name="connsiteY7" fmla="*/ 740383 h 4873559"/>
              <a:gd name="connsiteX8" fmla="*/ 2531073 w 4828010"/>
              <a:gd name="connsiteY8" fmla="*/ 0 h 4873559"/>
              <a:gd name="connsiteX0" fmla="*/ 2531073 w 4828010"/>
              <a:gd name="connsiteY0" fmla="*/ 0 h 4853896"/>
              <a:gd name="connsiteX1" fmla="*/ 3937963 w 4828010"/>
              <a:gd name="connsiteY1" fmla="*/ 437433 h 4853896"/>
              <a:gd name="connsiteX2" fmla="*/ 4806231 w 4828010"/>
              <a:gd name="connsiteY2" fmla="*/ 1773180 h 4853896"/>
              <a:gd name="connsiteX3" fmla="*/ 4448644 w 4828010"/>
              <a:gd name="connsiteY3" fmla="*/ 3933235 h 4853896"/>
              <a:gd name="connsiteX4" fmla="*/ 3192542 w 4828010"/>
              <a:gd name="connsiteY4" fmla="*/ 4716168 h 4853896"/>
              <a:gd name="connsiteX5" fmla="*/ 1075671 w 4828010"/>
              <a:gd name="connsiteY5" fmla="*/ 4473263 h 4853896"/>
              <a:gd name="connsiteX6" fmla="*/ 12348 w 4828010"/>
              <a:gd name="connsiteY6" fmla="*/ 3026750 h 4853896"/>
              <a:gd name="connsiteX7" fmla="*/ 553508 w 4828010"/>
              <a:gd name="connsiteY7" fmla="*/ 740383 h 4853896"/>
              <a:gd name="connsiteX8" fmla="*/ 2531073 w 4828010"/>
              <a:gd name="connsiteY8" fmla="*/ 0 h 4853896"/>
              <a:gd name="connsiteX0" fmla="*/ 2531073 w 4828010"/>
              <a:gd name="connsiteY0" fmla="*/ 0 h 4852652"/>
              <a:gd name="connsiteX1" fmla="*/ 3937963 w 4828010"/>
              <a:gd name="connsiteY1" fmla="*/ 437433 h 4852652"/>
              <a:gd name="connsiteX2" fmla="*/ 4806231 w 4828010"/>
              <a:gd name="connsiteY2" fmla="*/ 1773180 h 4852652"/>
              <a:gd name="connsiteX3" fmla="*/ 4448644 w 4828010"/>
              <a:gd name="connsiteY3" fmla="*/ 3933235 h 4852652"/>
              <a:gd name="connsiteX4" fmla="*/ 3192542 w 4828010"/>
              <a:gd name="connsiteY4" fmla="*/ 4716168 h 4852652"/>
              <a:gd name="connsiteX5" fmla="*/ 1160732 w 4828010"/>
              <a:gd name="connsiteY5" fmla="*/ 4467947 h 4852652"/>
              <a:gd name="connsiteX6" fmla="*/ 12348 w 4828010"/>
              <a:gd name="connsiteY6" fmla="*/ 3026750 h 4852652"/>
              <a:gd name="connsiteX7" fmla="*/ 553508 w 4828010"/>
              <a:gd name="connsiteY7" fmla="*/ 740383 h 4852652"/>
              <a:gd name="connsiteX8" fmla="*/ 2531073 w 4828010"/>
              <a:gd name="connsiteY8" fmla="*/ 0 h 4852652"/>
              <a:gd name="connsiteX0" fmla="*/ 2531073 w 4828010"/>
              <a:gd name="connsiteY0" fmla="*/ 0 h 4852652"/>
              <a:gd name="connsiteX1" fmla="*/ 3937963 w 4828010"/>
              <a:gd name="connsiteY1" fmla="*/ 437433 h 4852652"/>
              <a:gd name="connsiteX2" fmla="*/ 4806231 w 4828010"/>
              <a:gd name="connsiteY2" fmla="*/ 1773180 h 4852652"/>
              <a:gd name="connsiteX3" fmla="*/ 4448644 w 4828010"/>
              <a:gd name="connsiteY3" fmla="*/ 3933235 h 4852652"/>
              <a:gd name="connsiteX4" fmla="*/ 3192542 w 4828010"/>
              <a:gd name="connsiteY4" fmla="*/ 4716168 h 4852652"/>
              <a:gd name="connsiteX5" fmla="*/ 1160732 w 4828010"/>
              <a:gd name="connsiteY5" fmla="*/ 4467947 h 4852652"/>
              <a:gd name="connsiteX6" fmla="*/ 12348 w 4828010"/>
              <a:gd name="connsiteY6" fmla="*/ 3026750 h 4852652"/>
              <a:gd name="connsiteX7" fmla="*/ 553508 w 4828010"/>
              <a:gd name="connsiteY7" fmla="*/ 740383 h 4852652"/>
              <a:gd name="connsiteX8" fmla="*/ 2531073 w 4828010"/>
              <a:gd name="connsiteY8" fmla="*/ 0 h 4852652"/>
              <a:gd name="connsiteX0" fmla="*/ 2460239 w 4757176"/>
              <a:gd name="connsiteY0" fmla="*/ 0 h 4850182"/>
              <a:gd name="connsiteX1" fmla="*/ 3867129 w 4757176"/>
              <a:gd name="connsiteY1" fmla="*/ 437433 h 4850182"/>
              <a:gd name="connsiteX2" fmla="*/ 4735397 w 4757176"/>
              <a:gd name="connsiteY2" fmla="*/ 1773180 h 4850182"/>
              <a:gd name="connsiteX3" fmla="*/ 4377810 w 4757176"/>
              <a:gd name="connsiteY3" fmla="*/ 3933235 h 4850182"/>
              <a:gd name="connsiteX4" fmla="*/ 3121708 w 4757176"/>
              <a:gd name="connsiteY4" fmla="*/ 4716168 h 4850182"/>
              <a:gd name="connsiteX5" fmla="*/ 1089898 w 4757176"/>
              <a:gd name="connsiteY5" fmla="*/ 4467947 h 4850182"/>
              <a:gd name="connsiteX6" fmla="*/ 15942 w 4757176"/>
              <a:gd name="connsiteY6" fmla="*/ 3101178 h 4850182"/>
              <a:gd name="connsiteX7" fmla="*/ 482674 w 4757176"/>
              <a:gd name="connsiteY7" fmla="*/ 740383 h 4850182"/>
              <a:gd name="connsiteX8" fmla="*/ 2460239 w 4757176"/>
              <a:gd name="connsiteY8" fmla="*/ 0 h 4850182"/>
              <a:gd name="connsiteX0" fmla="*/ 2460239 w 4757176"/>
              <a:gd name="connsiteY0" fmla="*/ 0 h 4850182"/>
              <a:gd name="connsiteX1" fmla="*/ 3867129 w 4757176"/>
              <a:gd name="connsiteY1" fmla="*/ 437433 h 4850182"/>
              <a:gd name="connsiteX2" fmla="*/ 4735397 w 4757176"/>
              <a:gd name="connsiteY2" fmla="*/ 1773180 h 4850182"/>
              <a:gd name="connsiteX3" fmla="*/ 4377810 w 4757176"/>
              <a:gd name="connsiteY3" fmla="*/ 3933235 h 4850182"/>
              <a:gd name="connsiteX4" fmla="*/ 3121708 w 4757176"/>
              <a:gd name="connsiteY4" fmla="*/ 4716168 h 4850182"/>
              <a:gd name="connsiteX5" fmla="*/ 1089898 w 4757176"/>
              <a:gd name="connsiteY5" fmla="*/ 4467947 h 4850182"/>
              <a:gd name="connsiteX6" fmla="*/ 15942 w 4757176"/>
              <a:gd name="connsiteY6" fmla="*/ 3101178 h 4850182"/>
              <a:gd name="connsiteX7" fmla="*/ 482674 w 4757176"/>
              <a:gd name="connsiteY7" fmla="*/ 740383 h 4850182"/>
              <a:gd name="connsiteX8" fmla="*/ 2460239 w 4757176"/>
              <a:gd name="connsiteY8" fmla="*/ 0 h 4850182"/>
              <a:gd name="connsiteX0" fmla="*/ 2484014 w 4780951"/>
              <a:gd name="connsiteY0" fmla="*/ 0 h 4850182"/>
              <a:gd name="connsiteX1" fmla="*/ 3890904 w 4780951"/>
              <a:gd name="connsiteY1" fmla="*/ 437433 h 4850182"/>
              <a:gd name="connsiteX2" fmla="*/ 4759172 w 4780951"/>
              <a:gd name="connsiteY2" fmla="*/ 1773180 h 4850182"/>
              <a:gd name="connsiteX3" fmla="*/ 4401585 w 4780951"/>
              <a:gd name="connsiteY3" fmla="*/ 3933235 h 4850182"/>
              <a:gd name="connsiteX4" fmla="*/ 3145483 w 4780951"/>
              <a:gd name="connsiteY4" fmla="*/ 4716168 h 4850182"/>
              <a:gd name="connsiteX5" fmla="*/ 1113673 w 4780951"/>
              <a:gd name="connsiteY5" fmla="*/ 4467947 h 4850182"/>
              <a:gd name="connsiteX6" fmla="*/ 39717 w 4780951"/>
              <a:gd name="connsiteY6" fmla="*/ 3101178 h 4850182"/>
              <a:gd name="connsiteX7" fmla="*/ 506449 w 4780951"/>
              <a:gd name="connsiteY7" fmla="*/ 740383 h 4850182"/>
              <a:gd name="connsiteX8" fmla="*/ 2484014 w 4780951"/>
              <a:gd name="connsiteY8" fmla="*/ 0 h 4850182"/>
              <a:gd name="connsiteX0" fmla="*/ 2484014 w 4780127"/>
              <a:gd name="connsiteY0" fmla="*/ 0 h 4850182"/>
              <a:gd name="connsiteX1" fmla="*/ 3890904 w 4780127"/>
              <a:gd name="connsiteY1" fmla="*/ 437433 h 4850182"/>
              <a:gd name="connsiteX2" fmla="*/ 4759172 w 4780127"/>
              <a:gd name="connsiteY2" fmla="*/ 1773180 h 4850182"/>
              <a:gd name="connsiteX3" fmla="*/ 4390953 w 4780127"/>
              <a:gd name="connsiteY3" fmla="*/ 3805644 h 4850182"/>
              <a:gd name="connsiteX4" fmla="*/ 3145483 w 4780127"/>
              <a:gd name="connsiteY4" fmla="*/ 4716168 h 4850182"/>
              <a:gd name="connsiteX5" fmla="*/ 1113673 w 4780127"/>
              <a:gd name="connsiteY5" fmla="*/ 4467947 h 4850182"/>
              <a:gd name="connsiteX6" fmla="*/ 39717 w 4780127"/>
              <a:gd name="connsiteY6" fmla="*/ 3101178 h 4850182"/>
              <a:gd name="connsiteX7" fmla="*/ 506449 w 4780127"/>
              <a:gd name="connsiteY7" fmla="*/ 740383 h 4850182"/>
              <a:gd name="connsiteX8" fmla="*/ 2484014 w 4780127"/>
              <a:gd name="connsiteY8" fmla="*/ 0 h 4850182"/>
              <a:gd name="connsiteX0" fmla="*/ 2484014 w 4778010"/>
              <a:gd name="connsiteY0" fmla="*/ 0 h 4846926"/>
              <a:gd name="connsiteX1" fmla="*/ 3890904 w 4778010"/>
              <a:gd name="connsiteY1" fmla="*/ 437433 h 4846926"/>
              <a:gd name="connsiteX2" fmla="*/ 4759172 w 4778010"/>
              <a:gd name="connsiteY2" fmla="*/ 1773180 h 4846926"/>
              <a:gd name="connsiteX3" fmla="*/ 4390953 w 4778010"/>
              <a:gd name="connsiteY3" fmla="*/ 3805644 h 4846926"/>
              <a:gd name="connsiteX4" fmla="*/ 3343914 w 4778010"/>
              <a:gd name="connsiteY4" fmla="*/ 4712128 h 4846926"/>
              <a:gd name="connsiteX5" fmla="*/ 1113673 w 4778010"/>
              <a:gd name="connsiteY5" fmla="*/ 4467947 h 4846926"/>
              <a:gd name="connsiteX6" fmla="*/ 39717 w 4778010"/>
              <a:gd name="connsiteY6" fmla="*/ 3101178 h 4846926"/>
              <a:gd name="connsiteX7" fmla="*/ 506449 w 4778010"/>
              <a:gd name="connsiteY7" fmla="*/ 740383 h 4846926"/>
              <a:gd name="connsiteX8" fmla="*/ 2484014 w 4778010"/>
              <a:gd name="connsiteY8" fmla="*/ 0 h 4846926"/>
              <a:gd name="connsiteX0" fmla="*/ 2484014 w 4782503"/>
              <a:gd name="connsiteY0" fmla="*/ 0 h 4846926"/>
              <a:gd name="connsiteX1" fmla="*/ 3890904 w 4782503"/>
              <a:gd name="connsiteY1" fmla="*/ 437433 h 4846926"/>
              <a:gd name="connsiteX2" fmla="*/ 4759172 w 4782503"/>
              <a:gd name="connsiteY2" fmla="*/ 1773180 h 4846926"/>
              <a:gd name="connsiteX3" fmla="*/ 4450482 w 4782503"/>
              <a:gd name="connsiteY3" fmla="*/ 3688481 h 4846926"/>
              <a:gd name="connsiteX4" fmla="*/ 3343914 w 4782503"/>
              <a:gd name="connsiteY4" fmla="*/ 4712128 h 4846926"/>
              <a:gd name="connsiteX5" fmla="*/ 1113673 w 4782503"/>
              <a:gd name="connsiteY5" fmla="*/ 4467947 h 4846926"/>
              <a:gd name="connsiteX6" fmla="*/ 39717 w 4782503"/>
              <a:gd name="connsiteY6" fmla="*/ 3101178 h 4846926"/>
              <a:gd name="connsiteX7" fmla="*/ 506449 w 4782503"/>
              <a:gd name="connsiteY7" fmla="*/ 740383 h 4846926"/>
              <a:gd name="connsiteX8" fmla="*/ 2484014 w 4782503"/>
              <a:gd name="connsiteY8" fmla="*/ 0 h 4846926"/>
              <a:gd name="connsiteX0" fmla="*/ 2484014 w 4784889"/>
              <a:gd name="connsiteY0" fmla="*/ 0 h 4846926"/>
              <a:gd name="connsiteX1" fmla="*/ 3890904 w 4784889"/>
              <a:gd name="connsiteY1" fmla="*/ 437433 h 4846926"/>
              <a:gd name="connsiteX2" fmla="*/ 4759172 w 4784889"/>
              <a:gd name="connsiteY2" fmla="*/ 1773180 h 4846926"/>
              <a:gd name="connsiteX3" fmla="*/ 4474294 w 4784889"/>
              <a:gd name="connsiteY3" fmla="*/ 3676361 h 4846926"/>
              <a:gd name="connsiteX4" fmla="*/ 3343914 w 4784889"/>
              <a:gd name="connsiteY4" fmla="*/ 4712128 h 4846926"/>
              <a:gd name="connsiteX5" fmla="*/ 1113673 w 4784889"/>
              <a:gd name="connsiteY5" fmla="*/ 4467947 h 4846926"/>
              <a:gd name="connsiteX6" fmla="*/ 39717 w 4784889"/>
              <a:gd name="connsiteY6" fmla="*/ 3101178 h 4846926"/>
              <a:gd name="connsiteX7" fmla="*/ 506449 w 4784889"/>
              <a:gd name="connsiteY7" fmla="*/ 740383 h 4846926"/>
              <a:gd name="connsiteX8" fmla="*/ 2484014 w 4784889"/>
              <a:gd name="connsiteY8" fmla="*/ 0 h 4846926"/>
              <a:gd name="connsiteX0" fmla="*/ 2484014 w 4784889"/>
              <a:gd name="connsiteY0" fmla="*/ 0 h 4860980"/>
              <a:gd name="connsiteX1" fmla="*/ 3890904 w 4784889"/>
              <a:gd name="connsiteY1" fmla="*/ 437433 h 4860980"/>
              <a:gd name="connsiteX2" fmla="*/ 4759172 w 4784889"/>
              <a:gd name="connsiteY2" fmla="*/ 1773180 h 4860980"/>
              <a:gd name="connsiteX3" fmla="*/ 4474294 w 4784889"/>
              <a:gd name="connsiteY3" fmla="*/ 3676361 h 4860980"/>
              <a:gd name="connsiteX4" fmla="*/ 3343914 w 4784889"/>
              <a:gd name="connsiteY4" fmla="*/ 4712128 h 4860980"/>
              <a:gd name="connsiteX5" fmla="*/ 1097799 w 4784889"/>
              <a:gd name="connsiteY5" fmla="*/ 4524510 h 4860980"/>
              <a:gd name="connsiteX6" fmla="*/ 39717 w 4784889"/>
              <a:gd name="connsiteY6" fmla="*/ 3101178 h 4860980"/>
              <a:gd name="connsiteX7" fmla="*/ 506449 w 4784889"/>
              <a:gd name="connsiteY7" fmla="*/ 740383 h 4860980"/>
              <a:gd name="connsiteX8" fmla="*/ 2484014 w 4784889"/>
              <a:gd name="connsiteY8" fmla="*/ 0 h 4860980"/>
              <a:gd name="connsiteX0" fmla="*/ 2484014 w 4783308"/>
              <a:gd name="connsiteY0" fmla="*/ 0 h 4860981"/>
              <a:gd name="connsiteX1" fmla="*/ 3890904 w 4783308"/>
              <a:gd name="connsiteY1" fmla="*/ 437433 h 4860981"/>
              <a:gd name="connsiteX2" fmla="*/ 4759172 w 4783308"/>
              <a:gd name="connsiteY2" fmla="*/ 1773180 h 4860981"/>
              <a:gd name="connsiteX3" fmla="*/ 4474294 w 4783308"/>
              <a:gd name="connsiteY3" fmla="*/ 3676361 h 4860981"/>
              <a:gd name="connsiteX4" fmla="*/ 3443129 w 4783308"/>
              <a:gd name="connsiteY4" fmla="*/ 4712129 h 4860981"/>
              <a:gd name="connsiteX5" fmla="*/ 1097799 w 4783308"/>
              <a:gd name="connsiteY5" fmla="*/ 4524510 h 4860981"/>
              <a:gd name="connsiteX6" fmla="*/ 39717 w 4783308"/>
              <a:gd name="connsiteY6" fmla="*/ 3101178 h 4860981"/>
              <a:gd name="connsiteX7" fmla="*/ 506449 w 4783308"/>
              <a:gd name="connsiteY7" fmla="*/ 740383 h 4860981"/>
              <a:gd name="connsiteX8" fmla="*/ 2484014 w 4783308"/>
              <a:gd name="connsiteY8" fmla="*/ 0 h 4860981"/>
              <a:gd name="connsiteX0" fmla="*/ 2484014 w 4783308"/>
              <a:gd name="connsiteY0" fmla="*/ 0 h 4821502"/>
              <a:gd name="connsiteX1" fmla="*/ 3890904 w 4783308"/>
              <a:gd name="connsiteY1" fmla="*/ 437433 h 4821502"/>
              <a:gd name="connsiteX2" fmla="*/ 4759172 w 4783308"/>
              <a:gd name="connsiteY2" fmla="*/ 1773180 h 4821502"/>
              <a:gd name="connsiteX3" fmla="*/ 4474294 w 4783308"/>
              <a:gd name="connsiteY3" fmla="*/ 3676361 h 4821502"/>
              <a:gd name="connsiteX4" fmla="*/ 3443129 w 4783308"/>
              <a:gd name="connsiteY4" fmla="*/ 4712129 h 4821502"/>
              <a:gd name="connsiteX5" fmla="*/ 1097799 w 4783308"/>
              <a:gd name="connsiteY5" fmla="*/ 4524510 h 4821502"/>
              <a:gd name="connsiteX6" fmla="*/ 39717 w 4783308"/>
              <a:gd name="connsiteY6" fmla="*/ 3101178 h 4821502"/>
              <a:gd name="connsiteX7" fmla="*/ 506449 w 4783308"/>
              <a:gd name="connsiteY7" fmla="*/ 740383 h 4821502"/>
              <a:gd name="connsiteX8" fmla="*/ 2484014 w 4783308"/>
              <a:gd name="connsiteY8" fmla="*/ 0 h 4821502"/>
              <a:gd name="connsiteX0" fmla="*/ 2484014 w 4783308"/>
              <a:gd name="connsiteY0" fmla="*/ 0 h 4821502"/>
              <a:gd name="connsiteX1" fmla="*/ 3890904 w 4783308"/>
              <a:gd name="connsiteY1" fmla="*/ 437433 h 4821502"/>
              <a:gd name="connsiteX2" fmla="*/ 4759172 w 4783308"/>
              <a:gd name="connsiteY2" fmla="*/ 1773180 h 4821502"/>
              <a:gd name="connsiteX3" fmla="*/ 4474294 w 4783308"/>
              <a:gd name="connsiteY3" fmla="*/ 3676361 h 4821502"/>
              <a:gd name="connsiteX4" fmla="*/ 3443129 w 4783308"/>
              <a:gd name="connsiteY4" fmla="*/ 4712129 h 4821502"/>
              <a:gd name="connsiteX5" fmla="*/ 1097799 w 4783308"/>
              <a:gd name="connsiteY5" fmla="*/ 4524510 h 4821502"/>
              <a:gd name="connsiteX6" fmla="*/ 39717 w 4783308"/>
              <a:gd name="connsiteY6" fmla="*/ 3101178 h 4821502"/>
              <a:gd name="connsiteX7" fmla="*/ 506449 w 4783308"/>
              <a:gd name="connsiteY7" fmla="*/ 740383 h 4821502"/>
              <a:gd name="connsiteX8" fmla="*/ 2484014 w 4783308"/>
              <a:gd name="connsiteY8" fmla="*/ 0 h 4821502"/>
              <a:gd name="connsiteX0" fmla="*/ 2532073 w 4784141"/>
              <a:gd name="connsiteY0" fmla="*/ 0 h 4773425"/>
              <a:gd name="connsiteX1" fmla="*/ 3891737 w 4784141"/>
              <a:gd name="connsiteY1" fmla="*/ 389356 h 4773425"/>
              <a:gd name="connsiteX2" fmla="*/ 4760005 w 4784141"/>
              <a:gd name="connsiteY2" fmla="*/ 1725103 h 4773425"/>
              <a:gd name="connsiteX3" fmla="*/ 4475127 w 4784141"/>
              <a:gd name="connsiteY3" fmla="*/ 3628284 h 4773425"/>
              <a:gd name="connsiteX4" fmla="*/ 3443962 w 4784141"/>
              <a:gd name="connsiteY4" fmla="*/ 4664052 h 4773425"/>
              <a:gd name="connsiteX5" fmla="*/ 1098632 w 4784141"/>
              <a:gd name="connsiteY5" fmla="*/ 4476433 h 4773425"/>
              <a:gd name="connsiteX6" fmla="*/ 40550 w 4784141"/>
              <a:gd name="connsiteY6" fmla="*/ 3053101 h 4773425"/>
              <a:gd name="connsiteX7" fmla="*/ 507282 w 4784141"/>
              <a:gd name="connsiteY7" fmla="*/ 692306 h 4773425"/>
              <a:gd name="connsiteX8" fmla="*/ 2532073 w 4784141"/>
              <a:gd name="connsiteY8" fmla="*/ 0 h 4773425"/>
              <a:gd name="connsiteX0" fmla="*/ 2532073 w 4784141"/>
              <a:gd name="connsiteY0" fmla="*/ 491 h 4773916"/>
              <a:gd name="connsiteX1" fmla="*/ 3891737 w 4784141"/>
              <a:gd name="connsiteY1" fmla="*/ 389847 h 4773916"/>
              <a:gd name="connsiteX2" fmla="*/ 4760005 w 4784141"/>
              <a:gd name="connsiteY2" fmla="*/ 1725594 h 4773916"/>
              <a:gd name="connsiteX3" fmla="*/ 4475127 w 4784141"/>
              <a:gd name="connsiteY3" fmla="*/ 3628775 h 4773916"/>
              <a:gd name="connsiteX4" fmla="*/ 3443962 w 4784141"/>
              <a:gd name="connsiteY4" fmla="*/ 4664543 h 4773916"/>
              <a:gd name="connsiteX5" fmla="*/ 1098632 w 4784141"/>
              <a:gd name="connsiteY5" fmla="*/ 4476924 h 4773916"/>
              <a:gd name="connsiteX6" fmla="*/ 40550 w 4784141"/>
              <a:gd name="connsiteY6" fmla="*/ 3053592 h 4773916"/>
              <a:gd name="connsiteX7" fmla="*/ 507282 w 4784141"/>
              <a:gd name="connsiteY7" fmla="*/ 692797 h 4773916"/>
              <a:gd name="connsiteX8" fmla="*/ 2532073 w 4784141"/>
              <a:gd name="connsiteY8" fmla="*/ 491 h 4773916"/>
              <a:gd name="connsiteX0" fmla="*/ 2532073 w 4784141"/>
              <a:gd name="connsiteY0" fmla="*/ 491 h 4773916"/>
              <a:gd name="connsiteX1" fmla="*/ 3891737 w 4784141"/>
              <a:gd name="connsiteY1" fmla="*/ 389847 h 4773916"/>
              <a:gd name="connsiteX2" fmla="*/ 4760005 w 4784141"/>
              <a:gd name="connsiteY2" fmla="*/ 1725594 h 4773916"/>
              <a:gd name="connsiteX3" fmla="*/ 4475127 w 4784141"/>
              <a:gd name="connsiteY3" fmla="*/ 3628775 h 4773916"/>
              <a:gd name="connsiteX4" fmla="*/ 3443962 w 4784141"/>
              <a:gd name="connsiteY4" fmla="*/ 4664543 h 4773916"/>
              <a:gd name="connsiteX5" fmla="*/ 1098632 w 4784141"/>
              <a:gd name="connsiteY5" fmla="*/ 4476924 h 4773916"/>
              <a:gd name="connsiteX6" fmla="*/ 40550 w 4784141"/>
              <a:gd name="connsiteY6" fmla="*/ 3053592 h 4773916"/>
              <a:gd name="connsiteX7" fmla="*/ 507282 w 4784141"/>
              <a:gd name="connsiteY7" fmla="*/ 692797 h 4773916"/>
              <a:gd name="connsiteX8" fmla="*/ 2532073 w 4784141"/>
              <a:gd name="connsiteY8" fmla="*/ 491 h 4773916"/>
              <a:gd name="connsiteX0" fmla="*/ 2558783 w 4784614"/>
              <a:gd name="connsiteY0" fmla="*/ 525 h 4757924"/>
              <a:gd name="connsiteX1" fmla="*/ 3892210 w 4784614"/>
              <a:gd name="connsiteY1" fmla="*/ 373855 h 4757924"/>
              <a:gd name="connsiteX2" fmla="*/ 4760478 w 4784614"/>
              <a:gd name="connsiteY2" fmla="*/ 1709602 h 4757924"/>
              <a:gd name="connsiteX3" fmla="*/ 4475600 w 4784614"/>
              <a:gd name="connsiteY3" fmla="*/ 3612783 h 4757924"/>
              <a:gd name="connsiteX4" fmla="*/ 3444435 w 4784614"/>
              <a:gd name="connsiteY4" fmla="*/ 4648551 h 4757924"/>
              <a:gd name="connsiteX5" fmla="*/ 1099105 w 4784614"/>
              <a:gd name="connsiteY5" fmla="*/ 4460932 h 4757924"/>
              <a:gd name="connsiteX6" fmla="*/ 41023 w 4784614"/>
              <a:gd name="connsiteY6" fmla="*/ 3037600 h 4757924"/>
              <a:gd name="connsiteX7" fmla="*/ 507755 w 4784614"/>
              <a:gd name="connsiteY7" fmla="*/ 676805 h 4757924"/>
              <a:gd name="connsiteX8" fmla="*/ 2558783 w 4784614"/>
              <a:gd name="connsiteY8" fmla="*/ 525 h 4757924"/>
              <a:gd name="connsiteX0" fmla="*/ 2558783 w 4784614"/>
              <a:gd name="connsiteY0" fmla="*/ 408 h 4757807"/>
              <a:gd name="connsiteX1" fmla="*/ 3907953 w 4784614"/>
              <a:gd name="connsiteY1" fmla="*/ 443183 h 4757807"/>
              <a:gd name="connsiteX2" fmla="*/ 4760478 w 4784614"/>
              <a:gd name="connsiteY2" fmla="*/ 1709485 h 4757807"/>
              <a:gd name="connsiteX3" fmla="*/ 4475600 w 4784614"/>
              <a:gd name="connsiteY3" fmla="*/ 3612666 h 4757807"/>
              <a:gd name="connsiteX4" fmla="*/ 3444435 w 4784614"/>
              <a:gd name="connsiteY4" fmla="*/ 4648434 h 4757807"/>
              <a:gd name="connsiteX5" fmla="*/ 1099105 w 4784614"/>
              <a:gd name="connsiteY5" fmla="*/ 4460815 h 4757807"/>
              <a:gd name="connsiteX6" fmla="*/ 41023 w 4784614"/>
              <a:gd name="connsiteY6" fmla="*/ 3037483 h 4757807"/>
              <a:gd name="connsiteX7" fmla="*/ 507755 w 4784614"/>
              <a:gd name="connsiteY7" fmla="*/ 676688 h 4757807"/>
              <a:gd name="connsiteX8" fmla="*/ 2558783 w 4784614"/>
              <a:gd name="connsiteY8" fmla="*/ 408 h 4757807"/>
              <a:gd name="connsiteX0" fmla="*/ 2675744 w 4786788"/>
              <a:gd name="connsiteY0" fmla="*/ 250 h 4954478"/>
              <a:gd name="connsiteX1" fmla="*/ 3910127 w 4786788"/>
              <a:gd name="connsiteY1" fmla="*/ 639854 h 4954478"/>
              <a:gd name="connsiteX2" fmla="*/ 4762652 w 4786788"/>
              <a:gd name="connsiteY2" fmla="*/ 1906156 h 4954478"/>
              <a:gd name="connsiteX3" fmla="*/ 4477774 w 4786788"/>
              <a:gd name="connsiteY3" fmla="*/ 3809337 h 4954478"/>
              <a:gd name="connsiteX4" fmla="*/ 3446609 w 4786788"/>
              <a:gd name="connsiteY4" fmla="*/ 4845105 h 4954478"/>
              <a:gd name="connsiteX5" fmla="*/ 1101279 w 4786788"/>
              <a:gd name="connsiteY5" fmla="*/ 4657486 h 4954478"/>
              <a:gd name="connsiteX6" fmla="*/ 43197 w 4786788"/>
              <a:gd name="connsiteY6" fmla="*/ 3234154 h 4954478"/>
              <a:gd name="connsiteX7" fmla="*/ 509929 w 4786788"/>
              <a:gd name="connsiteY7" fmla="*/ 873359 h 4954478"/>
              <a:gd name="connsiteX8" fmla="*/ 2675744 w 4786788"/>
              <a:gd name="connsiteY8" fmla="*/ 250 h 4954478"/>
              <a:gd name="connsiteX0" fmla="*/ 2675744 w 4786788"/>
              <a:gd name="connsiteY0" fmla="*/ 250 h 4954478"/>
              <a:gd name="connsiteX1" fmla="*/ 3910127 w 4786788"/>
              <a:gd name="connsiteY1" fmla="*/ 639854 h 4954478"/>
              <a:gd name="connsiteX2" fmla="*/ 4762652 w 4786788"/>
              <a:gd name="connsiteY2" fmla="*/ 1906156 h 4954478"/>
              <a:gd name="connsiteX3" fmla="*/ 4477774 w 4786788"/>
              <a:gd name="connsiteY3" fmla="*/ 3809337 h 4954478"/>
              <a:gd name="connsiteX4" fmla="*/ 3446609 w 4786788"/>
              <a:gd name="connsiteY4" fmla="*/ 4845105 h 4954478"/>
              <a:gd name="connsiteX5" fmla="*/ 1101279 w 4786788"/>
              <a:gd name="connsiteY5" fmla="*/ 4657486 h 4954478"/>
              <a:gd name="connsiteX6" fmla="*/ 43197 w 4786788"/>
              <a:gd name="connsiteY6" fmla="*/ 3234154 h 4954478"/>
              <a:gd name="connsiteX7" fmla="*/ 509929 w 4786788"/>
              <a:gd name="connsiteY7" fmla="*/ 873359 h 4954478"/>
              <a:gd name="connsiteX8" fmla="*/ 2675744 w 4786788"/>
              <a:gd name="connsiteY8" fmla="*/ 250 h 4954478"/>
              <a:gd name="connsiteX0" fmla="*/ 2675744 w 4786788"/>
              <a:gd name="connsiteY0" fmla="*/ 290 h 4954518"/>
              <a:gd name="connsiteX1" fmla="*/ 3910127 w 4786788"/>
              <a:gd name="connsiteY1" fmla="*/ 639894 h 4954518"/>
              <a:gd name="connsiteX2" fmla="*/ 4762652 w 4786788"/>
              <a:gd name="connsiteY2" fmla="*/ 1906196 h 4954518"/>
              <a:gd name="connsiteX3" fmla="*/ 4477774 w 4786788"/>
              <a:gd name="connsiteY3" fmla="*/ 3809377 h 4954518"/>
              <a:gd name="connsiteX4" fmla="*/ 3446609 w 4786788"/>
              <a:gd name="connsiteY4" fmla="*/ 4845145 h 4954518"/>
              <a:gd name="connsiteX5" fmla="*/ 1101279 w 4786788"/>
              <a:gd name="connsiteY5" fmla="*/ 4657526 h 4954518"/>
              <a:gd name="connsiteX6" fmla="*/ 43197 w 4786788"/>
              <a:gd name="connsiteY6" fmla="*/ 3234194 h 4954518"/>
              <a:gd name="connsiteX7" fmla="*/ 509929 w 4786788"/>
              <a:gd name="connsiteY7" fmla="*/ 873399 h 4954518"/>
              <a:gd name="connsiteX8" fmla="*/ 2675744 w 4786788"/>
              <a:gd name="connsiteY8" fmla="*/ 290 h 4954518"/>
              <a:gd name="connsiteX0" fmla="*/ 2675744 w 4786788"/>
              <a:gd name="connsiteY0" fmla="*/ 326 h 4954554"/>
              <a:gd name="connsiteX1" fmla="*/ 3990884 w 4786788"/>
              <a:gd name="connsiteY1" fmla="*/ 591130 h 4954554"/>
              <a:gd name="connsiteX2" fmla="*/ 4762652 w 4786788"/>
              <a:gd name="connsiteY2" fmla="*/ 1906232 h 4954554"/>
              <a:gd name="connsiteX3" fmla="*/ 4477774 w 4786788"/>
              <a:gd name="connsiteY3" fmla="*/ 3809413 h 4954554"/>
              <a:gd name="connsiteX4" fmla="*/ 3446609 w 4786788"/>
              <a:gd name="connsiteY4" fmla="*/ 4845181 h 4954554"/>
              <a:gd name="connsiteX5" fmla="*/ 1101279 w 4786788"/>
              <a:gd name="connsiteY5" fmla="*/ 4657562 h 4954554"/>
              <a:gd name="connsiteX6" fmla="*/ 43197 w 4786788"/>
              <a:gd name="connsiteY6" fmla="*/ 3234230 h 4954554"/>
              <a:gd name="connsiteX7" fmla="*/ 509929 w 4786788"/>
              <a:gd name="connsiteY7" fmla="*/ 873435 h 4954554"/>
              <a:gd name="connsiteX8" fmla="*/ 2675744 w 4786788"/>
              <a:gd name="connsiteY8" fmla="*/ 326 h 4954554"/>
              <a:gd name="connsiteX0" fmla="*/ 2662196 w 4773240"/>
              <a:gd name="connsiteY0" fmla="*/ 326 h 4954554"/>
              <a:gd name="connsiteX1" fmla="*/ 3977336 w 4773240"/>
              <a:gd name="connsiteY1" fmla="*/ 591130 h 4954554"/>
              <a:gd name="connsiteX2" fmla="*/ 4749104 w 4773240"/>
              <a:gd name="connsiteY2" fmla="*/ 1906232 h 4954554"/>
              <a:gd name="connsiteX3" fmla="*/ 4464226 w 4773240"/>
              <a:gd name="connsiteY3" fmla="*/ 3809413 h 4954554"/>
              <a:gd name="connsiteX4" fmla="*/ 3433061 w 4773240"/>
              <a:gd name="connsiteY4" fmla="*/ 4845181 h 4954554"/>
              <a:gd name="connsiteX5" fmla="*/ 1087731 w 4773240"/>
              <a:gd name="connsiteY5" fmla="*/ 4657562 h 4954554"/>
              <a:gd name="connsiteX6" fmla="*/ 29649 w 4773240"/>
              <a:gd name="connsiteY6" fmla="*/ 3234230 h 4954554"/>
              <a:gd name="connsiteX7" fmla="*/ 640977 w 4773240"/>
              <a:gd name="connsiteY7" fmla="*/ 730117 h 4954554"/>
              <a:gd name="connsiteX8" fmla="*/ 2662196 w 4773240"/>
              <a:gd name="connsiteY8" fmla="*/ 326 h 4954554"/>
              <a:gd name="connsiteX0" fmla="*/ 2664762 w 4775806"/>
              <a:gd name="connsiteY0" fmla="*/ 326 h 4954554"/>
              <a:gd name="connsiteX1" fmla="*/ 3979902 w 4775806"/>
              <a:gd name="connsiteY1" fmla="*/ 591130 h 4954554"/>
              <a:gd name="connsiteX2" fmla="*/ 4751670 w 4775806"/>
              <a:gd name="connsiteY2" fmla="*/ 1906232 h 4954554"/>
              <a:gd name="connsiteX3" fmla="*/ 4466792 w 4775806"/>
              <a:gd name="connsiteY3" fmla="*/ 3809413 h 4954554"/>
              <a:gd name="connsiteX4" fmla="*/ 3435627 w 4775806"/>
              <a:gd name="connsiteY4" fmla="*/ 4845181 h 4954554"/>
              <a:gd name="connsiteX5" fmla="*/ 1090297 w 4775806"/>
              <a:gd name="connsiteY5" fmla="*/ 4657562 h 4954554"/>
              <a:gd name="connsiteX6" fmla="*/ 32215 w 4775806"/>
              <a:gd name="connsiteY6" fmla="*/ 3234230 h 4954554"/>
              <a:gd name="connsiteX7" fmla="*/ 607899 w 4775806"/>
              <a:gd name="connsiteY7" fmla="*/ 806182 h 4954554"/>
              <a:gd name="connsiteX8" fmla="*/ 2664762 w 4775806"/>
              <a:gd name="connsiteY8" fmla="*/ 326 h 4954554"/>
              <a:gd name="connsiteX0" fmla="*/ 2673549 w 4784593"/>
              <a:gd name="connsiteY0" fmla="*/ 326 h 4954554"/>
              <a:gd name="connsiteX1" fmla="*/ 3988689 w 4784593"/>
              <a:gd name="connsiteY1" fmla="*/ 591130 h 4954554"/>
              <a:gd name="connsiteX2" fmla="*/ 4760457 w 4784593"/>
              <a:gd name="connsiteY2" fmla="*/ 1906232 h 4954554"/>
              <a:gd name="connsiteX3" fmla="*/ 4475579 w 4784593"/>
              <a:gd name="connsiteY3" fmla="*/ 3809413 h 4954554"/>
              <a:gd name="connsiteX4" fmla="*/ 3444414 w 4784593"/>
              <a:gd name="connsiteY4" fmla="*/ 4845181 h 4954554"/>
              <a:gd name="connsiteX5" fmla="*/ 1099084 w 4784593"/>
              <a:gd name="connsiteY5" fmla="*/ 4657562 h 4954554"/>
              <a:gd name="connsiteX6" fmla="*/ 41002 w 4784593"/>
              <a:gd name="connsiteY6" fmla="*/ 3234230 h 4954554"/>
              <a:gd name="connsiteX7" fmla="*/ 616686 w 4784593"/>
              <a:gd name="connsiteY7" fmla="*/ 806182 h 4954554"/>
              <a:gd name="connsiteX8" fmla="*/ 2673549 w 4784593"/>
              <a:gd name="connsiteY8" fmla="*/ 326 h 4954554"/>
              <a:gd name="connsiteX0" fmla="*/ 2649000 w 4760044"/>
              <a:gd name="connsiteY0" fmla="*/ 326 h 4964273"/>
              <a:gd name="connsiteX1" fmla="*/ 3964140 w 4760044"/>
              <a:gd name="connsiteY1" fmla="*/ 591130 h 4964273"/>
              <a:gd name="connsiteX2" fmla="*/ 4735908 w 4760044"/>
              <a:gd name="connsiteY2" fmla="*/ 1906232 h 4964273"/>
              <a:gd name="connsiteX3" fmla="*/ 4451030 w 4760044"/>
              <a:gd name="connsiteY3" fmla="*/ 3809413 h 4964273"/>
              <a:gd name="connsiteX4" fmla="*/ 3419865 w 4760044"/>
              <a:gd name="connsiteY4" fmla="*/ 4845181 h 4964273"/>
              <a:gd name="connsiteX5" fmla="*/ 1074535 w 4760044"/>
              <a:gd name="connsiteY5" fmla="*/ 4657562 h 4964273"/>
              <a:gd name="connsiteX6" fmla="*/ 33359 w 4760044"/>
              <a:gd name="connsiteY6" fmla="*/ 2995991 h 4964273"/>
              <a:gd name="connsiteX7" fmla="*/ 592137 w 4760044"/>
              <a:gd name="connsiteY7" fmla="*/ 806182 h 4964273"/>
              <a:gd name="connsiteX8" fmla="*/ 2649000 w 4760044"/>
              <a:gd name="connsiteY8" fmla="*/ 326 h 4964273"/>
              <a:gd name="connsiteX0" fmla="*/ 2649000 w 4849475"/>
              <a:gd name="connsiteY0" fmla="*/ -4 h 4963943"/>
              <a:gd name="connsiteX1" fmla="*/ 4735908 w 4849475"/>
              <a:gd name="connsiteY1" fmla="*/ 1905902 h 4963943"/>
              <a:gd name="connsiteX2" fmla="*/ 4451030 w 4849475"/>
              <a:gd name="connsiteY2" fmla="*/ 3809083 h 4963943"/>
              <a:gd name="connsiteX3" fmla="*/ 3419865 w 4849475"/>
              <a:gd name="connsiteY3" fmla="*/ 4844851 h 4963943"/>
              <a:gd name="connsiteX4" fmla="*/ 1074535 w 4849475"/>
              <a:gd name="connsiteY4" fmla="*/ 4657232 h 4963943"/>
              <a:gd name="connsiteX5" fmla="*/ 33359 w 4849475"/>
              <a:gd name="connsiteY5" fmla="*/ 2995661 h 4963943"/>
              <a:gd name="connsiteX6" fmla="*/ 592137 w 4849475"/>
              <a:gd name="connsiteY6" fmla="*/ 805852 h 4963943"/>
              <a:gd name="connsiteX7" fmla="*/ 2649000 w 4849475"/>
              <a:gd name="connsiteY7" fmla="*/ -4 h 4963943"/>
              <a:gd name="connsiteX0" fmla="*/ 2649000 w 4750338"/>
              <a:gd name="connsiteY0" fmla="*/ -4 h 4963943"/>
              <a:gd name="connsiteX1" fmla="*/ 4615020 w 4750338"/>
              <a:gd name="connsiteY1" fmla="*/ 1658609 h 4963943"/>
              <a:gd name="connsiteX2" fmla="*/ 4451030 w 4750338"/>
              <a:gd name="connsiteY2" fmla="*/ 3809083 h 4963943"/>
              <a:gd name="connsiteX3" fmla="*/ 3419865 w 4750338"/>
              <a:gd name="connsiteY3" fmla="*/ 4844851 h 4963943"/>
              <a:gd name="connsiteX4" fmla="*/ 1074535 w 4750338"/>
              <a:gd name="connsiteY4" fmla="*/ 4657232 h 4963943"/>
              <a:gd name="connsiteX5" fmla="*/ 33359 w 4750338"/>
              <a:gd name="connsiteY5" fmla="*/ 2995661 h 4963943"/>
              <a:gd name="connsiteX6" fmla="*/ 592137 w 4750338"/>
              <a:gd name="connsiteY6" fmla="*/ 805852 h 4963943"/>
              <a:gd name="connsiteX7" fmla="*/ 2649000 w 4750338"/>
              <a:gd name="connsiteY7" fmla="*/ -4 h 4963943"/>
              <a:gd name="connsiteX0" fmla="*/ 2158871 w 4260209"/>
              <a:gd name="connsiteY0" fmla="*/ -4 h 5086984"/>
              <a:gd name="connsiteX1" fmla="*/ 4124891 w 4260209"/>
              <a:gd name="connsiteY1" fmla="*/ 1658609 h 5086984"/>
              <a:gd name="connsiteX2" fmla="*/ 3960901 w 4260209"/>
              <a:gd name="connsiteY2" fmla="*/ 3809083 h 5086984"/>
              <a:gd name="connsiteX3" fmla="*/ 2929736 w 4260209"/>
              <a:gd name="connsiteY3" fmla="*/ 4844851 h 5086984"/>
              <a:gd name="connsiteX4" fmla="*/ 584406 w 4260209"/>
              <a:gd name="connsiteY4" fmla="*/ 4657232 h 5086984"/>
              <a:gd name="connsiteX5" fmla="*/ 102008 w 4260209"/>
              <a:gd name="connsiteY5" fmla="*/ 805852 h 5086984"/>
              <a:gd name="connsiteX6" fmla="*/ 2158871 w 4260209"/>
              <a:gd name="connsiteY6" fmla="*/ -4 h 5086984"/>
              <a:gd name="connsiteX0" fmla="*/ 2341715 w 4443053"/>
              <a:gd name="connsiteY0" fmla="*/ -4 h 4937580"/>
              <a:gd name="connsiteX1" fmla="*/ 4307735 w 4443053"/>
              <a:gd name="connsiteY1" fmla="*/ 1658609 h 4937580"/>
              <a:gd name="connsiteX2" fmla="*/ 4143745 w 4443053"/>
              <a:gd name="connsiteY2" fmla="*/ 3809083 h 4937580"/>
              <a:gd name="connsiteX3" fmla="*/ 3112580 w 4443053"/>
              <a:gd name="connsiteY3" fmla="*/ 4844851 h 4937580"/>
              <a:gd name="connsiteX4" fmla="*/ 321924 w 4443053"/>
              <a:gd name="connsiteY4" fmla="*/ 4230304 h 4937580"/>
              <a:gd name="connsiteX5" fmla="*/ 284852 w 4443053"/>
              <a:gd name="connsiteY5" fmla="*/ 805852 h 4937580"/>
              <a:gd name="connsiteX6" fmla="*/ 2341715 w 4443053"/>
              <a:gd name="connsiteY6" fmla="*/ -4 h 4937580"/>
              <a:gd name="connsiteX0" fmla="*/ 2567003 w 4668341"/>
              <a:gd name="connsiteY0" fmla="*/ -4 h 4924017"/>
              <a:gd name="connsiteX1" fmla="*/ 4533023 w 4668341"/>
              <a:gd name="connsiteY1" fmla="*/ 1658609 h 4924017"/>
              <a:gd name="connsiteX2" fmla="*/ 4369033 w 4668341"/>
              <a:gd name="connsiteY2" fmla="*/ 3809083 h 4924017"/>
              <a:gd name="connsiteX3" fmla="*/ 3337868 w 4668341"/>
              <a:gd name="connsiteY3" fmla="*/ 4844851 h 4924017"/>
              <a:gd name="connsiteX4" fmla="*/ 547212 w 4668341"/>
              <a:gd name="connsiteY4" fmla="*/ 4230304 h 4924017"/>
              <a:gd name="connsiteX5" fmla="*/ 169043 w 4668341"/>
              <a:gd name="connsiteY5" fmla="*/ 1352706 h 4924017"/>
              <a:gd name="connsiteX6" fmla="*/ 2567003 w 4668341"/>
              <a:gd name="connsiteY6" fmla="*/ -4 h 4924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68341" h="4924017">
                <a:moveTo>
                  <a:pt x="2567003" y="-4"/>
                </a:moveTo>
                <a:cubicBezTo>
                  <a:pt x="3257631" y="183338"/>
                  <a:pt x="4232685" y="1023761"/>
                  <a:pt x="4533023" y="1658609"/>
                </a:cubicBezTo>
                <a:cubicBezTo>
                  <a:pt x="4833361" y="2293457"/>
                  <a:pt x="4568226" y="3278043"/>
                  <a:pt x="4369033" y="3809083"/>
                </a:cubicBezTo>
                <a:cubicBezTo>
                  <a:pt x="4169841" y="4340123"/>
                  <a:pt x="3650694" y="4729882"/>
                  <a:pt x="3337868" y="4844851"/>
                </a:cubicBezTo>
                <a:cubicBezTo>
                  <a:pt x="2627022" y="5065916"/>
                  <a:pt x="1075350" y="4812328"/>
                  <a:pt x="547212" y="4230304"/>
                </a:cubicBezTo>
                <a:cubicBezTo>
                  <a:pt x="19074" y="3648280"/>
                  <a:pt x="-167589" y="2057757"/>
                  <a:pt x="169043" y="1352706"/>
                </a:cubicBezTo>
                <a:cubicBezTo>
                  <a:pt x="505675" y="647655"/>
                  <a:pt x="1914330" y="30744"/>
                  <a:pt x="2567003" y="-4"/>
                </a:cubicBezTo>
                <a:close/>
              </a:path>
            </a:pathLst>
          </a:custGeom>
          <a:solidFill>
            <a:schemeClr val="accent4">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Freeform: Shape 35">
            <a:extLst>
              <a:ext uri="{FF2B5EF4-FFF2-40B4-BE49-F238E27FC236}">
                <a16:creationId xmlns:a16="http://schemas.microsoft.com/office/drawing/2014/main" id="{92C60A4A-4BA5-C5DC-180A-27A207A83A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8088213">
            <a:off x="10906364" y="2220029"/>
            <a:ext cx="1616254" cy="886562"/>
          </a:xfrm>
          <a:custGeom>
            <a:avLst/>
            <a:gdLst>
              <a:gd name="connsiteX0" fmla="*/ 0 w 1616254"/>
              <a:gd name="connsiteY0" fmla="*/ 572889 h 886562"/>
              <a:gd name="connsiteX1" fmla="*/ 541831 w 1616254"/>
              <a:gd name="connsiteY1" fmla="*/ 34761 h 886562"/>
              <a:gd name="connsiteX2" fmla="*/ 682671 w 1616254"/>
              <a:gd name="connsiteY2" fmla="*/ 8520 h 886562"/>
              <a:gd name="connsiteX3" fmla="*/ 1023169 w 1616254"/>
              <a:gd name="connsiteY3" fmla="*/ 25958 h 886562"/>
              <a:gd name="connsiteX4" fmla="*/ 1478939 w 1616254"/>
              <a:gd name="connsiteY4" fmla="*/ 443951 h 886562"/>
              <a:gd name="connsiteX5" fmla="*/ 1611222 w 1616254"/>
              <a:gd name="connsiteY5" fmla="*/ 856638 h 886562"/>
              <a:gd name="connsiteX6" fmla="*/ 1573235 w 1616254"/>
              <a:gd name="connsiteY6" fmla="*/ 886026 h 886562"/>
              <a:gd name="connsiteX7" fmla="*/ 1221079 w 1616254"/>
              <a:gd name="connsiteY7" fmla="*/ 816150 h 886562"/>
              <a:gd name="connsiteX8" fmla="*/ 366540 w 1616254"/>
              <a:gd name="connsiteY8" fmla="*/ 642457 h 886562"/>
              <a:gd name="connsiteX9" fmla="*/ 31377 w 1616254"/>
              <a:gd name="connsiteY9" fmla="*/ 580001 h 886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16254" h="886562">
                <a:moveTo>
                  <a:pt x="0" y="572889"/>
                </a:moveTo>
                <a:lnTo>
                  <a:pt x="541831" y="34761"/>
                </a:lnTo>
                <a:lnTo>
                  <a:pt x="682671" y="8520"/>
                </a:lnTo>
                <a:cubicBezTo>
                  <a:pt x="805257" y="-5922"/>
                  <a:pt x="929033" y="-3198"/>
                  <a:pt x="1023169" y="25958"/>
                </a:cubicBezTo>
                <a:cubicBezTo>
                  <a:pt x="1211441" y="84272"/>
                  <a:pt x="1380931" y="305504"/>
                  <a:pt x="1478939" y="443951"/>
                </a:cubicBezTo>
                <a:cubicBezTo>
                  <a:pt x="1576948" y="582397"/>
                  <a:pt x="1602502" y="825932"/>
                  <a:pt x="1611222" y="856638"/>
                </a:cubicBezTo>
                <a:cubicBezTo>
                  <a:pt x="1619942" y="887345"/>
                  <a:pt x="1622736" y="887687"/>
                  <a:pt x="1573235" y="886026"/>
                </a:cubicBezTo>
                <a:cubicBezTo>
                  <a:pt x="1523735" y="884366"/>
                  <a:pt x="1221079" y="816150"/>
                  <a:pt x="1221079" y="816150"/>
                </a:cubicBezTo>
                <a:lnTo>
                  <a:pt x="366540" y="642457"/>
                </a:lnTo>
                <a:cubicBezTo>
                  <a:pt x="222847" y="613065"/>
                  <a:pt x="104747" y="594329"/>
                  <a:pt x="31377" y="580001"/>
                </a:cubicBezTo>
                <a:close/>
              </a:path>
            </a:pathLst>
          </a:cu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8" name="Freeform: Shape 37">
            <a:extLst>
              <a:ext uri="{FF2B5EF4-FFF2-40B4-BE49-F238E27FC236}">
                <a16:creationId xmlns:a16="http://schemas.microsoft.com/office/drawing/2014/main" id="{43C7C659-6ED9-0E7B-FD54-A10AAA369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370261">
            <a:off x="1850443" y="5486910"/>
            <a:ext cx="367586" cy="370105"/>
          </a:xfrm>
          <a:custGeom>
            <a:avLst/>
            <a:gdLst>
              <a:gd name="connsiteX0" fmla="*/ 2531073 w 4828010"/>
              <a:gd name="connsiteY0" fmla="*/ 0 h 4873559"/>
              <a:gd name="connsiteX1" fmla="*/ 3937963 w 4828010"/>
              <a:gd name="connsiteY1" fmla="*/ 437433 h 4873559"/>
              <a:gd name="connsiteX2" fmla="*/ 4806231 w 4828010"/>
              <a:gd name="connsiteY2" fmla="*/ 1773180 h 4873559"/>
              <a:gd name="connsiteX3" fmla="*/ 4448644 w 4828010"/>
              <a:gd name="connsiteY3" fmla="*/ 3933235 h 4873559"/>
              <a:gd name="connsiteX4" fmla="*/ 3192542 w 4828010"/>
              <a:gd name="connsiteY4" fmla="*/ 4716168 h 4873559"/>
              <a:gd name="connsiteX5" fmla="*/ 937448 w 4828010"/>
              <a:gd name="connsiteY5" fmla="*/ 4547691 h 4873559"/>
              <a:gd name="connsiteX6" fmla="*/ 12348 w 4828010"/>
              <a:gd name="connsiteY6" fmla="*/ 3026750 h 4873559"/>
              <a:gd name="connsiteX7" fmla="*/ 553508 w 4828010"/>
              <a:gd name="connsiteY7" fmla="*/ 740383 h 4873559"/>
              <a:gd name="connsiteX8" fmla="*/ 2531073 w 4828010"/>
              <a:gd name="connsiteY8" fmla="*/ 0 h 4873559"/>
              <a:gd name="connsiteX0" fmla="*/ 2531073 w 4828010"/>
              <a:gd name="connsiteY0" fmla="*/ 0 h 4853896"/>
              <a:gd name="connsiteX1" fmla="*/ 3937963 w 4828010"/>
              <a:gd name="connsiteY1" fmla="*/ 437433 h 4853896"/>
              <a:gd name="connsiteX2" fmla="*/ 4806231 w 4828010"/>
              <a:gd name="connsiteY2" fmla="*/ 1773180 h 4853896"/>
              <a:gd name="connsiteX3" fmla="*/ 4448644 w 4828010"/>
              <a:gd name="connsiteY3" fmla="*/ 3933235 h 4853896"/>
              <a:gd name="connsiteX4" fmla="*/ 3192542 w 4828010"/>
              <a:gd name="connsiteY4" fmla="*/ 4716168 h 4853896"/>
              <a:gd name="connsiteX5" fmla="*/ 1075671 w 4828010"/>
              <a:gd name="connsiteY5" fmla="*/ 4473263 h 4853896"/>
              <a:gd name="connsiteX6" fmla="*/ 12348 w 4828010"/>
              <a:gd name="connsiteY6" fmla="*/ 3026750 h 4853896"/>
              <a:gd name="connsiteX7" fmla="*/ 553508 w 4828010"/>
              <a:gd name="connsiteY7" fmla="*/ 740383 h 4853896"/>
              <a:gd name="connsiteX8" fmla="*/ 2531073 w 4828010"/>
              <a:gd name="connsiteY8" fmla="*/ 0 h 4853896"/>
              <a:gd name="connsiteX0" fmla="*/ 2531073 w 4828010"/>
              <a:gd name="connsiteY0" fmla="*/ 0 h 4852652"/>
              <a:gd name="connsiteX1" fmla="*/ 3937963 w 4828010"/>
              <a:gd name="connsiteY1" fmla="*/ 437433 h 4852652"/>
              <a:gd name="connsiteX2" fmla="*/ 4806231 w 4828010"/>
              <a:gd name="connsiteY2" fmla="*/ 1773180 h 4852652"/>
              <a:gd name="connsiteX3" fmla="*/ 4448644 w 4828010"/>
              <a:gd name="connsiteY3" fmla="*/ 3933235 h 4852652"/>
              <a:gd name="connsiteX4" fmla="*/ 3192542 w 4828010"/>
              <a:gd name="connsiteY4" fmla="*/ 4716168 h 4852652"/>
              <a:gd name="connsiteX5" fmla="*/ 1160732 w 4828010"/>
              <a:gd name="connsiteY5" fmla="*/ 4467947 h 4852652"/>
              <a:gd name="connsiteX6" fmla="*/ 12348 w 4828010"/>
              <a:gd name="connsiteY6" fmla="*/ 3026750 h 4852652"/>
              <a:gd name="connsiteX7" fmla="*/ 553508 w 4828010"/>
              <a:gd name="connsiteY7" fmla="*/ 740383 h 4852652"/>
              <a:gd name="connsiteX8" fmla="*/ 2531073 w 4828010"/>
              <a:gd name="connsiteY8" fmla="*/ 0 h 4852652"/>
              <a:gd name="connsiteX0" fmla="*/ 2531073 w 4828010"/>
              <a:gd name="connsiteY0" fmla="*/ 0 h 4852652"/>
              <a:gd name="connsiteX1" fmla="*/ 3937963 w 4828010"/>
              <a:gd name="connsiteY1" fmla="*/ 437433 h 4852652"/>
              <a:gd name="connsiteX2" fmla="*/ 4806231 w 4828010"/>
              <a:gd name="connsiteY2" fmla="*/ 1773180 h 4852652"/>
              <a:gd name="connsiteX3" fmla="*/ 4448644 w 4828010"/>
              <a:gd name="connsiteY3" fmla="*/ 3933235 h 4852652"/>
              <a:gd name="connsiteX4" fmla="*/ 3192542 w 4828010"/>
              <a:gd name="connsiteY4" fmla="*/ 4716168 h 4852652"/>
              <a:gd name="connsiteX5" fmla="*/ 1160732 w 4828010"/>
              <a:gd name="connsiteY5" fmla="*/ 4467947 h 4852652"/>
              <a:gd name="connsiteX6" fmla="*/ 12348 w 4828010"/>
              <a:gd name="connsiteY6" fmla="*/ 3026750 h 4852652"/>
              <a:gd name="connsiteX7" fmla="*/ 553508 w 4828010"/>
              <a:gd name="connsiteY7" fmla="*/ 740383 h 4852652"/>
              <a:gd name="connsiteX8" fmla="*/ 2531073 w 4828010"/>
              <a:gd name="connsiteY8" fmla="*/ 0 h 4852652"/>
              <a:gd name="connsiteX0" fmla="*/ 2460239 w 4757176"/>
              <a:gd name="connsiteY0" fmla="*/ 0 h 4850182"/>
              <a:gd name="connsiteX1" fmla="*/ 3867129 w 4757176"/>
              <a:gd name="connsiteY1" fmla="*/ 437433 h 4850182"/>
              <a:gd name="connsiteX2" fmla="*/ 4735397 w 4757176"/>
              <a:gd name="connsiteY2" fmla="*/ 1773180 h 4850182"/>
              <a:gd name="connsiteX3" fmla="*/ 4377810 w 4757176"/>
              <a:gd name="connsiteY3" fmla="*/ 3933235 h 4850182"/>
              <a:gd name="connsiteX4" fmla="*/ 3121708 w 4757176"/>
              <a:gd name="connsiteY4" fmla="*/ 4716168 h 4850182"/>
              <a:gd name="connsiteX5" fmla="*/ 1089898 w 4757176"/>
              <a:gd name="connsiteY5" fmla="*/ 4467947 h 4850182"/>
              <a:gd name="connsiteX6" fmla="*/ 15942 w 4757176"/>
              <a:gd name="connsiteY6" fmla="*/ 3101178 h 4850182"/>
              <a:gd name="connsiteX7" fmla="*/ 482674 w 4757176"/>
              <a:gd name="connsiteY7" fmla="*/ 740383 h 4850182"/>
              <a:gd name="connsiteX8" fmla="*/ 2460239 w 4757176"/>
              <a:gd name="connsiteY8" fmla="*/ 0 h 4850182"/>
              <a:gd name="connsiteX0" fmla="*/ 2460239 w 4757176"/>
              <a:gd name="connsiteY0" fmla="*/ 0 h 4850182"/>
              <a:gd name="connsiteX1" fmla="*/ 3867129 w 4757176"/>
              <a:gd name="connsiteY1" fmla="*/ 437433 h 4850182"/>
              <a:gd name="connsiteX2" fmla="*/ 4735397 w 4757176"/>
              <a:gd name="connsiteY2" fmla="*/ 1773180 h 4850182"/>
              <a:gd name="connsiteX3" fmla="*/ 4377810 w 4757176"/>
              <a:gd name="connsiteY3" fmla="*/ 3933235 h 4850182"/>
              <a:gd name="connsiteX4" fmla="*/ 3121708 w 4757176"/>
              <a:gd name="connsiteY4" fmla="*/ 4716168 h 4850182"/>
              <a:gd name="connsiteX5" fmla="*/ 1089898 w 4757176"/>
              <a:gd name="connsiteY5" fmla="*/ 4467947 h 4850182"/>
              <a:gd name="connsiteX6" fmla="*/ 15942 w 4757176"/>
              <a:gd name="connsiteY6" fmla="*/ 3101178 h 4850182"/>
              <a:gd name="connsiteX7" fmla="*/ 482674 w 4757176"/>
              <a:gd name="connsiteY7" fmla="*/ 740383 h 4850182"/>
              <a:gd name="connsiteX8" fmla="*/ 2460239 w 4757176"/>
              <a:gd name="connsiteY8" fmla="*/ 0 h 4850182"/>
              <a:gd name="connsiteX0" fmla="*/ 2484014 w 4780951"/>
              <a:gd name="connsiteY0" fmla="*/ 0 h 4850182"/>
              <a:gd name="connsiteX1" fmla="*/ 3890904 w 4780951"/>
              <a:gd name="connsiteY1" fmla="*/ 437433 h 4850182"/>
              <a:gd name="connsiteX2" fmla="*/ 4759172 w 4780951"/>
              <a:gd name="connsiteY2" fmla="*/ 1773180 h 4850182"/>
              <a:gd name="connsiteX3" fmla="*/ 4401585 w 4780951"/>
              <a:gd name="connsiteY3" fmla="*/ 3933235 h 4850182"/>
              <a:gd name="connsiteX4" fmla="*/ 3145483 w 4780951"/>
              <a:gd name="connsiteY4" fmla="*/ 4716168 h 4850182"/>
              <a:gd name="connsiteX5" fmla="*/ 1113673 w 4780951"/>
              <a:gd name="connsiteY5" fmla="*/ 4467947 h 4850182"/>
              <a:gd name="connsiteX6" fmla="*/ 39717 w 4780951"/>
              <a:gd name="connsiteY6" fmla="*/ 3101178 h 4850182"/>
              <a:gd name="connsiteX7" fmla="*/ 506449 w 4780951"/>
              <a:gd name="connsiteY7" fmla="*/ 740383 h 4850182"/>
              <a:gd name="connsiteX8" fmla="*/ 2484014 w 4780951"/>
              <a:gd name="connsiteY8" fmla="*/ 0 h 4850182"/>
              <a:gd name="connsiteX0" fmla="*/ 2484014 w 4780127"/>
              <a:gd name="connsiteY0" fmla="*/ 0 h 4850182"/>
              <a:gd name="connsiteX1" fmla="*/ 3890904 w 4780127"/>
              <a:gd name="connsiteY1" fmla="*/ 437433 h 4850182"/>
              <a:gd name="connsiteX2" fmla="*/ 4759172 w 4780127"/>
              <a:gd name="connsiteY2" fmla="*/ 1773180 h 4850182"/>
              <a:gd name="connsiteX3" fmla="*/ 4390953 w 4780127"/>
              <a:gd name="connsiteY3" fmla="*/ 3805644 h 4850182"/>
              <a:gd name="connsiteX4" fmla="*/ 3145483 w 4780127"/>
              <a:gd name="connsiteY4" fmla="*/ 4716168 h 4850182"/>
              <a:gd name="connsiteX5" fmla="*/ 1113673 w 4780127"/>
              <a:gd name="connsiteY5" fmla="*/ 4467947 h 4850182"/>
              <a:gd name="connsiteX6" fmla="*/ 39717 w 4780127"/>
              <a:gd name="connsiteY6" fmla="*/ 3101178 h 4850182"/>
              <a:gd name="connsiteX7" fmla="*/ 506449 w 4780127"/>
              <a:gd name="connsiteY7" fmla="*/ 740383 h 4850182"/>
              <a:gd name="connsiteX8" fmla="*/ 2484014 w 4780127"/>
              <a:gd name="connsiteY8" fmla="*/ 0 h 4850182"/>
              <a:gd name="connsiteX0" fmla="*/ 2484014 w 4778010"/>
              <a:gd name="connsiteY0" fmla="*/ 0 h 4846926"/>
              <a:gd name="connsiteX1" fmla="*/ 3890904 w 4778010"/>
              <a:gd name="connsiteY1" fmla="*/ 437433 h 4846926"/>
              <a:gd name="connsiteX2" fmla="*/ 4759172 w 4778010"/>
              <a:gd name="connsiteY2" fmla="*/ 1773180 h 4846926"/>
              <a:gd name="connsiteX3" fmla="*/ 4390953 w 4778010"/>
              <a:gd name="connsiteY3" fmla="*/ 3805644 h 4846926"/>
              <a:gd name="connsiteX4" fmla="*/ 3343914 w 4778010"/>
              <a:gd name="connsiteY4" fmla="*/ 4712128 h 4846926"/>
              <a:gd name="connsiteX5" fmla="*/ 1113673 w 4778010"/>
              <a:gd name="connsiteY5" fmla="*/ 4467947 h 4846926"/>
              <a:gd name="connsiteX6" fmla="*/ 39717 w 4778010"/>
              <a:gd name="connsiteY6" fmla="*/ 3101178 h 4846926"/>
              <a:gd name="connsiteX7" fmla="*/ 506449 w 4778010"/>
              <a:gd name="connsiteY7" fmla="*/ 740383 h 4846926"/>
              <a:gd name="connsiteX8" fmla="*/ 2484014 w 4778010"/>
              <a:gd name="connsiteY8" fmla="*/ 0 h 4846926"/>
              <a:gd name="connsiteX0" fmla="*/ 2484014 w 4782503"/>
              <a:gd name="connsiteY0" fmla="*/ 0 h 4846926"/>
              <a:gd name="connsiteX1" fmla="*/ 3890904 w 4782503"/>
              <a:gd name="connsiteY1" fmla="*/ 437433 h 4846926"/>
              <a:gd name="connsiteX2" fmla="*/ 4759172 w 4782503"/>
              <a:gd name="connsiteY2" fmla="*/ 1773180 h 4846926"/>
              <a:gd name="connsiteX3" fmla="*/ 4450482 w 4782503"/>
              <a:gd name="connsiteY3" fmla="*/ 3688481 h 4846926"/>
              <a:gd name="connsiteX4" fmla="*/ 3343914 w 4782503"/>
              <a:gd name="connsiteY4" fmla="*/ 4712128 h 4846926"/>
              <a:gd name="connsiteX5" fmla="*/ 1113673 w 4782503"/>
              <a:gd name="connsiteY5" fmla="*/ 4467947 h 4846926"/>
              <a:gd name="connsiteX6" fmla="*/ 39717 w 4782503"/>
              <a:gd name="connsiteY6" fmla="*/ 3101178 h 4846926"/>
              <a:gd name="connsiteX7" fmla="*/ 506449 w 4782503"/>
              <a:gd name="connsiteY7" fmla="*/ 740383 h 4846926"/>
              <a:gd name="connsiteX8" fmla="*/ 2484014 w 4782503"/>
              <a:gd name="connsiteY8" fmla="*/ 0 h 4846926"/>
              <a:gd name="connsiteX0" fmla="*/ 2484014 w 4784889"/>
              <a:gd name="connsiteY0" fmla="*/ 0 h 4846926"/>
              <a:gd name="connsiteX1" fmla="*/ 3890904 w 4784889"/>
              <a:gd name="connsiteY1" fmla="*/ 437433 h 4846926"/>
              <a:gd name="connsiteX2" fmla="*/ 4759172 w 4784889"/>
              <a:gd name="connsiteY2" fmla="*/ 1773180 h 4846926"/>
              <a:gd name="connsiteX3" fmla="*/ 4474294 w 4784889"/>
              <a:gd name="connsiteY3" fmla="*/ 3676361 h 4846926"/>
              <a:gd name="connsiteX4" fmla="*/ 3343914 w 4784889"/>
              <a:gd name="connsiteY4" fmla="*/ 4712128 h 4846926"/>
              <a:gd name="connsiteX5" fmla="*/ 1113673 w 4784889"/>
              <a:gd name="connsiteY5" fmla="*/ 4467947 h 4846926"/>
              <a:gd name="connsiteX6" fmla="*/ 39717 w 4784889"/>
              <a:gd name="connsiteY6" fmla="*/ 3101178 h 4846926"/>
              <a:gd name="connsiteX7" fmla="*/ 506449 w 4784889"/>
              <a:gd name="connsiteY7" fmla="*/ 740383 h 4846926"/>
              <a:gd name="connsiteX8" fmla="*/ 2484014 w 4784889"/>
              <a:gd name="connsiteY8" fmla="*/ 0 h 4846926"/>
              <a:gd name="connsiteX0" fmla="*/ 2484014 w 4784889"/>
              <a:gd name="connsiteY0" fmla="*/ 0 h 4860980"/>
              <a:gd name="connsiteX1" fmla="*/ 3890904 w 4784889"/>
              <a:gd name="connsiteY1" fmla="*/ 437433 h 4860980"/>
              <a:gd name="connsiteX2" fmla="*/ 4759172 w 4784889"/>
              <a:gd name="connsiteY2" fmla="*/ 1773180 h 4860980"/>
              <a:gd name="connsiteX3" fmla="*/ 4474294 w 4784889"/>
              <a:gd name="connsiteY3" fmla="*/ 3676361 h 4860980"/>
              <a:gd name="connsiteX4" fmla="*/ 3343914 w 4784889"/>
              <a:gd name="connsiteY4" fmla="*/ 4712128 h 4860980"/>
              <a:gd name="connsiteX5" fmla="*/ 1097799 w 4784889"/>
              <a:gd name="connsiteY5" fmla="*/ 4524510 h 4860980"/>
              <a:gd name="connsiteX6" fmla="*/ 39717 w 4784889"/>
              <a:gd name="connsiteY6" fmla="*/ 3101178 h 4860980"/>
              <a:gd name="connsiteX7" fmla="*/ 506449 w 4784889"/>
              <a:gd name="connsiteY7" fmla="*/ 740383 h 4860980"/>
              <a:gd name="connsiteX8" fmla="*/ 2484014 w 4784889"/>
              <a:gd name="connsiteY8" fmla="*/ 0 h 4860980"/>
              <a:gd name="connsiteX0" fmla="*/ 2484014 w 4783308"/>
              <a:gd name="connsiteY0" fmla="*/ 0 h 4860981"/>
              <a:gd name="connsiteX1" fmla="*/ 3890904 w 4783308"/>
              <a:gd name="connsiteY1" fmla="*/ 437433 h 4860981"/>
              <a:gd name="connsiteX2" fmla="*/ 4759172 w 4783308"/>
              <a:gd name="connsiteY2" fmla="*/ 1773180 h 4860981"/>
              <a:gd name="connsiteX3" fmla="*/ 4474294 w 4783308"/>
              <a:gd name="connsiteY3" fmla="*/ 3676361 h 4860981"/>
              <a:gd name="connsiteX4" fmla="*/ 3443129 w 4783308"/>
              <a:gd name="connsiteY4" fmla="*/ 4712129 h 4860981"/>
              <a:gd name="connsiteX5" fmla="*/ 1097799 w 4783308"/>
              <a:gd name="connsiteY5" fmla="*/ 4524510 h 4860981"/>
              <a:gd name="connsiteX6" fmla="*/ 39717 w 4783308"/>
              <a:gd name="connsiteY6" fmla="*/ 3101178 h 4860981"/>
              <a:gd name="connsiteX7" fmla="*/ 506449 w 4783308"/>
              <a:gd name="connsiteY7" fmla="*/ 740383 h 4860981"/>
              <a:gd name="connsiteX8" fmla="*/ 2484014 w 4783308"/>
              <a:gd name="connsiteY8" fmla="*/ 0 h 4860981"/>
              <a:gd name="connsiteX0" fmla="*/ 2484014 w 4783308"/>
              <a:gd name="connsiteY0" fmla="*/ 0 h 4821502"/>
              <a:gd name="connsiteX1" fmla="*/ 3890904 w 4783308"/>
              <a:gd name="connsiteY1" fmla="*/ 437433 h 4821502"/>
              <a:gd name="connsiteX2" fmla="*/ 4759172 w 4783308"/>
              <a:gd name="connsiteY2" fmla="*/ 1773180 h 4821502"/>
              <a:gd name="connsiteX3" fmla="*/ 4474294 w 4783308"/>
              <a:gd name="connsiteY3" fmla="*/ 3676361 h 4821502"/>
              <a:gd name="connsiteX4" fmla="*/ 3443129 w 4783308"/>
              <a:gd name="connsiteY4" fmla="*/ 4712129 h 4821502"/>
              <a:gd name="connsiteX5" fmla="*/ 1097799 w 4783308"/>
              <a:gd name="connsiteY5" fmla="*/ 4524510 h 4821502"/>
              <a:gd name="connsiteX6" fmla="*/ 39717 w 4783308"/>
              <a:gd name="connsiteY6" fmla="*/ 3101178 h 4821502"/>
              <a:gd name="connsiteX7" fmla="*/ 506449 w 4783308"/>
              <a:gd name="connsiteY7" fmla="*/ 740383 h 4821502"/>
              <a:gd name="connsiteX8" fmla="*/ 2484014 w 4783308"/>
              <a:gd name="connsiteY8" fmla="*/ 0 h 4821502"/>
              <a:gd name="connsiteX0" fmla="*/ 2484014 w 4783308"/>
              <a:gd name="connsiteY0" fmla="*/ 0 h 4821502"/>
              <a:gd name="connsiteX1" fmla="*/ 3890904 w 4783308"/>
              <a:gd name="connsiteY1" fmla="*/ 437433 h 4821502"/>
              <a:gd name="connsiteX2" fmla="*/ 4759172 w 4783308"/>
              <a:gd name="connsiteY2" fmla="*/ 1773180 h 4821502"/>
              <a:gd name="connsiteX3" fmla="*/ 4474294 w 4783308"/>
              <a:gd name="connsiteY3" fmla="*/ 3676361 h 4821502"/>
              <a:gd name="connsiteX4" fmla="*/ 3443129 w 4783308"/>
              <a:gd name="connsiteY4" fmla="*/ 4712129 h 4821502"/>
              <a:gd name="connsiteX5" fmla="*/ 1097799 w 4783308"/>
              <a:gd name="connsiteY5" fmla="*/ 4524510 h 4821502"/>
              <a:gd name="connsiteX6" fmla="*/ 39717 w 4783308"/>
              <a:gd name="connsiteY6" fmla="*/ 3101178 h 4821502"/>
              <a:gd name="connsiteX7" fmla="*/ 506449 w 4783308"/>
              <a:gd name="connsiteY7" fmla="*/ 740383 h 4821502"/>
              <a:gd name="connsiteX8" fmla="*/ 2484014 w 4783308"/>
              <a:gd name="connsiteY8" fmla="*/ 0 h 4821502"/>
              <a:gd name="connsiteX0" fmla="*/ 2532073 w 4784141"/>
              <a:gd name="connsiteY0" fmla="*/ 0 h 4773425"/>
              <a:gd name="connsiteX1" fmla="*/ 3891737 w 4784141"/>
              <a:gd name="connsiteY1" fmla="*/ 389356 h 4773425"/>
              <a:gd name="connsiteX2" fmla="*/ 4760005 w 4784141"/>
              <a:gd name="connsiteY2" fmla="*/ 1725103 h 4773425"/>
              <a:gd name="connsiteX3" fmla="*/ 4475127 w 4784141"/>
              <a:gd name="connsiteY3" fmla="*/ 3628284 h 4773425"/>
              <a:gd name="connsiteX4" fmla="*/ 3443962 w 4784141"/>
              <a:gd name="connsiteY4" fmla="*/ 4664052 h 4773425"/>
              <a:gd name="connsiteX5" fmla="*/ 1098632 w 4784141"/>
              <a:gd name="connsiteY5" fmla="*/ 4476433 h 4773425"/>
              <a:gd name="connsiteX6" fmla="*/ 40550 w 4784141"/>
              <a:gd name="connsiteY6" fmla="*/ 3053101 h 4773425"/>
              <a:gd name="connsiteX7" fmla="*/ 507282 w 4784141"/>
              <a:gd name="connsiteY7" fmla="*/ 692306 h 4773425"/>
              <a:gd name="connsiteX8" fmla="*/ 2532073 w 4784141"/>
              <a:gd name="connsiteY8" fmla="*/ 0 h 4773425"/>
              <a:gd name="connsiteX0" fmla="*/ 2532073 w 4784141"/>
              <a:gd name="connsiteY0" fmla="*/ 491 h 4773916"/>
              <a:gd name="connsiteX1" fmla="*/ 3891737 w 4784141"/>
              <a:gd name="connsiteY1" fmla="*/ 389847 h 4773916"/>
              <a:gd name="connsiteX2" fmla="*/ 4760005 w 4784141"/>
              <a:gd name="connsiteY2" fmla="*/ 1725594 h 4773916"/>
              <a:gd name="connsiteX3" fmla="*/ 4475127 w 4784141"/>
              <a:gd name="connsiteY3" fmla="*/ 3628775 h 4773916"/>
              <a:gd name="connsiteX4" fmla="*/ 3443962 w 4784141"/>
              <a:gd name="connsiteY4" fmla="*/ 4664543 h 4773916"/>
              <a:gd name="connsiteX5" fmla="*/ 1098632 w 4784141"/>
              <a:gd name="connsiteY5" fmla="*/ 4476924 h 4773916"/>
              <a:gd name="connsiteX6" fmla="*/ 40550 w 4784141"/>
              <a:gd name="connsiteY6" fmla="*/ 3053592 h 4773916"/>
              <a:gd name="connsiteX7" fmla="*/ 507282 w 4784141"/>
              <a:gd name="connsiteY7" fmla="*/ 692797 h 4773916"/>
              <a:gd name="connsiteX8" fmla="*/ 2532073 w 4784141"/>
              <a:gd name="connsiteY8" fmla="*/ 491 h 4773916"/>
              <a:gd name="connsiteX0" fmla="*/ 2532073 w 4784141"/>
              <a:gd name="connsiteY0" fmla="*/ 491 h 4773916"/>
              <a:gd name="connsiteX1" fmla="*/ 3891737 w 4784141"/>
              <a:gd name="connsiteY1" fmla="*/ 389847 h 4773916"/>
              <a:gd name="connsiteX2" fmla="*/ 4760005 w 4784141"/>
              <a:gd name="connsiteY2" fmla="*/ 1725594 h 4773916"/>
              <a:gd name="connsiteX3" fmla="*/ 4475127 w 4784141"/>
              <a:gd name="connsiteY3" fmla="*/ 3628775 h 4773916"/>
              <a:gd name="connsiteX4" fmla="*/ 3443962 w 4784141"/>
              <a:gd name="connsiteY4" fmla="*/ 4664543 h 4773916"/>
              <a:gd name="connsiteX5" fmla="*/ 1098632 w 4784141"/>
              <a:gd name="connsiteY5" fmla="*/ 4476924 h 4773916"/>
              <a:gd name="connsiteX6" fmla="*/ 40550 w 4784141"/>
              <a:gd name="connsiteY6" fmla="*/ 3053592 h 4773916"/>
              <a:gd name="connsiteX7" fmla="*/ 507282 w 4784141"/>
              <a:gd name="connsiteY7" fmla="*/ 692797 h 4773916"/>
              <a:gd name="connsiteX8" fmla="*/ 2532073 w 4784141"/>
              <a:gd name="connsiteY8" fmla="*/ 491 h 4773916"/>
              <a:gd name="connsiteX0" fmla="*/ 2558783 w 4784614"/>
              <a:gd name="connsiteY0" fmla="*/ 525 h 4757924"/>
              <a:gd name="connsiteX1" fmla="*/ 3892210 w 4784614"/>
              <a:gd name="connsiteY1" fmla="*/ 373855 h 4757924"/>
              <a:gd name="connsiteX2" fmla="*/ 4760478 w 4784614"/>
              <a:gd name="connsiteY2" fmla="*/ 1709602 h 4757924"/>
              <a:gd name="connsiteX3" fmla="*/ 4475600 w 4784614"/>
              <a:gd name="connsiteY3" fmla="*/ 3612783 h 4757924"/>
              <a:gd name="connsiteX4" fmla="*/ 3444435 w 4784614"/>
              <a:gd name="connsiteY4" fmla="*/ 4648551 h 4757924"/>
              <a:gd name="connsiteX5" fmla="*/ 1099105 w 4784614"/>
              <a:gd name="connsiteY5" fmla="*/ 4460932 h 4757924"/>
              <a:gd name="connsiteX6" fmla="*/ 41023 w 4784614"/>
              <a:gd name="connsiteY6" fmla="*/ 3037600 h 4757924"/>
              <a:gd name="connsiteX7" fmla="*/ 507755 w 4784614"/>
              <a:gd name="connsiteY7" fmla="*/ 676805 h 4757924"/>
              <a:gd name="connsiteX8" fmla="*/ 2558783 w 4784614"/>
              <a:gd name="connsiteY8" fmla="*/ 525 h 4757924"/>
              <a:gd name="connsiteX0" fmla="*/ 2558783 w 4784614"/>
              <a:gd name="connsiteY0" fmla="*/ 408 h 4757807"/>
              <a:gd name="connsiteX1" fmla="*/ 3907953 w 4784614"/>
              <a:gd name="connsiteY1" fmla="*/ 443183 h 4757807"/>
              <a:gd name="connsiteX2" fmla="*/ 4760478 w 4784614"/>
              <a:gd name="connsiteY2" fmla="*/ 1709485 h 4757807"/>
              <a:gd name="connsiteX3" fmla="*/ 4475600 w 4784614"/>
              <a:gd name="connsiteY3" fmla="*/ 3612666 h 4757807"/>
              <a:gd name="connsiteX4" fmla="*/ 3444435 w 4784614"/>
              <a:gd name="connsiteY4" fmla="*/ 4648434 h 4757807"/>
              <a:gd name="connsiteX5" fmla="*/ 1099105 w 4784614"/>
              <a:gd name="connsiteY5" fmla="*/ 4460815 h 4757807"/>
              <a:gd name="connsiteX6" fmla="*/ 41023 w 4784614"/>
              <a:gd name="connsiteY6" fmla="*/ 3037483 h 4757807"/>
              <a:gd name="connsiteX7" fmla="*/ 507755 w 4784614"/>
              <a:gd name="connsiteY7" fmla="*/ 676688 h 4757807"/>
              <a:gd name="connsiteX8" fmla="*/ 2558783 w 4784614"/>
              <a:gd name="connsiteY8" fmla="*/ 408 h 4757807"/>
              <a:gd name="connsiteX0" fmla="*/ 2675744 w 4786788"/>
              <a:gd name="connsiteY0" fmla="*/ 250 h 4954478"/>
              <a:gd name="connsiteX1" fmla="*/ 3910127 w 4786788"/>
              <a:gd name="connsiteY1" fmla="*/ 639854 h 4954478"/>
              <a:gd name="connsiteX2" fmla="*/ 4762652 w 4786788"/>
              <a:gd name="connsiteY2" fmla="*/ 1906156 h 4954478"/>
              <a:gd name="connsiteX3" fmla="*/ 4477774 w 4786788"/>
              <a:gd name="connsiteY3" fmla="*/ 3809337 h 4954478"/>
              <a:gd name="connsiteX4" fmla="*/ 3446609 w 4786788"/>
              <a:gd name="connsiteY4" fmla="*/ 4845105 h 4954478"/>
              <a:gd name="connsiteX5" fmla="*/ 1101279 w 4786788"/>
              <a:gd name="connsiteY5" fmla="*/ 4657486 h 4954478"/>
              <a:gd name="connsiteX6" fmla="*/ 43197 w 4786788"/>
              <a:gd name="connsiteY6" fmla="*/ 3234154 h 4954478"/>
              <a:gd name="connsiteX7" fmla="*/ 509929 w 4786788"/>
              <a:gd name="connsiteY7" fmla="*/ 873359 h 4954478"/>
              <a:gd name="connsiteX8" fmla="*/ 2675744 w 4786788"/>
              <a:gd name="connsiteY8" fmla="*/ 250 h 4954478"/>
              <a:gd name="connsiteX0" fmla="*/ 2675744 w 4786788"/>
              <a:gd name="connsiteY0" fmla="*/ 250 h 4954478"/>
              <a:gd name="connsiteX1" fmla="*/ 3910127 w 4786788"/>
              <a:gd name="connsiteY1" fmla="*/ 639854 h 4954478"/>
              <a:gd name="connsiteX2" fmla="*/ 4762652 w 4786788"/>
              <a:gd name="connsiteY2" fmla="*/ 1906156 h 4954478"/>
              <a:gd name="connsiteX3" fmla="*/ 4477774 w 4786788"/>
              <a:gd name="connsiteY3" fmla="*/ 3809337 h 4954478"/>
              <a:gd name="connsiteX4" fmla="*/ 3446609 w 4786788"/>
              <a:gd name="connsiteY4" fmla="*/ 4845105 h 4954478"/>
              <a:gd name="connsiteX5" fmla="*/ 1101279 w 4786788"/>
              <a:gd name="connsiteY5" fmla="*/ 4657486 h 4954478"/>
              <a:gd name="connsiteX6" fmla="*/ 43197 w 4786788"/>
              <a:gd name="connsiteY6" fmla="*/ 3234154 h 4954478"/>
              <a:gd name="connsiteX7" fmla="*/ 509929 w 4786788"/>
              <a:gd name="connsiteY7" fmla="*/ 873359 h 4954478"/>
              <a:gd name="connsiteX8" fmla="*/ 2675744 w 4786788"/>
              <a:gd name="connsiteY8" fmla="*/ 250 h 4954478"/>
              <a:gd name="connsiteX0" fmla="*/ 2675744 w 4786788"/>
              <a:gd name="connsiteY0" fmla="*/ 290 h 4954518"/>
              <a:gd name="connsiteX1" fmla="*/ 3910127 w 4786788"/>
              <a:gd name="connsiteY1" fmla="*/ 639894 h 4954518"/>
              <a:gd name="connsiteX2" fmla="*/ 4762652 w 4786788"/>
              <a:gd name="connsiteY2" fmla="*/ 1906196 h 4954518"/>
              <a:gd name="connsiteX3" fmla="*/ 4477774 w 4786788"/>
              <a:gd name="connsiteY3" fmla="*/ 3809377 h 4954518"/>
              <a:gd name="connsiteX4" fmla="*/ 3446609 w 4786788"/>
              <a:gd name="connsiteY4" fmla="*/ 4845145 h 4954518"/>
              <a:gd name="connsiteX5" fmla="*/ 1101279 w 4786788"/>
              <a:gd name="connsiteY5" fmla="*/ 4657526 h 4954518"/>
              <a:gd name="connsiteX6" fmla="*/ 43197 w 4786788"/>
              <a:gd name="connsiteY6" fmla="*/ 3234194 h 4954518"/>
              <a:gd name="connsiteX7" fmla="*/ 509929 w 4786788"/>
              <a:gd name="connsiteY7" fmla="*/ 873399 h 4954518"/>
              <a:gd name="connsiteX8" fmla="*/ 2675744 w 4786788"/>
              <a:gd name="connsiteY8" fmla="*/ 290 h 4954518"/>
              <a:gd name="connsiteX0" fmla="*/ 2675744 w 4786788"/>
              <a:gd name="connsiteY0" fmla="*/ 326 h 4954554"/>
              <a:gd name="connsiteX1" fmla="*/ 3990884 w 4786788"/>
              <a:gd name="connsiteY1" fmla="*/ 591130 h 4954554"/>
              <a:gd name="connsiteX2" fmla="*/ 4762652 w 4786788"/>
              <a:gd name="connsiteY2" fmla="*/ 1906232 h 4954554"/>
              <a:gd name="connsiteX3" fmla="*/ 4477774 w 4786788"/>
              <a:gd name="connsiteY3" fmla="*/ 3809413 h 4954554"/>
              <a:gd name="connsiteX4" fmla="*/ 3446609 w 4786788"/>
              <a:gd name="connsiteY4" fmla="*/ 4845181 h 4954554"/>
              <a:gd name="connsiteX5" fmla="*/ 1101279 w 4786788"/>
              <a:gd name="connsiteY5" fmla="*/ 4657562 h 4954554"/>
              <a:gd name="connsiteX6" fmla="*/ 43197 w 4786788"/>
              <a:gd name="connsiteY6" fmla="*/ 3234230 h 4954554"/>
              <a:gd name="connsiteX7" fmla="*/ 509929 w 4786788"/>
              <a:gd name="connsiteY7" fmla="*/ 873435 h 4954554"/>
              <a:gd name="connsiteX8" fmla="*/ 2675744 w 4786788"/>
              <a:gd name="connsiteY8" fmla="*/ 326 h 4954554"/>
              <a:gd name="connsiteX0" fmla="*/ 2662196 w 4773240"/>
              <a:gd name="connsiteY0" fmla="*/ 326 h 4954554"/>
              <a:gd name="connsiteX1" fmla="*/ 3977336 w 4773240"/>
              <a:gd name="connsiteY1" fmla="*/ 591130 h 4954554"/>
              <a:gd name="connsiteX2" fmla="*/ 4749104 w 4773240"/>
              <a:gd name="connsiteY2" fmla="*/ 1906232 h 4954554"/>
              <a:gd name="connsiteX3" fmla="*/ 4464226 w 4773240"/>
              <a:gd name="connsiteY3" fmla="*/ 3809413 h 4954554"/>
              <a:gd name="connsiteX4" fmla="*/ 3433061 w 4773240"/>
              <a:gd name="connsiteY4" fmla="*/ 4845181 h 4954554"/>
              <a:gd name="connsiteX5" fmla="*/ 1087731 w 4773240"/>
              <a:gd name="connsiteY5" fmla="*/ 4657562 h 4954554"/>
              <a:gd name="connsiteX6" fmla="*/ 29649 w 4773240"/>
              <a:gd name="connsiteY6" fmla="*/ 3234230 h 4954554"/>
              <a:gd name="connsiteX7" fmla="*/ 640977 w 4773240"/>
              <a:gd name="connsiteY7" fmla="*/ 730117 h 4954554"/>
              <a:gd name="connsiteX8" fmla="*/ 2662196 w 4773240"/>
              <a:gd name="connsiteY8" fmla="*/ 326 h 4954554"/>
              <a:gd name="connsiteX0" fmla="*/ 2664762 w 4775806"/>
              <a:gd name="connsiteY0" fmla="*/ 326 h 4954554"/>
              <a:gd name="connsiteX1" fmla="*/ 3979902 w 4775806"/>
              <a:gd name="connsiteY1" fmla="*/ 591130 h 4954554"/>
              <a:gd name="connsiteX2" fmla="*/ 4751670 w 4775806"/>
              <a:gd name="connsiteY2" fmla="*/ 1906232 h 4954554"/>
              <a:gd name="connsiteX3" fmla="*/ 4466792 w 4775806"/>
              <a:gd name="connsiteY3" fmla="*/ 3809413 h 4954554"/>
              <a:gd name="connsiteX4" fmla="*/ 3435627 w 4775806"/>
              <a:gd name="connsiteY4" fmla="*/ 4845181 h 4954554"/>
              <a:gd name="connsiteX5" fmla="*/ 1090297 w 4775806"/>
              <a:gd name="connsiteY5" fmla="*/ 4657562 h 4954554"/>
              <a:gd name="connsiteX6" fmla="*/ 32215 w 4775806"/>
              <a:gd name="connsiteY6" fmla="*/ 3234230 h 4954554"/>
              <a:gd name="connsiteX7" fmla="*/ 607899 w 4775806"/>
              <a:gd name="connsiteY7" fmla="*/ 806182 h 4954554"/>
              <a:gd name="connsiteX8" fmla="*/ 2664762 w 4775806"/>
              <a:gd name="connsiteY8" fmla="*/ 326 h 4954554"/>
              <a:gd name="connsiteX0" fmla="*/ 2673549 w 4784593"/>
              <a:gd name="connsiteY0" fmla="*/ 326 h 4954554"/>
              <a:gd name="connsiteX1" fmla="*/ 3988689 w 4784593"/>
              <a:gd name="connsiteY1" fmla="*/ 591130 h 4954554"/>
              <a:gd name="connsiteX2" fmla="*/ 4760457 w 4784593"/>
              <a:gd name="connsiteY2" fmla="*/ 1906232 h 4954554"/>
              <a:gd name="connsiteX3" fmla="*/ 4475579 w 4784593"/>
              <a:gd name="connsiteY3" fmla="*/ 3809413 h 4954554"/>
              <a:gd name="connsiteX4" fmla="*/ 3444414 w 4784593"/>
              <a:gd name="connsiteY4" fmla="*/ 4845181 h 4954554"/>
              <a:gd name="connsiteX5" fmla="*/ 1099084 w 4784593"/>
              <a:gd name="connsiteY5" fmla="*/ 4657562 h 4954554"/>
              <a:gd name="connsiteX6" fmla="*/ 41002 w 4784593"/>
              <a:gd name="connsiteY6" fmla="*/ 3234230 h 4954554"/>
              <a:gd name="connsiteX7" fmla="*/ 616686 w 4784593"/>
              <a:gd name="connsiteY7" fmla="*/ 806182 h 4954554"/>
              <a:gd name="connsiteX8" fmla="*/ 2673549 w 4784593"/>
              <a:gd name="connsiteY8" fmla="*/ 326 h 4954554"/>
              <a:gd name="connsiteX0" fmla="*/ 2649000 w 4760044"/>
              <a:gd name="connsiteY0" fmla="*/ 326 h 4964273"/>
              <a:gd name="connsiteX1" fmla="*/ 3964140 w 4760044"/>
              <a:gd name="connsiteY1" fmla="*/ 591130 h 4964273"/>
              <a:gd name="connsiteX2" fmla="*/ 4735908 w 4760044"/>
              <a:gd name="connsiteY2" fmla="*/ 1906232 h 4964273"/>
              <a:gd name="connsiteX3" fmla="*/ 4451030 w 4760044"/>
              <a:gd name="connsiteY3" fmla="*/ 3809413 h 4964273"/>
              <a:gd name="connsiteX4" fmla="*/ 3419865 w 4760044"/>
              <a:gd name="connsiteY4" fmla="*/ 4845181 h 4964273"/>
              <a:gd name="connsiteX5" fmla="*/ 1074535 w 4760044"/>
              <a:gd name="connsiteY5" fmla="*/ 4657562 h 4964273"/>
              <a:gd name="connsiteX6" fmla="*/ 33359 w 4760044"/>
              <a:gd name="connsiteY6" fmla="*/ 2995991 h 4964273"/>
              <a:gd name="connsiteX7" fmla="*/ 592137 w 4760044"/>
              <a:gd name="connsiteY7" fmla="*/ 806182 h 4964273"/>
              <a:gd name="connsiteX8" fmla="*/ 2649000 w 4760044"/>
              <a:gd name="connsiteY8" fmla="*/ 326 h 4964273"/>
              <a:gd name="connsiteX0" fmla="*/ 2649000 w 4468508"/>
              <a:gd name="connsiteY0" fmla="*/ 326 h 4964273"/>
              <a:gd name="connsiteX1" fmla="*/ 3964140 w 4468508"/>
              <a:gd name="connsiteY1" fmla="*/ 591130 h 4964273"/>
              <a:gd name="connsiteX2" fmla="*/ 4451030 w 4468508"/>
              <a:gd name="connsiteY2" fmla="*/ 3809413 h 4964273"/>
              <a:gd name="connsiteX3" fmla="*/ 3419865 w 4468508"/>
              <a:gd name="connsiteY3" fmla="*/ 4845181 h 4964273"/>
              <a:gd name="connsiteX4" fmla="*/ 1074535 w 4468508"/>
              <a:gd name="connsiteY4" fmla="*/ 4657562 h 4964273"/>
              <a:gd name="connsiteX5" fmla="*/ 33359 w 4468508"/>
              <a:gd name="connsiteY5" fmla="*/ 2995991 h 4964273"/>
              <a:gd name="connsiteX6" fmla="*/ 592137 w 4468508"/>
              <a:gd name="connsiteY6" fmla="*/ 806182 h 4964273"/>
              <a:gd name="connsiteX7" fmla="*/ 2649000 w 4468508"/>
              <a:gd name="connsiteY7" fmla="*/ 326 h 4964273"/>
              <a:gd name="connsiteX0" fmla="*/ 2788684 w 4608192"/>
              <a:gd name="connsiteY0" fmla="*/ 326 h 4845177"/>
              <a:gd name="connsiteX1" fmla="*/ 4103824 w 4608192"/>
              <a:gd name="connsiteY1" fmla="*/ 591130 h 4845177"/>
              <a:gd name="connsiteX2" fmla="*/ 4590714 w 4608192"/>
              <a:gd name="connsiteY2" fmla="*/ 3809413 h 4845177"/>
              <a:gd name="connsiteX3" fmla="*/ 3559549 w 4608192"/>
              <a:gd name="connsiteY3" fmla="*/ 4845181 h 4845177"/>
              <a:gd name="connsiteX4" fmla="*/ 173043 w 4608192"/>
              <a:gd name="connsiteY4" fmla="*/ 2995991 h 4845177"/>
              <a:gd name="connsiteX5" fmla="*/ 731821 w 4608192"/>
              <a:gd name="connsiteY5" fmla="*/ 806182 h 4845177"/>
              <a:gd name="connsiteX6" fmla="*/ 2788684 w 4608192"/>
              <a:gd name="connsiteY6" fmla="*/ 326 h 4845177"/>
              <a:gd name="connsiteX0" fmla="*/ 2788684 w 4656382"/>
              <a:gd name="connsiteY0" fmla="*/ 326 h 4593408"/>
              <a:gd name="connsiteX1" fmla="*/ 4103824 w 4656382"/>
              <a:gd name="connsiteY1" fmla="*/ 591130 h 4593408"/>
              <a:gd name="connsiteX2" fmla="*/ 4590714 w 4656382"/>
              <a:gd name="connsiteY2" fmla="*/ 3809413 h 4593408"/>
              <a:gd name="connsiteX3" fmla="*/ 2737164 w 4656382"/>
              <a:gd name="connsiteY3" fmla="*/ 4593410 h 4593408"/>
              <a:gd name="connsiteX4" fmla="*/ 173043 w 4656382"/>
              <a:gd name="connsiteY4" fmla="*/ 2995991 h 4593408"/>
              <a:gd name="connsiteX5" fmla="*/ 731821 w 4656382"/>
              <a:gd name="connsiteY5" fmla="*/ 806182 h 4593408"/>
              <a:gd name="connsiteX6" fmla="*/ 2788684 w 4656382"/>
              <a:gd name="connsiteY6" fmla="*/ 326 h 4593408"/>
              <a:gd name="connsiteX0" fmla="*/ 2788684 w 4720632"/>
              <a:gd name="connsiteY0" fmla="*/ 326 h 4593408"/>
              <a:gd name="connsiteX1" fmla="*/ 4103824 w 4720632"/>
              <a:gd name="connsiteY1" fmla="*/ 591130 h 4593408"/>
              <a:gd name="connsiteX2" fmla="*/ 4661706 w 4720632"/>
              <a:gd name="connsiteY2" fmla="*/ 3597011 h 4593408"/>
              <a:gd name="connsiteX3" fmla="*/ 2737164 w 4720632"/>
              <a:gd name="connsiteY3" fmla="*/ 4593410 h 4593408"/>
              <a:gd name="connsiteX4" fmla="*/ 173043 w 4720632"/>
              <a:gd name="connsiteY4" fmla="*/ 2995991 h 4593408"/>
              <a:gd name="connsiteX5" fmla="*/ 731821 w 4720632"/>
              <a:gd name="connsiteY5" fmla="*/ 806182 h 4593408"/>
              <a:gd name="connsiteX6" fmla="*/ 2788684 w 4720632"/>
              <a:gd name="connsiteY6" fmla="*/ 326 h 4593408"/>
              <a:gd name="connsiteX0" fmla="*/ 2615637 w 4547585"/>
              <a:gd name="connsiteY0" fmla="*/ 326 h 4593408"/>
              <a:gd name="connsiteX1" fmla="*/ 3930777 w 4547585"/>
              <a:gd name="connsiteY1" fmla="*/ 591130 h 4593408"/>
              <a:gd name="connsiteX2" fmla="*/ 4488659 w 4547585"/>
              <a:gd name="connsiteY2" fmla="*/ 3597011 h 4593408"/>
              <a:gd name="connsiteX3" fmla="*/ 2564117 w 4547585"/>
              <a:gd name="connsiteY3" fmla="*/ 4593410 h 4593408"/>
              <a:gd name="connsiteX4" fmla="*/ -4 w 4547585"/>
              <a:gd name="connsiteY4" fmla="*/ 2995991 h 4593408"/>
              <a:gd name="connsiteX5" fmla="*/ 2615637 w 4547585"/>
              <a:gd name="connsiteY5" fmla="*/ 326 h 4593408"/>
              <a:gd name="connsiteX0" fmla="*/ 1599114 w 4547585"/>
              <a:gd name="connsiteY0" fmla="*/ 673 h 4392722"/>
              <a:gd name="connsiteX1" fmla="*/ 3930777 w 4547585"/>
              <a:gd name="connsiteY1" fmla="*/ 390444 h 4392722"/>
              <a:gd name="connsiteX2" fmla="*/ 4488659 w 4547585"/>
              <a:gd name="connsiteY2" fmla="*/ 3396325 h 4392722"/>
              <a:gd name="connsiteX3" fmla="*/ 2564117 w 4547585"/>
              <a:gd name="connsiteY3" fmla="*/ 4392724 h 4392722"/>
              <a:gd name="connsiteX4" fmla="*/ -4 w 4547585"/>
              <a:gd name="connsiteY4" fmla="*/ 2795305 h 4392722"/>
              <a:gd name="connsiteX5" fmla="*/ 1599114 w 4547585"/>
              <a:gd name="connsiteY5" fmla="*/ 673 h 4392722"/>
              <a:gd name="connsiteX0" fmla="*/ 1599114 w 4556102"/>
              <a:gd name="connsiteY0" fmla="*/ 673 h 4345138"/>
              <a:gd name="connsiteX1" fmla="*/ 3930777 w 4556102"/>
              <a:gd name="connsiteY1" fmla="*/ 390444 h 4345138"/>
              <a:gd name="connsiteX2" fmla="*/ 4488659 w 4556102"/>
              <a:gd name="connsiteY2" fmla="*/ 3396325 h 4345138"/>
              <a:gd name="connsiteX3" fmla="*/ 2425030 w 4556102"/>
              <a:gd name="connsiteY3" fmla="*/ 4345136 h 4345138"/>
              <a:gd name="connsiteX4" fmla="*/ -4 w 4556102"/>
              <a:gd name="connsiteY4" fmla="*/ 2795305 h 4345138"/>
              <a:gd name="connsiteX5" fmla="*/ 1599114 w 4556102"/>
              <a:gd name="connsiteY5" fmla="*/ 673 h 4345138"/>
              <a:gd name="connsiteX0" fmla="*/ 1308676 w 4265664"/>
              <a:gd name="connsiteY0" fmla="*/ 673 h 4345138"/>
              <a:gd name="connsiteX1" fmla="*/ 3640339 w 4265664"/>
              <a:gd name="connsiteY1" fmla="*/ 390444 h 4345138"/>
              <a:gd name="connsiteX2" fmla="*/ 4198221 w 4265664"/>
              <a:gd name="connsiteY2" fmla="*/ 3396325 h 4345138"/>
              <a:gd name="connsiteX3" fmla="*/ 2134592 w 4265664"/>
              <a:gd name="connsiteY3" fmla="*/ 4345136 h 4345138"/>
              <a:gd name="connsiteX4" fmla="*/ 2 w 4265664"/>
              <a:gd name="connsiteY4" fmla="*/ 2737868 h 4345138"/>
              <a:gd name="connsiteX5" fmla="*/ 1308676 w 4265664"/>
              <a:gd name="connsiteY5" fmla="*/ 673 h 4345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65664" h="4345138">
                <a:moveTo>
                  <a:pt x="1308676" y="673"/>
                </a:moveTo>
                <a:cubicBezTo>
                  <a:pt x="1850442" y="-12337"/>
                  <a:pt x="3307336" y="165670"/>
                  <a:pt x="3640339" y="390444"/>
                </a:cubicBezTo>
                <a:cubicBezTo>
                  <a:pt x="3940677" y="1025292"/>
                  <a:pt x="4449179" y="2737210"/>
                  <a:pt x="4198221" y="3396325"/>
                </a:cubicBezTo>
                <a:cubicBezTo>
                  <a:pt x="3947263" y="4055440"/>
                  <a:pt x="2447418" y="4230167"/>
                  <a:pt x="2134592" y="4345136"/>
                </a:cubicBezTo>
                <a:cubicBezTo>
                  <a:pt x="1398314" y="4209566"/>
                  <a:pt x="471290" y="3411035"/>
                  <a:pt x="2" y="2737868"/>
                </a:cubicBezTo>
                <a:cubicBezTo>
                  <a:pt x="8589" y="1972354"/>
                  <a:pt x="653546" y="401483"/>
                  <a:pt x="1308676" y="673"/>
                </a:cubicBezTo>
                <a:close/>
              </a:path>
            </a:pathLst>
          </a:custGeom>
          <a:solidFill>
            <a:schemeClr val="accent4">
              <a:lumMod val="40000"/>
              <a:lumOff val="60000"/>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9739930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1D59C-57EA-49D8-E4CB-77F6F3D489E8}"/>
              </a:ext>
            </a:extLst>
          </p:cNvPr>
          <p:cNvSpPr>
            <a:spLocks noGrp="1"/>
          </p:cNvSpPr>
          <p:nvPr>
            <p:ph type="title"/>
          </p:nvPr>
        </p:nvSpPr>
        <p:spPr>
          <a:xfrm>
            <a:off x="5868557" y="1138036"/>
            <a:ext cx="5444382" cy="1402470"/>
          </a:xfrm>
        </p:spPr>
        <p:txBody>
          <a:bodyPr anchor="t">
            <a:normAutofit/>
          </a:bodyPr>
          <a:lstStyle/>
          <a:p>
            <a:r>
              <a:rPr lang="en-US" sz="3200"/>
              <a:t>Evaluation of the Whole School SEND Review</a:t>
            </a:r>
          </a:p>
        </p:txBody>
      </p:sp>
      <p:pic>
        <p:nvPicPr>
          <p:cNvPr id="14" name="Picture 13" descr="White puzzle with one red piece">
            <a:extLst>
              <a:ext uri="{FF2B5EF4-FFF2-40B4-BE49-F238E27FC236}">
                <a16:creationId xmlns:a16="http://schemas.microsoft.com/office/drawing/2014/main" id="{FC3BE987-21C2-FD02-13D2-0885DA41C05A}"/>
              </a:ext>
            </a:extLst>
          </p:cNvPr>
          <p:cNvPicPr>
            <a:picLocks noChangeAspect="1"/>
          </p:cNvPicPr>
          <p:nvPr/>
        </p:nvPicPr>
        <p:blipFill rotWithShape="1">
          <a:blip r:embed="rId2"/>
          <a:srcRect l="29677" r="28073"/>
          <a:stretch/>
        </p:blipFill>
        <p:spPr>
          <a:xfrm>
            <a:off x="-1" y="10"/>
            <a:ext cx="5151179" cy="6857990"/>
          </a:xfrm>
          <a:prstGeom prst="rect">
            <a:avLst/>
          </a:prstGeom>
        </p:spPr>
      </p:pic>
      <p:cxnSp>
        <p:nvCxnSpPr>
          <p:cNvPr id="16" name="Straight Connector 15">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3A111D5E-C82D-9CF8-CED1-98697D8175DF}"/>
              </a:ext>
            </a:extLst>
          </p:cNvPr>
          <p:cNvSpPr>
            <a:spLocks noGrp="1"/>
          </p:cNvSpPr>
          <p:nvPr>
            <p:ph idx="1"/>
          </p:nvPr>
        </p:nvSpPr>
        <p:spPr>
          <a:xfrm>
            <a:off x="5868557" y="2551176"/>
            <a:ext cx="5444382" cy="3591207"/>
          </a:xfrm>
        </p:spPr>
        <p:txBody>
          <a:bodyPr>
            <a:normAutofit/>
          </a:bodyPr>
          <a:lstStyle/>
          <a:p>
            <a:r>
              <a:rPr lang="en-US" sz="1700"/>
              <a:t>How can schools be supported to develop more inclusive practices with vulnerable students?</a:t>
            </a:r>
          </a:p>
          <a:p>
            <a:r>
              <a:rPr lang="en-US" sz="1700"/>
              <a:t>Starting from values-driven approaches developed through collaborative action research, eg Index for Inclusion</a:t>
            </a:r>
          </a:p>
          <a:p>
            <a:r>
              <a:rPr lang="en-US" sz="1700"/>
              <a:t>The Whole School SEND Review process represents a package of self-review tools, with training, consultancy and peer support</a:t>
            </a:r>
          </a:p>
          <a:p>
            <a:r>
              <a:rPr lang="en-US" sz="1700"/>
              <a:t>Arguably there are few rigorous large-scale, longitudinal randomized controlled trials</a:t>
            </a:r>
          </a:p>
          <a:p>
            <a:r>
              <a:rPr lang="en-US" sz="1700"/>
              <a:t>This project aims to contribute to the evidence base</a:t>
            </a:r>
          </a:p>
          <a:p>
            <a:pPr marL="0" indent="0">
              <a:buNone/>
            </a:pPr>
            <a:endParaRPr lang="en-US" sz="1700"/>
          </a:p>
        </p:txBody>
      </p:sp>
    </p:spTree>
    <p:extLst>
      <p:ext uri="{BB962C8B-B14F-4D97-AF65-F5344CB8AC3E}">
        <p14:creationId xmlns:p14="http://schemas.microsoft.com/office/powerpoint/2010/main" val="40476913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7DFAC-8D6A-3960-DD84-0E6E09C09BD8}"/>
              </a:ext>
            </a:extLst>
          </p:cNvPr>
          <p:cNvSpPr>
            <a:spLocks noGrp="1"/>
          </p:cNvSpPr>
          <p:nvPr>
            <p:ph type="title"/>
          </p:nvPr>
        </p:nvSpPr>
        <p:spPr>
          <a:xfrm>
            <a:off x="5868557" y="1138036"/>
            <a:ext cx="5444382" cy="1402470"/>
          </a:xfrm>
        </p:spPr>
        <p:txBody>
          <a:bodyPr anchor="t">
            <a:normAutofit/>
          </a:bodyPr>
          <a:lstStyle/>
          <a:p>
            <a:r>
              <a:rPr lang="en-US" sz="3200"/>
              <a:t>Evaluation of Whole School SEND Review</a:t>
            </a:r>
          </a:p>
        </p:txBody>
      </p:sp>
      <p:pic>
        <p:nvPicPr>
          <p:cNvPr id="5" name="Picture 4" descr="Glasses on top of a book">
            <a:extLst>
              <a:ext uri="{FF2B5EF4-FFF2-40B4-BE49-F238E27FC236}">
                <a16:creationId xmlns:a16="http://schemas.microsoft.com/office/drawing/2014/main" id="{011CC570-5AD5-57C1-128B-97021C1DAE16}"/>
              </a:ext>
            </a:extLst>
          </p:cNvPr>
          <p:cNvPicPr>
            <a:picLocks noChangeAspect="1"/>
          </p:cNvPicPr>
          <p:nvPr/>
        </p:nvPicPr>
        <p:blipFill rotWithShape="1">
          <a:blip r:embed="rId2"/>
          <a:srcRect l="12453" r="37785" b="-1"/>
          <a:stretch/>
        </p:blipFill>
        <p:spPr>
          <a:xfrm>
            <a:off x="-1" y="10"/>
            <a:ext cx="5151179" cy="6857990"/>
          </a:xfrm>
          <a:prstGeom prst="rect">
            <a:avLst/>
          </a:prstGeom>
        </p:spPr>
      </p:pic>
      <p:cxnSp>
        <p:nvCxnSpPr>
          <p:cNvPr id="9" name="Straight Connector 8">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F95A7D41-1E94-0D24-0760-D0E6034B55DB}"/>
              </a:ext>
            </a:extLst>
          </p:cNvPr>
          <p:cNvSpPr>
            <a:spLocks noGrp="1"/>
          </p:cNvSpPr>
          <p:nvPr>
            <p:ph idx="1"/>
          </p:nvPr>
        </p:nvSpPr>
        <p:spPr>
          <a:xfrm>
            <a:off x="5868557" y="2551176"/>
            <a:ext cx="5444382" cy="3591207"/>
          </a:xfrm>
        </p:spPr>
        <p:txBody>
          <a:bodyPr>
            <a:normAutofit/>
          </a:bodyPr>
          <a:lstStyle/>
          <a:p>
            <a:r>
              <a:rPr lang="en-US" sz="2000"/>
              <a:t>Education Endowment Fund 2019-2025</a:t>
            </a:r>
          </a:p>
          <a:p>
            <a:r>
              <a:rPr lang="en-US" sz="2000"/>
              <a:t>EHU, MMU, nasen, FFT</a:t>
            </a:r>
          </a:p>
          <a:p>
            <a:r>
              <a:rPr lang="en-US" sz="2000"/>
              <a:t>160 secondary schools, 60,000 students</a:t>
            </a:r>
          </a:p>
          <a:p>
            <a:r>
              <a:rPr lang="en-US" sz="2000"/>
              <a:t>The Whole School SEND Review Process:</a:t>
            </a:r>
          </a:p>
          <a:p>
            <a:r>
              <a:rPr lang="en-US" sz="2000">
                <a:hlinkClick r:id="rId3"/>
              </a:rPr>
              <a:t>https://www.wholeschoolsend.org.uk/page/about-whole-school-send-1</a:t>
            </a:r>
            <a:endParaRPr lang="en-US" sz="2000"/>
          </a:p>
          <a:p>
            <a:r>
              <a:rPr lang="en-US" sz="2000"/>
              <a:t>The Evaluation Process:</a:t>
            </a:r>
          </a:p>
          <a:p>
            <a:r>
              <a:rPr lang="en-US" sz="2000">
                <a:hlinkClick r:id="rId4"/>
              </a:rPr>
              <a:t>https://educationendowmentfoundation.org.uk/projects-and-evaluation/projects/send-review/</a:t>
            </a:r>
            <a:endParaRPr lang="en-US" sz="2000"/>
          </a:p>
          <a:p>
            <a:endParaRPr lang="en-US" sz="2000"/>
          </a:p>
        </p:txBody>
      </p:sp>
    </p:spTree>
    <p:extLst>
      <p:ext uri="{BB962C8B-B14F-4D97-AF65-F5344CB8AC3E}">
        <p14:creationId xmlns:p14="http://schemas.microsoft.com/office/powerpoint/2010/main" val="12155381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514B14-3E31-D52E-48A0-A7CFF296CE7C}"/>
              </a:ext>
            </a:extLst>
          </p:cNvPr>
          <p:cNvSpPr>
            <a:spLocks noGrp="1"/>
          </p:cNvSpPr>
          <p:nvPr>
            <p:ph type="title"/>
          </p:nvPr>
        </p:nvSpPr>
        <p:spPr/>
        <p:txBody>
          <a:bodyPr/>
          <a:lstStyle/>
          <a:p>
            <a:r>
              <a:rPr lang="en-US"/>
              <a:t>The Evaluation Project</a:t>
            </a:r>
            <a:endParaRPr lang="en-US" dirty="0"/>
          </a:p>
        </p:txBody>
      </p:sp>
      <p:graphicFrame>
        <p:nvGraphicFramePr>
          <p:cNvPr id="20" name="Content Placeholder 2">
            <a:extLst>
              <a:ext uri="{FF2B5EF4-FFF2-40B4-BE49-F238E27FC236}">
                <a16:creationId xmlns:a16="http://schemas.microsoft.com/office/drawing/2014/main" id="{A98ACAC7-111F-0463-3959-3428559DE59C}"/>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513147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8A31BF-0EEB-E779-81BF-5BC32B253C06}"/>
              </a:ext>
            </a:extLst>
          </p:cNvPr>
          <p:cNvSpPr>
            <a:spLocks noGrp="1"/>
          </p:cNvSpPr>
          <p:nvPr>
            <p:ph type="title"/>
          </p:nvPr>
        </p:nvSpPr>
        <p:spPr>
          <a:xfrm>
            <a:off x="586478" y="1683756"/>
            <a:ext cx="3115265" cy="2396359"/>
          </a:xfrm>
        </p:spPr>
        <p:txBody>
          <a:bodyPr anchor="b">
            <a:normAutofit/>
          </a:bodyPr>
          <a:lstStyle/>
          <a:p>
            <a:pPr algn="r"/>
            <a:r>
              <a:rPr lang="en-US" sz="4000">
                <a:solidFill>
                  <a:srgbClr val="FFFFFF"/>
                </a:solidFill>
              </a:rPr>
              <a:t>The Whole School SEND Review Process</a:t>
            </a:r>
          </a:p>
        </p:txBody>
      </p:sp>
      <p:graphicFrame>
        <p:nvGraphicFramePr>
          <p:cNvPr id="5" name="Content Placeholder 2">
            <a:extLst>
              <a:ext uri="{FF2B5EF4-FFF2-40B4-BE49-F238E27FC236}">
                <a16:creationId xmlns:a16="http://schemas.microsoft.com/office/drawing/2014/main" id="{AABBB1CF-FEB5-E1BD-94D6-D65491548260}"/>
              </a:ext>
            </a:extLst>
          </p:cNvPr>
          <p:cNvGraphicFramePr>
            <a:graphicFrameLocks noGrp="1"/>
          </p:cNvGraphicFramePr>
          <p:nvPr>
            <p:ph idx="1"/>
            <p:extLst>
              <p:ext uri="{D42A27DB-BD31-4B8C-83A1-F6EECF244321}">
                <p14:modId xmlns:p14="http://schemas.microsoft.com/office/powerpoint/2010/main" val="2150098339"/>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57122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B210AC1D-4063-4C6E-9528-FA9C4C0C18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02F8C595-E68C-4306-AED8-DC7826A0A5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416414" cy="6858000"/>
          </a:xfrm>
          <a:prstGeom prst="rect">
            <a:avLst/>
          </a:prstGeom>
          <a:ln>
            <a:noFill/>
          </a:ln>
          <a:effectLst>
            <a:outerShdw blurRad="889000" dist="406400" dir="2154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57E5F7-9346-2847-78E9-94853FE78AC6}"/>
              </a:ext>
            </a:extLst>
          </p:cNvPr>
          <p:cNvSpPr>
            <a:spLocks noGrp="1"/>
          </p:cNvSpPr>
          <p:nvPr>
            <p:ph type="title"/>
          </p:nvPr>
        </p:nvSpPr>
        <p:spPr>
          <a:xfrm>
            <a:off x="6803409" y="762001"/>
            <a:ext cx="4156512" cy="1708244"/>
          </a:xfrm>
        </p:spPr>
        <p:txBody>
          <a:bodyPr anchor="ctr">
            <a:normAutofit/>
          </a:bodyPr>
          <a:lstStyle/>
          <a:p>
            <a:r>
              <a:rPr lang="en-US" sz="3700"/>
              <a:t>WSS Review explores key areas of practice</a:t>
            </a:r>
          </a:p>
        </p:txBody>
      </p:sp>
      <p:pic>
        <p:nvPicPr>
          <p:cNvPr id="5" name="Picture 4" descr="Light bulb on yellow background with sketched light beams and cord">
            <a:extLst>
              <a:ext uri="{FF2B5EF4-FFF2-40B4-BE49-F238E27FC236}">
                <a16:creationId xmlns:a16="http://schemas.microsoft.com/office/drawing/2014/main" id="{51A43E3D-B3CF-4EB0-F8B5-38A428084253}"/>
              </a:ext>
            </a:extLst>
          </p:cNvPr>
          <p:cNvPicPr>
            <a:picLocks noChangeAspect="1"/>
          </p:cNvPicPr>
          <p:nvPr/>
        </p:nvPicPr>
        <p:blipFill rotWithShape="1">
          <a:blip r:embed="rId2"/>
          <a:srcRect l="44796" r="538"/>
          <a:stretch/>
        </p:blipFill>
        <p:spPr>
          <a:xfrm>
            <a:off x="-1" y="-2"/>
            <a:ext cx="6096001" cy="6858002"/>
          </a:xfrm>
          <a:prstGeom prst="rect">
            <a:avLst/>
          </a:prstGeom>
        </p:spPr>
      </p:pic>
      <p:sp>
        <p:nvSpPr>
          <p:cNvPr id="3" name="Content Placeholder 2">
            <a:extLst>
              <a:ext uri="{FF2B5EF4-FFF2-40B4-BE49-F238E27FC236}">
                <a16:creationId xmlns:a16="http://schemas.microsoft.com/office/drawing/2014/main" id="{B7820484-7783-5745-7879-9DA7F36E7C35}"/>
              </a:ext>
            </a:extLst>
          </p:cNvPr>
          <p:cNvSpPr>
            <a:spLocks noGrp="1"/>
          </p:cNvSpPr>
          <p:nvPr>
            <p:ph idx="1"/>
          </p:nvPr>
        </p:nvSpPr>
        <p:spPr>
          <a:xfrm>
            <a:off x="6803409" y="2470245"/>
            <a:ext cx="4156512" cy="3769835"/>
          </a:xfrm>
        </p:spPr>
        <p:txBody>
          <a:bodyPr anchor="ctr">
            <a:normAutofit/>
          </a:bodyPr>
          <a:lstStyle/>
          <a:p>
            <a:pPr marL="342900" indent="-342900">
              <a:buFont typeface="Arial" panose="020B0604020202020204" pitchFamily="34" charset="0"/>
              <a:buChar char="•"/>
            </a:pPr>
            <a:r>
              <a:rPr lang="en-GB" sz="2000">
                <a:latin typeface="+mj-lt"/>
              </a:rPr>
              <a:t>Outcomes for pupils with SEND</a:t>
            </a:r>
          </a:p>
          <a:p>
            <a:pPr marL="342900" indent="-342900">
              <a:buFont typeface="Arial" panose="020B0604020202020204" pitchFamily="34" charset="0"/>
              <a:buChar char="•"/>
            </a:pPr>
            <a:r>
              <a:rPr lang="en-GB" sz="2000">
                <a:latin typeface="+mj-lt"/>
              </a:rPr>
              <a:t>The quality of teaching and learning for pupils with SEND</a:t>
            </a:r>
          </a:p>
          <a:p>
            <a:pPr marL="342900" indent="-342900">
              <a:buFont typeface="Arial" panose="020B0604020202020204" pitchFamily="34" charset="0"/>
              <a:buChar char="•"/>
            </a:pPr>
            <a:r>
              <a:rPr lang="en-GB" sz="2000">
                <a:latin typeface="+mj-lt"/>
              </a:rPr>
              <a:t>Leadership of SEND</a:t>
            </a:r>
          </a:p>
          <a:p>
            <a:pPr marL="342900" indent="-342900">
              <a:buFont typeface="Arial" panose="020B0604020202020204" pitchFamily="34" charset="0"/>
              <a:buChar char="•"/>
            </a:pPr>
            <a:r>
              <a:rPr lang="en-GB" sz="2000">
                <a:latin typeface="+mj-lt"/>
              </a:rPr>
              <a:t>The efficient use of resources</a:t>
            </a:r>
          </a:p>
          <a:p>
            <a:pPr marL="342900" indent="-342900">
              <a:buFont typeface="Arial" panose="020B0604020202020204" pitchFamily="34" charset="0"/>
              <a:buChar char="•"/>
            </a:pPr>
            <a:r>
              <a:rPr lang="en-GB" sz="2000">
                <a:latin typeface="+mj-lt"/>
              </a:rPr>
              <a:t>Assessment and identification</a:t>
            </a:r>
          </a:p>
          <a:p>
            <a:pPr marL="342900" indent="-342900">
              <a:buFont typeface="Arial" panose="020B0604020202020204" pitchFamily="34" charset="0"/>
              <a:buChar char="•"/>
            </a:pPr>
            <a:r>
              <a:rPr lang="en-GB" sz="2000">
                <a:latin typeface="+mj-lt"/>
              </a:rPr>
              <a:t>Working with parents and carers and pupils with SEND</a:t>
            </a:r>
          </a:p>
          <a:p>
            <a:pPr marL="342900" indent="-342900">
              <a:buFont typeface="Arial" panose="020B0604020202020204" pitchFamily="34" charset="0"/>
              <a:buChar char="•"/>
            </a:pPr>
            <a:r>
              <a:rPr lang="en-GB" sz="2000">
                <a:latin typeface="+mj-lt"/>
              </a:rPr>
              <a:t>Monitoring, tracking and evaluation</a:t>
            </a:r>
          </a:p>
          <a:p>
            <a:pPr marL="342900" indent="-342900">
              <a:buFont typeface="Arial" panose="020B0604020202020204" pitchFamily="34" charset="0"/>
              <a:buChar char="•"/>
            </a:pPr>
            <a:r>
              <a:rPr lang="en-GB" sz="2000">
                <a:latin typeface="+mj-lt"/>
              </a:rPr>
              <a:t>The quality of SEND provision</a:t>
            </a:r>
          </a:p>
          <a:p>
            <a:endParaRPr lang="en-US" sz="2000"/>
          </a:p>
        </p:txBody>
      </p:sp>
      <p:pic>
        <p:nvPicPr>
          <p:cNvPr id="4" name="Picture 3" descr="Light bulb on yellow background with sketched light beams and cord">
            <a:extLst>
              <a:ext uri="{FF2B5EF4-FFF2-40B4-BE49-F238E27FC236}">
                <a16:creationId xmlns:a16="http://schemas.microsoft.com/office/drawing/2014/main" id="{87BC8FCC-8A1E-E2F2-5CC5-511A4769CE4D}"/>
              </a:ext>
            </a:extLst>
          </p:cNvPr>
          <p:cNvPicPr>
            <a:picLocks noChangeAspect="1"/>
          </p:cNvPicPr>
          <p:nvPr/>
        </p:nvPicPr>
        <p:blipFill rotWithShape="1">
          <a:blip r:embed="rId2"/>
          <a:srcRect l="44796" r="538"/>
          <a:stretch/>
        </p:blipFill>
        <p:spPr>
          <a:xfrm>
            <a:off x="-2694297" y="1843086"/>
            <a:ext cx="6096001" cy="6858002"/>
          </a:xfrm>
          <a:prstGeom prst="rect">
            <a:avLst/>
          </a:prstGeom>
        </p:spPr>
      </p:pic>
    </p:spTree>
    <p:extLst>
      <p:ext uri="{BB962C8B-B14F-4D97-AF65-F5344CB8AC3E}">
        <p14:creationId xmlns:p14="http://schemas.microsoft.com/office/powerpoint/2010/main" val="31318874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4E1F53-6EA0-58DA-8C6E-296BB80198E9}"/>
              </a:ext>
            </a:extLst>
          </p:cNvPr>
          <p:cNvSpPr>
            <a:spLocks noGrp="1"/>
          </p:cNvSpPr>
          <p:nvPr>
            <p:ph type="title"/>
          </p:nvPr>
        </p:nvSpPr>
        <p:spPr>
          <a:xfrm>
            <a:off x="762000" y="1138036"/>
            <a:ext cx="4085665" cy="1402470"/>
          </a:xfrm>
        </p:spPr>
        <p:txBody>
          <a:bodyPr anchor="t">
            <a:normAutofit/>
          </a:bodyPr>
          <a:lstStyle/>
          <a:p>
            <a:r>
              <a:rPr lang="en-US" sz="3200"/>
              <a:t>Data Collection</a:t>
            </a:r>
          </a:p>
        </p:txBody>
      </p:sp>
      <p:cxnSp>
        <p:nvCxnSpPr>
          <p:cNvPr id="9" name="Straight Connector 8">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5140"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997A2685-C0FD-82D8-D0D7-3A870737709C}"/>
              </a:ext>
            </a:extLst>
          </p:cNvPr>
          <p:cNvSpPr>
            <a:spLocks noGrp="1"/>
          </p:cNvSpPr>
          <p:nvPr>
            <p:ph idx="1"/>
          </p:nvPr>
        </p:nvSpPr>
        <p:spPr>
          <a:xfrm>
            <a:off x="762000" y="2551176"/>
            <a:ext cx="4085665" cy="3591207"/>
          </a:xfrm>
        </p:spPr>
        <p:txBody>
          <a:bodyPr>
            <a:normAutofit/>
          </a:bodyPr>
          <a:lstStyle/>
          <a:p>
            <a:r>
              <a:rPr lang="en-GB" sz="1400" b="0" i="0" u="none" strike="noStrike">
                <a:effectLst/>
                <a:latin typeface="Source Sans Pro" panose="020B0503030403020204" pitchFamily="34" charset="0"/>
              </a:rPr>
              <a:t>Impact data collection includes:</a:t>
            </a:r>
          </a:p>
          <a:p>
            <a:pPr lvl="1"/>
            <a:r>
              <a:rPr lang="en-GB" sz="1400" b="0" i="0" u="none" strike="noStrike">
                <a:effectLst/>
                <a:latin typeface="Source Sans Pro" panose="020B0503030403020204" pitchFamily="34" charset="0"/>
              </a:rPr>
              <a:t>baseline attainment and attendance data, exclusions, FSM, SEND</a:t>
            </a:r>
          </a:p>
          <a:p>
            <a:pPr lvl="1"/>
            <a:r>
              <a:rPr lang="en-GB" sz="1400" b="0" i="0" u="none" strike="noStrike">
                <a:effectLst/>
                <a:latin typeface="Source Sans Pro" panose="020B0503030403020204" pitchFamily="34" charset="0"/>
              </a:rPr>
              <a:t>GCSE data</a:t>
            </a:r>
          </a:p>
          <a:p>
            <a:pPr>
              <a:buFont typeface="Arial" panose="020B0604020202020204" pitchFamily="34" charset="0"/>
              <a:buChar char="•"/>
            </a:pPr>
            <a:r>
              <a:rPr lang="en-GB" sz="1400" b="0" i="0" u="none" strike="noStrike">
                <a:effectLst/>
                <a:latin typeface="Source Sans Pro" panose="020B0503030403020204" pitchFamily="34" charset="0"/>
              </a:rPr>
              <a:t>Process Evaluation data collection includes:</a:t>
            </a:r>
          </a:p>
          <a:p>
            <a:pPr lvl="1"/>
            <a:r>
              <a:rPr lang="en-GB" sz="1400" b="0" i="0" u="none" strike="noStrike">
                <a:effectLst/>
                <a:latin typeface="Source Sans Pro" panose="020B0503030403020204" pitchFamily="34" charset="0"/>
              </a:rPr>
              <a:t>a SENDCo baseline and follow-up survey</a:t>
            </a:r>
          </a:p>
          <a:p>
            <a:pPr lvl="1"/>
            <a:r>
              <a:rPr lang="en-GB" sz="1400" b="0" i="0" u="none" strike="noStrike">
                <a:effectLst/>
                <a:latin typeface="Source Sans Pro" panose="020B0503030403020204" pitchFamily="34" charset="0"/>
              </a:rPr>
              <a:t>an assessment of student well-being at baseline and after the intervention (Strengths and Difficulties Questionnaire)</a:t>
            </a:r>
          </a:p>
          <a:p>
            <a:pPr lvl="1"/>
            <a:r>
              <a:rPr lang="en-GB" sz="1400" b="0" i="0" u="none" strike="noStrike">
                <a:effectLst/>
                <a:latin typeface="Source Sans Pro" panose="020B0503030403020204" pitchFamily="34" charset="0"/>
              </a:rPr>
              <a:t>observations of training and support provided by the Whole School SEND team</a:t>
            </a:r>
          </a:p>
          <a:p>
            <a:pPr lvl="1"/>
            <a:r>
              <a:rPr lang="en-GB" sz="1400" b="0" i="0" u="none" strike="noStrike">
                <a:effectLst/>
                <a:latin typeface="Source Sans Pro" panose="020B0503030403020204" pitchFamily="34" charset="0"/>
              </a:rPr>
              <a:t>School case study visits with interviews with and surveys of school staff and key stakeholders</a:t>
            </a:r>
            <a:br>
              <a:rPr lang="en-GB" sz="1400"/>
            </a:br>
            <a:endParaRPr lang="en-US" sz="1400"/>
          </a:p>
        </p:txBody>
      </p:sp>
      <p:pic>
        <p:nvPicPr>
          <p:cNvPr id="5" name="Picture 4" descr="Magnifying glass showing decling performance">
            <a:extLst>
              <a:ext uri="{FF2B5EF4-FFF2-40B4-BE49-F238E27FC236}">
                <a16:creationId xmlns:a16="http://schemas.microsoft.com/office/drawing/2014/main" id="{C58A3AF3-0711-8D79-3332-D2A13B12D968}"/>
              </a:ext>
            </a:extLst>
          </p:cNvPr>
          <p:cNvPicPr>
            <a:picLocks noChangeAspect="1"/>
          </p:cNvPicPr>
          <p:nvPr/>
        </p:nvPicPr>
        <p:blipFill rotWithShape="1">
          <a:blip r:embed="rId2"/>
          <a:srcRect l="2886" r="33449" b="-1"/>
          <a:stretch/>
        </p:blipFill>
        <p:spPr>
          <a:xfrm>
            <a:off x="5650992" y="10"/>
            <a:ext cx="6541008" cy="6857990"/>
          </a:xfrm>
          <a:prstGeom prst="rect">
            <a:avLst/>
          </a:prstGeom>
        </p:spPr>
      </p:pic>
    </p:spTree>
    <p:extLst>
      <p:ext uri="{BB962C8B-B14F-4D97-AF65-F5344CB8AC3E}">
        <p14:creationId xmlns:p14="http://schemas.microsoft.com/office/powerpoint/2010/main" val="42180100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7AB563F-56AD-21DF-6D74-53AEB699B045}"/>
              </a:ext>
            </a:extLst>
          </p:cNvPr>
          <p:cNvSpPr>
            <a:spLocks noGrp="1"/>
          </p:cNvSpPr>
          <p:nvPr>
            <p:ph type="title"/>
          </p:nvPr>
        </p:nvSpPr>
        <p:spPr>
          <a:xfrm>
            <a:off x="466722" y="586855"/>
            <a:ext cx="3201366" cy="3387497"/>
          </a:xfrm>
        </p:spPr>
        <p:txBody>
          <a:bodyPr anchor="b">
            <a:normAutofit/>
          </a:bodyPr>
          <a:lstStyle/>
          <a:p>
            <a:pPr algn="r"/>
            <a:r>
              <a:rPr lang="en-US" sz="4000">
                <a:solidFill>
                  <a:srgbClr val="FFFFFF"/>
                </a:solidFill>
              </a:rPr>
              <a:t>Initial Teacher Education for Inclusion (ITE4I)</a:t>
            </a:r>
          </a:p>
        </p:txBody>
      </p:sp>
      <p:sp>
        <p:nvSpPr>
          <p:cNvPr id="7" name="Content Placeholder 2">
            <a:extLst>
              <a:ext uri="{FF2B5EF4-FFF2-40B4-BE49-F238E27FC236}">
                <a16:creationId xmlns:a16="http://schemas.microsoft.com/office/drawing/2014/main" id="{6AA2405F-358D-9512-0989-5BF69575C46E}"/>
              </a:ext>
            </a:extLst>
          </p:cNvPr>
          <p:cNvSpPr>
            <a:spLocks noGrp="1"/>
          </p:cNvSpPr>
          <p:nvPr>
            <p:ph idx="1"/>
          </p:nvPr>
        </p:nvSpPr>
        <p:spPr>
          <a:xfrm>
            <a:off x="4810259" y="649480"/>
            <a:ext cx="6555347" cy="5546047"/>
          </a:xfrm>
        </p:spPr>
        <p:txBody>
          <a:bodyPr anchor="ctr">
            <a:normAutofit/>
          </a:bodyPr>
          <a:lstStyle/>
          <a:p>
            <a:r>
              <a:rPr lang="en-US" sz="2000"/>
              <a:t>Republic of Ireland, NCSE Ministry of Education</a:t>
            </a:r>
          </a:p>
          <a:p>
            <a:r>
              <a:rPr lang="en-US" sz="2000"/>
              <a:t>2015-2018 ESRI, UCL, UCC</a:t>
            </a:r>
          </a:p>
          <a:p>
            <a:r>
              <a:rPr lang="en-US" sz="2000"/>
              <a:t>Linked to a national reform programme in teacher preparation</a:t>
            </a:r>
          </a:p>
          <a:p>
            <a:r>
              <a:rPr lang="en-US" sz="2000"/>
              <a:t>Inclusive pedagogy as key theme</a:t>
            </a:r>
          </a:p>
          <a:p>
            <a:r>
              <a:rPr lang="en-US" sz="2000"/>
              <a:t>Embedding inclusive practice across teacher preparation programmes</a:t>
            </a:r>
          </a:p>
          <a:p>
            <a:r>
              <a:rPr lang="en-US" sz="2000"/>
              <a:t>Integrating with clinical field experience</a:t>
            </a:r>
          </a:p>
          <a:p>
            <a:r>
              <a:rPr lang="en-US" sz="2000">
                <a:hlinkClick r:id="rId2"/>
              </a:rPr>
              <a:t>https://ncse.ie/wp-content/uploads/2020/01/04611_NCSE-Initial-Teacher-Education-RR27.pdf</a:t>
            </a:r>
            <a:endParaRPr lang="en-US" sz="2000"/>
          </a:p>
          <a:p>
            <a:endParaRPr lang="en-US" sz="2000"/>
          </a:p>
        </p:txBody>
      </p:sp>
    </p:spTree>
    <p:extLst>
      <p:ext uri="{BB962C8B-B14F-4D97-AF65-F5344CB8AC3E}">
        <p14:creationId xmlns:p14="http://schemas.microsoft.com/office/powerpoint/2010/main" val="13943852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1" name="Rectangle 20">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48A96D2-713E-94C8-ADFF-2EE1A6E6ACF1}"/>
              </a:ext>
            </a:extLst>
          </p:cNvPr>
          <p:cNvSpPr>
            <a:spLocks noGrp="1"/>
          </p:cNvSpPr>
          <p:nvPr>
            <p:ph type="title"/>
          </p:nvPr>
        </p:nvSpPr>
        <p:spPr>
          <a:xfrm>
            <a:off x="466722" y="586855"/>
            <a:ext cx="3201366" cy="3387497"/>
          </a:xfrm>
        </p:spPr>
        <p:txBody>
          <a:bodyPr anchor="b">
            <a:normAutofit/>
          </a:bodyPr>
          <a:lstStyle/>
          <a:p>
            <a:pPr algn="r"/>
            <a:r>
              <a:rPr lang="en-US" sz="4000">
                <a:solidFill>
                  <a:srgbClr val="FFFFFF"/>
                </a:solidFill>
              </a:rPr>
              <a:t>Youth Justice &amp; SEND</a:t>
            </a:r>
          </a:p>
        </p:txBody>
      </p:sp>
      <p:sp>
        <p:nvSpPr>
          <p:cNvPr id="25" name="Content Placeholder 2">
            <a:extLst>
              <a:ext uri="{FF2B5EF4-FFF2-40B4-BE49-F238E27FC236}">
                <a16:creationId xmlns:a16="http://schemas.microsoft.com/office/drawing/2014/main" id="{A7A4AA89-B30F-962A-FEFA-4BBEF3D7D07D}"/>
              </a:ext>
            </a:extLst>
          </p:cNvPr>
          <p:cNvSpPr>
            <a:spLocks noGrp="1"/>
          </p:cNvSpPr>
          <p:nvPr>
            <p:ph idx="1"/>
          </p:nvPr>
        </p:nvSpPr>
        <p:spPr>
          <a:xfrm>
            <a:off x="4810259" y="649480"/>
            <a:ext cx="6555347" cy="5546047"/>
          </a:xfrm>
        </p:spPr>
        <p:txBody>
          <a:bodyPr anchor="ctr">
            <a:normAutofit/>
          </a:bodyPr>
          <a:lstStyle/>
          <a:p>
            <a:r>
              <a:rPr lang="en-US" sz="2000"/>
              <a:t>UK DfE and MoJ 2017-2019</a:t>
            </a:r>
          </a:p>
          <a:p>
            <a:r>
              <a:rPr lang="en-US" sz="2000"/>
              <a:t>ESRI, MCYS, AfA, AYOTM</a:t>
            </a:r>
          </a:p>
          <a:p>
            <a:r>
              <a:rPr lang="en-US" sz="2000"/>
              <a:t>Young people at 1st formal contact with justice system: police caution</a:t>
            </a:r>
          </a:p>
          <a:p>
            <a:r>
              <a:rPr lang="en-US" sz="2000"/>
              <a:t>Examining records in 5 local authorities across Youth Offending Team, Social Services, Education Dept.</a:t>
            </a:r>
          </a:p>
          <a:p>
            <a:r>
              <a:rPr lang="en-US" sz="2000"/>
              <a:t>Almost all young people had SEND – unknown to justice system</a:t>
            </a:r>
          </a:p>
          <a:p>
            <a:r>
              <a:rPr lang="en-US" sz="2000"/>
              <a:t>Facilitating stakeholder engagement workshops with strategic leaders</a:t>
            </a:r>
          </a:p>
          <a:p>
            <a:r>
              <a:rPr lang="en-US" sz="2000"/>
              <a:t>Reframing young offenders as vulnerable children within corporate parenting agenda</a:t>
            </a:r>
          </a:p>
        </p:txBody>
      </p:sp>
    </p:spTree>
    <p:extLst>
      <p:ext uri="{BB962C8B-B14F-4D97-AF65-F5344CB8AC3E}">
        <p14:creationId xmlns:p14="http://schemas.microsoft.com/office/powerpoint/2010/main" val="27244191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90</TotalTime>
  <Words>606</Words>
  <Application>Microsoft Macintosh PowerPoint</Application>
  <PresentationFormat>Widescreen</PresentationFormat>
  <Paragraphs>66</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Calibri Light</vt:lpstr>
      <vt:lpstr>Source Sans Pro</vt:lpstr>
      <vt:lpstr>Office Theme</vt:lpstr>
      <vt:lpstr>Developing more inclusive practices with vulnerable learners in urban contexts</vt:lpstr>
      <vt:lpstr>Evaluation of the Whole School SEND Review</vt:lpstr>
      <vt:lpstr>Evaluation of Whole School SEND Review</vt:lpstr>
      <vt:lpstr>The Evaluation Project</vt:lpstr>
      <vt:lpstr>The Whole School SEND Review Process</vt:lpstr>
      <vt:lpstr>WSS Review explores key areas of practice</vt:lpstr>
      <vt:lpstr>Data Collection</vt:lpstr>
      <vt:lpstr>Initial Teacher Education for Inclusion (ITE4I)</vt:lpstr>
      <vt:lpstr>Youth Justice &amp; SEND</vt:lpstr>
      <vt:lpstr>Addressing racial disparities in school disciplinary practices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Developing more inclusive practices with vulnerable learners in urban contexts</dc:title>
  <dc:creator>Peter Hick</dc:creator>
  <cp:lastModifiedBy>Peter Hick</cp:lastModifiedBy>
  <cp:revision>1</cp:revision>
  <dcterms:created xsi:type="dcterms:W3CDTF">2023-09-19T09:00:39Z</dcterms:created>
  <dcterms:modified xsi:type="dcterms:W3CDTF">2023-09-19T10:31:05Z</dcterms:modified>
</cp:coreProperties>
</file>