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 id="2147483732" r:id="rId2"/>
  </p:sldMasterIdLst>
  <p:notesMasterIdLst>
    <p:notesMasterId r:id="rId16"/>
  </p:notesMasterIdLst>
  <p:handoutMasterIdLst>
    <p:handoutMasterId r:id="rId17"/>
  </p:handoutMasterIdLst>
  <p:sldIdLst>
    <p:sldId id="308" r:id="rId3"/>
    <p:sldId id="304" r:id="rId4"/>
    <p:sldId id="297" r:id="rId5"/>
    <p:sldId id="309" r:id="rId6"/>
    <p:sldId id="272" r:id="rId7"/>
    <p:sldId id="314" r:id="rId8"/>
    <p:sldId id="299" r:id="rId9"/>
    <p:sldId id="315" r:id="rId10"/>
    <p:sldId id="316" r:id="rId11"/>
    <p:sldId id="310" r:id="rId12"/>
    <p:sldId id="313" r:id="rId13"/>
    <p:sldId id="312" r:id="rId14"/>
    <p:sldId id="311" r:id="rId15"/>
  </p:sldIdLst>
  <p:sldSz cx="9144000" cy="6858000" type="screen4x3"/>
  <p:notesSz cx="6888163" cy="100218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84870" cy="501095"/>
          </a:xfrm>
          <a:prstGeom prst="rect">
            <a:avLst/>
          </a:prstGeom>
        </p:spPr>
        <p:txBody>
          <a:bodyPr vert="horz" lIns="93205" tIns="46602" rIns="93205" bIns="46602" rtlCol="0"/>
          <a:lstStyle>
            <a:lvl1pPr algn="l">
              <a:defRPr sz="1200"/>
            </a:lvl1pPr>
          </a:lstStyle>
          <a:p>
            <a:endParaRPr lang="en-GB"/>
          </a:p>
        </p:txBody>
      </p:sp>
      <p:sp>
        <p:nvSpPr>
          <p:cNvPr id="3" name="Date Placeholder 2"/>
          <p:cNvSpPr>
            <a:spLocks noGrp="1"/>
          </p:cNvSpPr>
          <p:nvPr>
            <p:ph type="dt" sz="quarter" idx="1"/>
          </p:nvPr>
        </p:nvSpPr>
        <p:spPr>
          <a:xfrm>
            <a:off x="3901700" y="1"/>
            <a:ext cx="2984870" cy="501095"/>
          </a:xfrm>
          <a:prstGeom prst="rect">
            <a:avLst/>
          </a:prstGeom>
        </p:spPr>
        <p:txBody>
          <a:bodyPr vert="horz" lIns="93205" tIns="46602" rIns="93205" bIns="46602" rtlCol="0"/>
          <a:lstStyle>
            <a:lvl1pPr algn="r">
              <a:defRPr sz="1200"/>
            </a:lvl1pPr>
          </a:lstStyle>
          <a:p>
            <a:fld id="{46D96FF2-9B15-4349-834E-5AD4980B40E8}" type="datetimeFigureOut">
              <a:rPr lang="en-GB" smtClean="0"/>
              <a:t>19/09/2023</a:t>
            </a:fld>
            <a:endParaRPr lang="en-GB"/>
          </a:p>
        </p:txBody>
      </p:sp>
      <p:sp>
        <p:nvSpPr>
          <p:cNvPr id="4" name="Footer Placeholder 3"/>
          <p:cNvSpPr>
            <a:spLocks noGrp="1"/>
          </p:cNvSpPr>
          <p:nvPr>
            <p:ph type="ftr" sz="quarter" idx="2"/>
          </p:nvPr>
        </p:nvSpPr>
        <p:spPr>
          <a:xfrm>
            <a:off x="1" y="9519055"/>
            <a:ext cx="2984870" cy="501095"/>
          </a:xfrm>
          <a:prstGeom prst="rect">
            <a:avLst/>
          </a:prstGeom>
        </p:spPr>
        <p:txBody>
          <a:bodyPr vert="horz" lIns="93205" tIns="46602" rIns="93205" bIns="46602" rtlCol="0" anchor="b"/>
          <a:lstStyle>
            <a:lvl1pPr algn="l">
              <a:defRPr sz="1200"/>
            </a:lvl1pPr>
          </a:lstStyle>
          <a:p>
            <a:endParaRPr lang="en-GB"/>
          </a:p>
        </p:txBody>
      </p:sp>
      <p:sp>
        <p:nvSpPr>
          <p:cNvPr id="5" name="Slide Number Placeholder 4"/>
          <p:cNvSpPr>
            <a:spLocks noGrp="1"/>
          </p:cNvSpPr>
          <p:nvPr>
            <p:ph type="sldNum" sz="quarter" idx="3"/>
          </p:nvPr>
        </p:nvSpPr>
        <p:spPr>
          <a:xfrm>
            <a:off x="3901700" y="9519055"/>
            <a:ext cx="2984870" cy="501095"/>
          </a:xfrm>
          <a:prstGeom prst="rect">
            <a:avLst/>
          </a:prstGeom>
        </p:spPr>
        <p:txBody>
          <a:bodyPr vert="horz" lIns="93205" tIns="46602" rIns="93205" bIns="46602" rtlCol="0" anchor="b"/>
          <a:lstStyle>
            <a:lvl1pPr algn="r">
              <a:defRPr sz="1200"/>
            </a:lvl1pPr>
          </a:lstStyle>
          <a:p>
            <a:fld id="{1DAE9B6D-3257-4FCF-83FD-282BF4078450}" type="slidenum">
              <a:rPr lang="en-GB" smtClean="0"/>
              <a:t>‹#›</a:t>
            </a:fld>
            <a:endParaRPr lang="en-GB"/>
          </a:p>
        </p:txBody>
      </p:sp>
    </p:spTree>
    <p:extLst>
      <p:ext uri="{BB962C8B-B14F-4D97-AF65-F5344CB8AC3E}">
        <p14:creationId xmlns:p14="http://schemas.microsoft.com/office/powerpoint/2010/main" val="25715504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85622" cy="501095"/>
          </a:xfrm>
          <a:prstGeom prst="rect">
            <a:avLst/>
          </a:prstGeom>
        </p:spPr>
        <p:txBody>
          <a:bodyPr vert="horz" lIns="93205" tIns="46602" rIns="93205" bIns="46602" rtlCol="0"/>
          <a:lstStyle>
            <a:lvl1pPr algn="l">
              <a:defRPr sz="1200"/>
            </a:lvl1pPr>
          </a:lstStyle>
          <a:p>
            <a:endParaRPr lang="en-GB"/>
          </a:p>
        </p:txBody>
      </p:sp>
      <p:sp>
        <p:nvSpPr>
          <p:cNvPr id="3" name="Date Placeholder 2"/>
          <p:cNvSpPr>
            <a:spLocks noGrp="1"/>
          </p:cNvSpPr>
          <p:nvPr>
            <p:ph type="dt" idx="1"/>
          </p:nvPr>
        </p:nvSpPr>
        <p:spPr>
          <a:xfrm>
            <a:off x="3900934" y="1"/>
            <a:ext cx="2985622" cy="501095"/>
          </a:xfrm>
          <a:prstGeom prst="rect">
            <a:avLst/>
          </a:prstGeom>
        </p:spPr>
        <p:txBody>
          <a:bodyPr vert="horz" lIns="93205" tIns="46602" rIns="93205" bIns="46602" rtlCol="0"/>
          <a:lstStyle>
            <a:lvl1pPr algn="r">
              <a:defRPr sz="1200"/>
            </a:lvl1pPr>
          </a:lstStyle>
          <a:p>
            <a:fld id="{8A5FF8BF-07CF-4234-8261-1D980C45BF28}" type="datetimeFigureOut">
              <a:rPr lang="en-GB" smtClean="0"/>
              <a:t>19/09/2023</a:t>
            </a:fld>
            <a:endParaRPr lang="en-GB"/>
          </a:p>
        </p:txBody>
      </p:sp>
      <p:sp>
        <p:nvSpPr>
          <p:cNvPr id="4" name="Slide Image Placeholder 3"/>
          <p:cNvSpPr>
            <a:spLocks noGrp="1" noRot="1" noChangeAspect="1"/>
          </p:cNvSpPr>
          <p:nvPr>
            <p:ph type="sldImg" idx="2"/>
          </p:nvPr>
        </p:nvSpPr>
        <p:spPr>
          <a:xfrm>
            <a:off x="938213" y="752475"/>
            <a:ext cx="5011737" cy="3757613"/>
          </a:xfrm>
          <a:prstGeom prst="rect">
            <a:avLst/>
          </a:prstGeom>
          <a:noFill/>
          <a:ln w="12700">
            <a:solidFill>
              <a:prstClr val="black"/>
            </a:solidFill>
          </a:ln>
        </p:spPr>
        <p:txBody>
          <a:bodyPr vert="horz" lIns="93205" tIns="46602" rIns="93205" bIns="46602" rtlCol="0" anchor="ctr"/>
          <a:lstStyle/>
          <a:p>
            <a:endParaRPr lang="en-GB"/>
          </a:p>
        </p:txBody>
      </p:sp>
      <p:sp>
        <p:nvSpPr>
          <p:cNvPr id="5" name="Notes Placeholder 4"/>
          <p:cNvSpPr>
            <a:spLocks noGrp="1"/>
          </p:cNvSpPr>
          <p:nvPr>
            <p:ph type="body" sz="quarter" idx="3"/>
          </p:nvPr>
        </p:nvSpPr>
        <p:spPr>
          <a:xfrm>
            <a:off x="688496" y="4761203"/>
            <a:ext cx="5511174" cy="4509849"/>
          </a:xfrm>
          <a:prstGeom prst="rect">
            <a:avLst/>
          </a:prstGeom>
        </p:spPr>
        <p:txBody>
          <a:bodyPr vert="horz" lIns="93205" tIns="46602" rIns="93205" bIns="4660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9183"/>
            <a:ext cx="2985622" cy="501095"/>
          </a:xfrm>
          <a:prstGeom prst="rect">
            <a:avLst/>
          </a:prstGeom>
        </p:spPr>
        <p:txBody>
          <a:bodyPr vert="horz" lIns="93205" tIns="46602" rIns="93205" bIns="46602" rtlCol="0" anchor="b"/>
          <a:lstStyle>
            <a:lvl1pPr algn="l">
              <a:defRPr sz="1200"/>
            </a:lvl1pPr>
          </a:lstStyle>
          <a:p>
            <a:endParaRPr lang="en-GB"/>
          </a:p>
        </p:txBody>
      </p:sp>
      <p:sp>
        <p:nvSpPr>
          <p:cNvPr id="7" name="Slide Number Placeholder 6"/>
          <p:cNvSpPr>
            <a:spLocks noGrp="1"/>
          </p:cNvSpPr>
          <p:nvPr>
            <p:ph type="sldNum" sz="quarter" idx="5"/>
          </p:nvPr>
        </p:nvSpPr>
        <p:spPr>
          <a:xfrm>
            <a:off x="3900934" y="9519183"/>
            <a:ext cx="2985622" cy="501095"/>
          </a:xfrm>
          <a:prstGeom prst="rect">
            <a:avLst/>
          </a:prstGeom>
        </p:spPr>
        <p:txBody>
          <a:bodyPr vert="horz" lIns="93205" tIns="46602" rIns="93205" bIns="46602" rtlCol="0" anchor="b"/>
          <a:lstStyle>
            <a:lvl1pPr algn="r">
              <a:defRPr sz="1200"/>
            </a:lvl1pPr>
          </a:lstStyle>
          <a:p>
            <a:fld id="{02142F78-C72E-455F-9CF9-06A29E1FD027}" type="slidenum">
              <a:rPr lang="en-GB" smtClean="0"/>
              <a:t>‹#›</a:t>
            </a:fld>
            <a:endParaRPr lang="en-GB"/>
          </a:p>
        </p:txBody>
      </p:sp>
    </p:spTree>
    <p:extLst>
      <p:ext uri="{BB962C8B-B14F-4D97-AF65-F5344CB8AC3E}">
        <p14:creationId xmlns:p14="http://schemas.microsoft.com/office/powerpoint/2010/main" val="6715776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Funded by UCU wit Prof Rob </a:t>
            </a:r>
            <a:r>
              <a:rPr lang="en-GB"/>
              <a:t>Smith from</a:t>
            </a:r>
            <a:endParaRPr lang="en-GB" dirty="0"/>
          </a:p>
        </p:txBody>
      </p:sp>
      <p:sp>
        <p:nvSpPr>
          <p:cNvPr id="4" name="Slide Number Placeholder 3"/>
          <p:cNvSpPr>
            <a:spLocks noGrp="1"/>
          </p:cNvSpPr>
          <p:nvPr>
            <p:ph type="sldNum" sz="quarter" idx="10"/>
          </p:nvPr>
        </p:nvSpPr>
        <p:spPr/>
        <p:txBody>
          <a:bodyPr/>
          <a:lstStyle/>
          <a:p>
            <a:fld id="{02142F78-C72E-455F-9CF9-06A29E1FD027}" type="slidenum">
              <a:rPr lang="en-GB" smtClean="0">
                <a:solidFill>
                  <a:prstClr val="black"/>
                </a:solidFill>
              </a:rPr>
              <a:pPr/>
              <a:t>2</a:t>
            </a:fld>
            <a:endParaRPr lang="en-GB">
              <a:solidFill>
                <a:prstClr val="black"/>
              </a:solidFill>
            </a:endParaRPr>
          </a:p>
        </p:txBody>
      </p:sp>
    </p:spTree>
    <p:extLst>
      <p:ext uri="{BB962C8B-B14F-4D97-AF65-F5344CB8AC3E}">
        <p14:creationId xmlns:p14="http://schemas.microsoft.com/office/powerpoint/2010/main" val="799624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2142F78-C72E-455F-9CF9-06A29E1FD027}" type="slidenum">
              <a:rPr lang="en-GB" smtClean="0"/>
              <a:t>3</a:t>
            </a:fld>
            <a:endParaRPr lang="en-GB"/>
          </a:p>
        </p:txBody>
      </p:sp>
    </p:spTree>
    <p:extLst>
      <p:ext uri="{BB962C8B-B14F-4D97-AF65-F5344CB8AC3E}">
        <p14:creationId xmlns:p14="http://schemas.microsoft.com/office/powerpoint/2010/main" val="28924208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93663" marR="0" lvl="0" indent="0" algn="l" defTabSz="914400" rtl="0" eaLnBrk="1" fontAlgn="auto" latinLnBrk="0" hangingPunct="1">
              <a:lnSpc>
                <a:spcPct val="100000"/>
              </a:lnSpc>
              <a:spcBef>
                <a:spcPct val="20000"/>
              </a:spcBef>
              <a:spcAft>
                <a:spcPts val="0"/>
              </a:spcAft>
              <a:buClr>
                <a:srgbClr val="7FD13B"/>
              </a:buClr>
              <a:buSzPct val="100000"/>
              <a:buFont typeface="Symbol" pitchFamily="18" charset="2"/>
              <a:buNone/>
              <a:tabLst/>
              <a:defRPr/>
            </a:pPr>
            <a:r>
              <a:rPr kumimoji="0" lang="en-GB" sz="3200" b="0" i="0" u="none" strike="noStrike" kern="1200" cap="none" spc="0" normalizeH="0" baseline="0" noProof="0" dirty="0">
                <a:ln>
                  <a:noFill/>
                </a:ln>
                <a:solidFill>
                  <a:prstClr val="black"/>
                </a:solidFill>
                <a:effectLst/>
                <a:uLnTx/>
                <a:uFillTx/>
                <a:latin typeface="Palatino Linotype" panose="02040502050505030304" pitchFamily="18" charset="0"/>
                <a:ea typeface="Times New Roman" panose="02020603050405020304" pitchFamily="18" charset="0"/>
                <a:cs typeface="Times New Roman" panose="02020603050405020304" pitchFamily="18" charset="0"/>
              </a:rPr>
              <a:t>Duckworth (2013) documents, deprivation and poverty are strongly linked to the prevalence of mental ill-health in communities.</a:t>
            </a:r>
            <a:r>
              <a:rPr kumimoji="0" lang="en-GB" sz="3200" b="0" i="0" u="none" strike="noStrike" kern="1200" cap="none" spc="0" normalizeH="0" baseline="0" noProof="0" dirty="0">
                <a:ln>
                  <a:noFill/>
                </a:ln>
                <a:solidFill>
                  <a:srgbClr val="4E5B6F"/>
                </a:solidFill>
                <a:effectLst/>
                <a:uLnTx/>
                <a:uFillTx/>
                <a:latin typeface="Calibri" panose="020F0502020204030204" pitchFamily="34" charset="0"/>
                <a:ea typeface="Times New Roman" panose="02020603050405020304" pitchFamily="18" charset="0"/>
                <a:cs typeface="Times New Roman" panose="02020603050405020304" pitchFamily="18" charset="0"/>
              </a:rPr>
              <a:t> </a:t>
            </a:r>
          </a:p>
          <a:p>
            <a:pPr algn="just">
              <a:lnSpc>
                <a:spcPct val="115000"/>
              </a:lnSpc>
              <a:spcAft>
                <a:spcPts val="1000"/>
              </a:spcAft>
            </a:pPr>
            <a:r>
              <a:rPr lang="en-GB" sz="3200" dirty="0">
                <a:effectLst/>
                <a:latin typeface="Calibri" panose="020F0502020204030204" pitchFamily="34" charset="0"/>
                <a:ea typeface="Calibri" panose="020F0502020204030204" pitchFamily="34" charset="0"/>
                <a:cs typeface="Arial" panose="020B0604020202020204" pitchFamily="34" charset="0"/>
              </a:rPr>
              <a:t>Further education is shown to be  beneficial in the positive effect it can have on mental health and well-being.  For several of the participants in the UCU </a:t>
            </a:r>
            <a:r>
              <a:rPr lang="en-GB" sz="3200" i="1" dirty="0">
                <a:effectLst/>
                <a:latin typeface="Calibri" panose="020F0502020204030204" pitchFamily="34" charset="0"/>
                <a:ea typeface="Calibri" panose="020F0502020204030204" pitchFamily="34" charset="0"/>
                <a:cs typeface="Arial" panose="020B0604020202020204" pitchFamily="34" charset="0"/>
              </a:rPr>
              <a:t>Transforming lives and communities</a:t>
            </a:r>
            <a:r>
              <a:rPr lang="en-GB" sz="3200" dirty="0">
                <a:effectLst/>
                <a:latin typeface="Calibri" panose="020F0502020204030204" pitchFamily="34" charset="0"/>
                <a:ea typeface="Calibri" panose="020F0502020204030204" pitchFamily="34" charset="0"/>
                <a:cs typeface="Arial" panose="020B0604020202020204" pitchFamily="34" charset="0"/>
              </a:rPr>
              <a:t> project, further education offered a lifeline that helped in their recovery from a mental health issue. Transformative education is drawn from and situated within individual and communal resources. The positive impact of the transformation extended to their family circumstances.</a:t>
            </a:r>
            <a:endParaRPr lang="en-GB" sz="3600" dirty="0">
              <a:effectLst/>
              <a:latin typeface="Arial" panose="020B0604020202020204" pitchFamily="34" charset="0"/>
              <a:ea typeface="SimSun" panose="02010600030101010101" pitchFamily="2" charset="-122"/>
              <a:cs typeface="Times New Roman" panose="02020603050405020304" pitchFamily="18" charset="0"/>
            </a:endParaRPr>
          </a:p>
          <a:p>
            <a:pPr marL="93663" marR="0" lvl="0" indent="0" algn="l" defTabSz="914400" rtl="0" eaLnBrk="1" fontAlgn="auto" latinLnBrk="0" hangingPunct="1">
              <a:lnSpc>
                <a:spcPct val="100000"/>
              </a:lnSpc>
              <a:spcBef>
                <a:spcPct val="20000"/>
              </a:spcBef>
              <a:spcAft>
                <a:spcPts val="0"/>
              </a:spcAft>
              <a:buClr>
                <a:srgbClr val="7FD13B"/>
              </a:buClr>
              <a:buSzPct val="100000"/>
              <a:buFont typeface="Symbol" pitchFamily="18" charset="2"/>
              <a:buNone/>
              <a:tabLst/>
              <a:defRPr/>
            </a:pPr>
            <a:endParaRPr kumimoji="0" lang="en-GB" sz="3200" b="0" i="0" u="none" strike="noStrike" kern="1200" cap="none" spc="0" normalizeH="0" baseline="0" noProof="0" dirty="0">
              <a:ln>
                <a:noFill/>
              </a:ln>
              <a:solidFill>
                <a:prstClr val="black"/>
              </a:solidFill>
              <a:effectLst/>
              <a:uLnTx/>
              <a:uFillTx/>
              <a:latin typeface="Palatino Linotype" panose="02040502050505030304" pitchFamily="18" charset="0"/>
              <a:ea typeface="+mn-ea"/>
              <a:cs typeface="+mn-cs"/>
            </a:endParaRP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142F78-C72E-455F-9CF9-06A29E1FD027}"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023825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dirty="0">
                <a:solidFill>
                  <a:srgbClr val="1F145D"/>
                </a:solidFill>
                <a:effectLst/>
                <a:latin typeface="poximanovasemibold"/>
              </a:rPr>
              <a:t>Right2Learn campaign launch</a:t>
            </a:r>
          </a:p>
          <a:p>
            <a:pPr algn="l"/>
            <a:r>
              <a:rPr lang="en-US" b="0" i="0" dirty="0">
                <a:solidFill>
                  <a:srgbClr val="878787"/>
                </a:solidFill>
                <a:effectLst/>
                <a:latin typeface="poximanovasemibold"/>
              </a:rPr>
              <a:t>09th December 2020 launched in </a:t>
            </a:r>
            <a:r>
              <a:rPr lang="en-US" b="0" i="0" dirty="0" err="1">
                <a:solidFill>
                  <a:srgbClr val="878787"/>
                </a:solidFill>
                <a:effectLst/>
                <a:latin typeface="poximanovasemibold"/>
              </a:rPr>
              <a:t>decmber</a:t>
            </a:r>
            <a:r>
              <a:rPr lang="en-US" b="0" i="0" dirty="0">
                <a:solidFill>
                  <a:srgbClr val="878787"/>
                </a:solidFill>
                <a:effectLst/>
                <a:latin typeface="poximanovasemibold"/>
              </a:rPr>
              <a:t> </a:t>
            </a:r>
          </a:p>
          <a:p>
            <a:endParaRPr lang="en-GB" dirty="0"/>
          </a:p>
        </p:txBody>
      </p:sp>
      <p:sp>
        <p:nvSpPr>
          <p:cNvPr id="4" name="Slide Number Placeholder 3"/>
          <p:cNvSpPr>
            <a:spLocks noGrp="1"/>
          </p:cNvSpPr>
          <p:nvPr>
            <p:ph type="sldNum" sz="quarter" idx="5"/>
          </p:nvPr>
        </p:nvSpPr>
        <p:spPr/>
        <p:txBody>
          <a:bodyPr/>
          <a:lstStyle/>
          <a:p>
            <a:fld id="{02142F78-C72E-455F-9CF9-06A29E1FD027}" type="slidenum">
              <a:rPr lang="en-GB" smtClean="0"/>
              <a:t>10</a:t>
            </a:fld>
            <a:endParaRPr lang="en-GB"/>
          </a:p>
        </p:txBody>
      </p:sp>
    </p:spTree>
    <p:extLst>
      <p:ext uri="{BB962C8B-B14F-4D97-AF65-F5344CB8AC3E}">
        <p14:creationId xmlns:p14="http://schemas.microsoft.com/office/powerpoint/2010/main" val="9060644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2840E1E-929C-491B-9308-9FA1594F26CF}" type="datetimeFigureOut">
              <a:rPr lang="en-GB" smtClean="0"/>
              <a:t>19/09/2023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E1D533-3CC1-402C-B1BC-1EF7EFD5C9D3}"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2840E1E-929C-491B-9308-9FA1594F26CF}" type="datetimeFigureOut">
              <a:rPr lang="en-GB" smtClean="0"/>
              <a:t>19/09/2023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E1D533-3CC1-402C-B1BC-1EF7EFD5C9D3}"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D2840E1E-929C-491B-9308-9FA1594F26CF}" type="datetimeFigureOut">
              <a:rPr lang="en-GB" smtClean="0"/>
              <a:t>19/09/2023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E1D533-3CC1-402C-B1BC-1EF7EFD5C9D3}" type="slidenum">
              <a:rPr lang="en-GB" smtClean="0"/>
              <a:t>‹#›</a:t>
            </a:fld>
            <a:endParaRPr lang="en-GB"/>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7">
            <a:extLst>
              <a:ext uri="{FF2B5EF4-FFF2-40B4-BE49-F238E27FC236}">
                <a16:creationId xmlns:a16="http://schemas.microsoft.com/office/drawing/2014/main" id="{8B7E5608-4515-4F71-817D-1200B4109B79}"/>
              </a:ext>
            </a:extLst>
          </p:cNvPr>
          <p:cNvGrpSpPr>
            <a:grpSpLocks/>
          </p:cNvGrpSpPr>
          <p:nvPr/>
        </p:nvGrpSpPr>
        <p:grpSpPr bwMode="auto">
          <a:xfrm>
            <a:off x="-7938" y="-7938"/>
            <a:ext cx="9169401" cy="6873876"/>
            <a:chOff x="-8466" y="-8468"/>
            <a:chExt cx="9169804" cy="6874935"/>
          </a:xfrm>
        </p:grpSpPr>
        <p:cxnSp>
          <p:nvCxnSpPr>
            <p:cNvPr id="5" name="Straight Connector 4">
              <a:extLst>
                <a:ext uri="{FF2B5EF4-FFF2-40B4-BE49-F238E27FC236}">
                  <a16:creationId xmlns:a16="http://schemas.microsoft.com/office/drawing/2014/main" id="{7AF93E1D-0582-421B-857E-DA7E5C2FE33C}"/>
                </a:ext>
              </a:extLst>
            </p:cNvPr>
            <p:cNvCxnSpPr/>
            <p:nvPr/>
          </p:nvCxnSpPr>
          <p:spPr>
            <a:xfrm flipV="1">
              <a:off x="5130498"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400B2F6E-A76A-4CFE-8437-B745035266E0}"/>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7" name="Freeform 18">
              <a:extLst>
                <a:ext uri="{FF2B5EF4-FFF2-40B4-BE49-F238E27FC236}">
                  <a16:creationId xmlns:a16="http://schemas.microsoft.com/office/drawing/2014/main" id="{1B58176B-7D4A-47FC-B1BB-E460B9D7A3CC}"/>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19">
              <a:extLst>
                <a:ext uri="{FF2B5EF4-FFF2-40B4-BE49-F238E27FC236}">
                  <a16:creationId xmlns:a16="http://schemas.microsoft.com/office/drawing/2014/main" id="{C3E65B01-7524-4C01-8CD4-2E16C8CE0AC7}"/>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20">
              <a:extLst>
                <a:ext uri="{FF2B5EF4-FFF2-40B4-BE49-F238E27FC236}">
                  <a16:creationId xmlns:a16="http://schemas.microsoft.com/office/drawing/2014/main" id="{E0C9F064-F80B-4CD2-86E2-D4D0AC6C6425}"/>
                </a:ext>
              </a:extLst>
            </p:cNvPr>
            <p:cNvSpPr/>
            <p:nvPr/>
          </p:nvSpPr>
          <p:spPr>
            <a:xfrm>
              <a:off x="6638689" y="3919613"/>
              <a:ext cx="251312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21">
              <a:extLst>
                <a:ext uri="{FF2B5EF4-FFF2-40B4-BE49-F238E27FC236}">
                  <a16:creationId xmlns:a16="http://schemas.microsoft.com/office/drawing/2014/main" id="{ED32969C-D604-4537-B5DA-086222F13A83}"/>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22">
              <a:extLst>
                <a:ext uri="{FF2B5EF4-FFF2-40B4-BE49-F238E27FC236}">
                  <a16:creationId xmlns:a16="http://schemas.microsoft.com/office/drawing/2014/main" id="{327C3A79-4EEC-4BA3-9DF6-A687AF58B09F}"/>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23">
              <a:extLst>
                <a:ext uri="{FF2B5EF4-FFF2-40B4-BE49-F238E27FC236}">
                  <a16:creationId xmlns:a16="http://schemas.microsoft.com/office/drawing/2014/main" id="{53F9EDAC-9440-4309-82EF-3DD85FF448F6}"/>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24">
              <a:extLst>
                <a:ext uri="{FF2B5EF4-FFF2-40B4-BE49-F238E27FC236}">
                  <a16:creationId xmlns:a16="http://schemas.microsoft.com/office/drawing/2014/main" id="{88D67A12-C7C6-44F4-80CC-5AC4FC706107}"/>
                </a:ext>
              </a:extLst>
            </p:cNvPr>
            <p:cNvSpPr/>
            <p:nvPr/>
          </p:nvSpPr>
          <p:spPr>
            <a:xfrm>
              <a:off x="8059565"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27">
              <a:extLst>
                <a:ext uri="{FF2B5EF4-FFF2-40B4-BE49-F238E27FC236}">
                  <a16:creationId xmlns:a16="http://schemas.microsoft.com/office/drawing/2014/main" id="{2E835406-99DF-420E-8182-109A70AF2C2B}"/>
                </a:ext>
              </a:extLst>
            </p:cNvPr>
            <p:cNvSpPr/>
            <p:nvPr/>
          </p:nvSpPr>
          <p:spPr>
            <a:xfrm>
              <a:off x="-8466" y="-8468"/>
              <a:ext cx="863639"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Date Placeholder 3">
            <a:extLst>
              <a:ext uri="{FF2B5EF4-FFF2-40B4-BE49-F238E27FC236}">
                <a16:creationId xmlns:a16="http://schemas.microsoft.com/office/drawing/2014/main" id="{F6F4D0D1-3716-4DC3-8A48-8CD52542FCF2}"/>
              </a:ext>
            </a:extLst>
          </p:cNvPr>
          <p:cNvSpPr>
            <a:spLocks noGrp="1"/>
          </p:cNvSpPr>
          <p:nvPr>
            <p:ph type="dt" sz="half" idx="10"/>
          </p:nvPr>
        </p:nvSpPr>
        <p:spPr/>
        <p:txBody>
          <a:bodyPr/>
          <a:lstStyle>
            <a:lvl1pPr>
              <a:defRPr/>
            </a:lvl1pPr>
          </a:lstStyle>
          <a:p>
            <a:pPr>
              <a:defRPr/>
            </a:pPr>
            <a:fld id="{2A83BE7C-EC5A-4B02-B09E-FF1F80934F3E}" type="datetimeFigureOut">
              <a:rPr lang="en-US"/>
              <a:pPr>
                <a:defRPr/>
              </a:pPr>
              <a:t>9/19/2023</a:t>
            </a:fld>
            <a:endParaRPr lang="en-GB"/>
          </a:p>
        </p:txBody>
      </p:sp>
      <p:sp>
        <p:nvSpPr>
          <p:cNvPr id="16" name="Footer Placeholder 4">
            <a:extLst>
              <a:ext uri="{FF2B5EF4-FFF2-40B4-BE49-F238E27FC236}">
                <a16:creationId xmlns:a16="http://schemas.microsoft.com/office/drawing/2014/main" id="{A6B479D3-9220-464B-A15F-BB46F1FD9CC6}"/>
              </a:ext>
            </a:extLst>
          </p:cNvPr>
          <p:cNvSpPr>
            <a:spLocks noGrp="1"/>
          </p:cNvSpPr>
          <p:nvPr>
            <p:ph type="ftr" sz="quarter" idx="11"/>
          </p:nvPr>
        </p:nvSpPr>
        <p:spPr/>
        <p:txBody>
          <a:bodyPr/>
          <a:lstStyle>
            <a:lvl1pPr>
              <a:defRPr/>
            </a:lvl1pPr>
          </a:lstStyle>
          <a:p>
            <a:pPr>
              <a:defRPr/>
            </a:pPr>
            <a:endParaRPr lang="en-GB"/>
          </a:p>
        </p:txBody>
      </p:sp>
      <p:sp>
        <p:nvSpPr>
          <p:cNvPr id="17" name="Slide Number Placeholder 5">
            <a:extLst>
              <a:ext uri="{FF2B5EF4-FFF2-40B4-BE49-F238E27FC236}">
                <a16:creationId xmlns:a16="http://schemas.microsoft.com/office/drawing/2014/main" id="{F50387CD-B9F2-414A-AEA6-2706EF7F4849}"/>
              </a:ext>
            </a:extLst>
          </p:cNvPr>
          <p:cNvSpPr>
            <a:spLocks noGrp="1"/>
          </p:cNvSpPr>
          <p:nvPr>
            <p:ph type="sldNum" sz="quarter" idx="12"/>
          </p:nvPr>
        </p:nvSpPr>
        <p:spPr/>
        <p:txBody>
          <a:bodyPr/>
          <a:lstStyle>
            <a:lvl1pPr>
              <a:defRPr/>
            </a:lvl1pPr>
          </a:lstStyle>
          <a:p>
            <a:pPr>
              <a:defRPr/>
            </a:pPr>
            <a:fld id="{80DDD903-BB1B-40F6-ACEA-63C3A6F4AFEA}" type="slidenum">
              <a:rPr lang="en-GB" altLang="en-US"/>
              <a:pPr>
                <a:defRPr/>
              </a:pPr>
              <a:t>‹#›</a:t>
            </a:fld>
            <a:endParaRPr lang="en-GB" altLang="en-US"/>
          </a:p>
        </p:txBody>
      </p:sp>
    </p:spTree>
    <p:extLst>
      <p:ext uri="{BB962C8B-B14F-4D97-AF65-F5344CB8AC3E}">
        <p14:creationId xmlns:p14="http://schemas.microsoft.com/office/powerpoint/2010/main" val="2749326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EBF51B3-B59B-4806-B049-405C59889158}"/>
              </a:ext>
            </a:extLst>
          </p:cNvPr>
          <p:cNvSpPr>
            <a:spLocks noGrp="1"/>
          </p:cNvSpPr>
          <p:nvPr>
            <p:ph type="dt" sz="half" idx="10"/>
          </p:nvPr>
        </p:nvSpPr>
        <p:spPr/>
        <p:txBody>
          <a:bodyPr/>
          <a:lstStyle>
            <a:lvl1pPr>
              <a:defRPr/>
            </a:lvl1pPr>
          </a:lstStyle>
          <a:p>
            <a:pPr>
              <a:defRPr/>
            </a:pPr>
            <a:fld id="{C520EBE7-9C2D-44AF-A737-D1A07CC513CB}" type="datetimeFigureOut">
              <a:rPr lang="en-US"/>
              <a:pPr>
                <a:defRPr/>
              </a:pPr>
              <a:t>9/19/2023</a:t>
            </a:fld>
            <a:endParaRPr lang="en-GB"/>
          </a:p>
        </p:txBody>
      </p:sp>
      <p:sp>
        <p:nvSpPr>
          <p:cNvPr id="5" name="Footer Placeholder 4">
            <a:extLst>
              <a:ext uri="{FF2B5EF4-FFF2-40B4-BE49-F238E27FC236}">
                <a16:creationId xmlns:a16="http://schemas.microsoft.com/office/drawing/2014/main" id="{6AE9C3DC-FC3D-4F4D-8DD7-AA6C25E5D762}"/>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AF368681-4D7A-4BF7-8533-EFDD8EA00F31}"/>
              </a:ext>
            </a:extLst>
          </p:cNvPr>
          <p:cNvSpPr>
            <a:spLocks noGrp="1"/>
          </p:cNvSpPr>
          <p:nvPr>
            <p:ph type="sldNum" sz="quarter" idx="12"/>
          </p:nvPr>
        </p:nvSpPr>
        <p:spPr/>
        <p:txBody>
          <a:bodyPr/>
          <a:lstStyle>
            <a:lvl1pPr>
              <a:defRPr/>
            </a:lvl1pPr>
          </a:lstStyle>
          <a:p>
            <a:pPr>
              <a:defRPr/>
            </a:pPr>
            <a:fld id="{7EF40B67-9E9F-4F24-813C-7D205DF8F818}" type="slidenum">
              <a:rPr lang="en-GB" altLang="en-US"/>
              <a:pPr>
                <a:defRPr/>
              </a:pPr>
              <a:t>‹#›</a:t>
            </a:fld>
            <a:endParaRPr lang="en-GB" altLang="en-US"/>
          </a:p>
        </p:txBody>
      </p:sp>
    </p:spTree>
    <p:extLst>
      <p:ext uri="{BB962C8B-B14F-4D97-AF65-F5344CB8AC3E}">
        <p14:creationId xmlns:p14="http://schemas.microsoft.com/office/powerpoint/2010/main" val="3769048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514FAB0-BBB7-4536-8242-E7068683209E}"/>
              </a:ext>
            </a:extLst>
          </p:cNvPr>
          <p:cNvSpPr>
            <a:spLocks noGrp="1"/>
          </p:cNvSpPr>
          <p:nvPr>
            <p:ph type="dt" sz="half" idx="10"/>
          </p:nvPr>
        </p:nvSpPr>
        <p:spPr/>
        <p:txBody>
          <a:bodyPr/>
          <a:lstStyle>
            <a:lvl1pPr>
              <a:defRPr/>
            </a:lvl1pPr>
          </a:lstStyle>
          <a:p>
            <a:pPr>
              <a:defRPr/>
            </a:pPr>
            <a:fld id="{D10A7197-E248-4E87-AB8C-1C4F91ADC71C}" type="datetimeFigureOut">
              <a:rPr lang="en-US"/>
              <a:pPr>
                <a:defRPr/>
              </a:pPr>
              <a:t>9/19/2023</a:t>
            </a:fld>
            <a:endParaRPr lang="en-GB"/>
          </a:p>
        </p:txBody>
      </p:sp>
      <p:sp>
        <p:nvSpPr>
          <p:cNvPr id="5" name="Footer Placeholder 4">
            <a:extLst>
              <a:ext uri="{FF2B5EF4-FFF2-40B4-BE49-F238E27FC236}">
                <a16:creationId xmlns:a16="http://schemas.microsoft.com/office/drawing/2014/main" id="{3F6B8573-CFFC-4F07-BDE3-49D0C2D6EB6A}"/>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AC441119-01ED-4067-AF51-B704EAEEC72C}"/>
              </a:ext>
            </a:extLst>
          </p:cNvPr>
          <p:cNvSpPr>
            <a:spLocks noGrp="1"/>
          </p:cNvSpPr>
          <p:nvPr>
            <p:ph type="sldNum" sz="quarter" idx="12"/>
          </p:nvPr>
        </p:nvSpPr>
        <p:spPr/>
        <p:txBody>
          <a:bodyPr/>
          <a:lstStyle>
            <a:lvl1pPr>
              <a:defRPr/>
            </a:lvl1pPr>
          </a:lstStyle>
          <a:p>
            <a:pPr>
              <a:defRPr/>
            </a:pPr>
            <a:fld id="{B61E48E7-6F8F-421D-B4AD-2910E7DC09D5}" type="slidenum">
              <a:rPr lang="en-GB" altLang="en-US"/>
              <a:pPr>
                <a:defRPr/>
              </a:pPr>
              <a:t>‹#›</a:t>
            </a:fld>
            <a:endParaRPr lang="en-GB" altLang="en-US"/>
          </a:p>
        </p:txBody>
      </p:sp>
    </p:spTree>
    <p:extLst>
      <p:ext uri="{BB962C8B-B14F-4D97-AF65-F5344CB8AC3E}">
        <p14:creationId xmlns:p14="http://schemas.microsoft.com/office/powerpoint/2010/main" val="6438411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28788F47-020D-4BBC-B6DC-6F14BB163D50}"/>
              </a:ext>
            </a:extLst>
          </p:cNvPr>
          <p:cNvSpPr>
            <a:spLocks noGrp="1"/>
          </p:cNvSpPr>
          <p:nvPr>
            <p:ph type="dt" sz="half" idx="10"/>
          </p:nvPr>
        </p:nvSpPr>
        <p:spPr/>
        <p:txBody>
          <a:bodyPr/>
          <a:lstStyle>
            <a:lvl1pPr>
              <a:defRPr/>
            </a:lvl1pPr>
          </a:lstStyle>
          <a:p>
            <a:pPr>
              <a:defRPr/>
            </a:pPr>
            <a:fld id="{AE4CB0F2-186E-4241-9DA6-9B297C722E30}" type="datetimeFigureOut">
              <a:rPr lang="en-US"/>
              <a:pPr>
                <a:defRPr/>
              </a:pPr>
              <a:t>9/19/2023</a:t>
            </a:fld>
            <a:endParaRPr lang="en-GB"/>
          </a:p>
        </p:txBody>
      </p:sp>
      <p:sp>
        <p:nvSpPr>
          <p:cNvPr id="6" name="Footer Placeholder 4">
            <a:extLst>
              <a:ext uri="{FF2B5EF4-FFF2-40B4-BE49-F238E27FC236}">
                <a16:creationId xmlns:a16="http://schemas.microsoft.com/office/drawing/2014/main" id="{81E0D270-20E9-430B-B532-7F20983BEE58}"/>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867B0FCF-66C7-4AEB-B7DE-E69560119DC7}"/>
              </a:ext>
            </a:extLst>
          </p:cNvPr>
          <p:cNvSpPr>
            <a:spLocks noGrp="1"/>
          </p:cNvSpPr>
          <p:nvPr>
            <p:ph type="sldNum" sz="quarter" idx="12"/>
          </p:nvPr>
        </p:nvSpPr>
        <p:spPr/>
        <p:txBody>
          <a:bodyPr/>
          <a:lstStyle>
            <a:lvl1pPr>
              <a:defRPr/>
            </a:lvl1pPr>
          </a:lstStyle>
          <a:p>
            <a:pPr>
              <a:defRPr/>
            </a:pPr>
            <a:fld id="{C378BF03-D5D4-4925-AC5B-B785A605A635}" type="slidenum">
              <a:rPr lang="en-GB" altLang="en-US"/>
              <a:pPr>
                <a:defRPr/>
              </a:pPr>
              <a:t>‹#›</a:t>
            </a:fld>
            <a:endParaRPr lang="en-GB" altLang="en-US"/>
          </a:p>
        </p:txBody>
      </p:sp>
    </p:spTree>
    <p:extLst>
      <p:ext uri="{BB962C8B-B14F-4D97-AF65-F5344CB8AC3E}">
        <p14:creationId xmlns:p14="http://schemas.microsoft.com/office/powerpoint/2010/main" val="24838431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78E1752F-5304-4604-AA54-183A3BF9B530}"/>
              </a:ext>
            </a:extLst>
          </p:cNvPr>
          <p:cNvSpPr>
            <a:spLocks noGrp="1"/>
          </p:cNvSpPr>
          <p:nvPr>
            <p:ph type="dt" sz="half" idx="10"/>
          </p:nvPr>
        </p:nvSpPr>
        <p:spPr/>
        <p:txBody>
          <a:bodyPr/>
          <a:lstStyle>
            <a:lvl1pPr>
              <a:defRPr/>
            </a:lvl1pPr>
          </a:lstStyle>
          <a:p>
            <a:pPr>
              <a:defRPr/>
            </a:pPr>
            <a:fld id="{58CF8499-6257-4161-9A06-F69CAD00FF94}" type="datetimeFigureOut">
              <a:rPr lang="en-US"/>
              <a:pPr>
                <a:defRPr/>
              </a:pPr>
              <a:t>9/19/2023</a:t>
            </a:fld>
            <a:endParaRPr lang="en-GB"/>
          </a:p>
        </p:txBody>
      </p:sp>
      <p:sp>
        <p:nvSpPr>
          <p:cNvPr id="8" name="Footer Placeholder 4">
            <a:extLst>
              <a:ext uri="{FF2B5EF4-FFF2-40B4-BE49-F238E27FC236}">
                <a16:creationId xmlns:a16="http://schemas.microsoft.com/office/drawing/2014/main" id="{C059C9EA-0D8C-4428-9A15-E454F5D23D8F}"/>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935EB848-7BDA-4437-AF1B-F2FDBDE5D27C}"/>
              </a:ext>
            </a:extLst>
          </p:cNvPr>
          <p:cNvSpPr>
            <a:spLocks noGrp="1"/>
          </p:cNvSpPr>
          <p:nvPr>
            <p:ph type="sldNum" sz="quarter" idx="12"/>
          </p:nvPr>
        </p:nvSpPr>
        <p:spPr/>
        <p:txBody>
          <a:bodyPr/>
          <a:lstStyle>
            <a:lvl1pPr>
              <a:defRPr/>
            </a:lvl1pPr>
          </a:lstStyle>
          <a:p>
            <a:pPr>
              <a:defRPr/>
            </a:pPr>
            <a:fld id="{45DAF8E6-702C-46CF-881F-B895033E6D9D}" type="slidenum">
              <a:rPr lang="en-GB" altLang="en-US"/>
              <a:pPr>
                <a:defRPr/>
              </a:pPr>
              <a:t>‹#›</a:t>
            </a:fld>
            <a:endParaRPr lang="en-GB" altLang="en-US"/>
          </a:p>
        </p:txBody>
      </p:sp>
    </p:spTree>
    <p:extLst>
      <p:ext uri="{BB962C8B-B14F-4D97-AF65-F5344CB8AC3E}">
        <p14:creationId xmlns:p14="http://schemas.microsoft.com/office/powerpoint/2010/main" val="32394664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45D881FE-8600-4739-A32B-D811251F5A6A}"/>
              </a:ext>
            </a:extLst>
          </p:cNvPr>
          <p:cNvSpPr>
            <a:spLocks noGrp="1"/>
          </p:cNvSpPr>
          <p:nvPr>
            <p:ph type="dt" sz="half" idx="10"/>
          </p:nvPr>
        </p:nvSpPr>
        <p:spPr/>
        <p:txBody>
          <a:bodyPr/>
          <a:lstStyle>
            <a:lvl1pPr>
              <a:defRPr/>
            </a:lvl1pPr>
          </a:lstStyle>
          <a:p>
            <a:pPr>
              <a:defRPr/>
            </a:pPr>
            <a:fld id="{2D023A7E-5466-42F2-86EC-453724A602CA}" type="datetimeFigureOut">
              <a:rPr lang="en-US"/>
              <a:pPr>
                <a:defRPr/>
              </a:pPr>
              <a:t>9/19/2023</a:t>
            </a:fld>
            <a:endParaRPr lang="en-GB"/>
          </a:p>
        </p:txBody>
      </p:sp>
      <p:sp>
        <p:nvSpPr>
          <p:cNvPr id="4" name="Footer Placeholder 4">
            <a:extLst>
              <a:ext uri="{FF2B5EF4-FFF2-40B4-BE49-F238E27FC236}">
                <a16:creationId xmlns:a16="http://schemas.microsoft.com/office/drawing/2014/main" id="{533CAF90-8D4A-49CF-A45B-878DDC78692B}"/>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5">
            <a:extLst>
              <a:ext uri="{FF2B5EF4-FFF2-40B4-BE49-F238E27FC236}">
                <a16:creationId xmlns:a16="http://schemas.microsoft.com/office/drawing/2014/main" id="{1D113182-FD78-4766-8008-732673BEDC15}"/>
              </a:ext>
            </a:extLst>
          </p:cNvPr>
          <p:cNvSpPr>
            <a:spLocks noGrp="1"/>
          </p:cNvSpPr>
          <p:nvPr>
            <p:ph type="sldNum" sz="quarter" idx="12"/>
          </p:nvPr>
        </p:nvSpPr>
        <p:spPr/>
        <p:txBody>
          <a:bodyPr/>
          <a:lstStyle>
            <a:lvl1pPr>
              <a:defRPr/>
            </a:lvl1pPr>
          </a:lstStyle>
          <a:p>
            <a:pPr>
              <a:defRPr/>
            </a:pPr>
            <a:fld id="{2F2EFA20-C70E-49EB-80CF-3CCCAA967611}" type="slidenum">
              <a:rPr lang="en-GB" altLang="en-US"/>
              <a:pPr>
                <a:defRPr/>
              </a:pPr>
              <a:t>‹#›</a:t>
            </a:fld>
            <a:endParaRPr lang="en-GB" altLang="en-US"/>
          </a:p>
        </p:txBody>
      </p:sp>
    </p:spTree>
    <p:extLst>
      <p:ext uri="{BB962C8B-B14F-4D97-AF65-F5344CB8AC3E}">
        <p14:creationId xmlns:p14="http://schemas.microsoft.com/office/powerpoint/2010/main" val="21678780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1CB99D3-EEA2-40FC-84FA-876BF00283F3}"/>
              </a:ext>
            </a:extLst>
          </p:cNvPr>
          <p:cNvSpPr>
            <a:spLocks noGrp="1"/>
          </p:cNvSpPr>
          <p:nvPr>
            <p:ph type="dt" sz="half" idx="10"/>
          </p:nvPr>
        </p:nvSpPr>
        <p:spPr/>
        <p:txBody>
          <a:bodyPr/>
          <a:lstStyle>
            <a:lvl1pPr>
              <a:defRPr/>
            </a:lvl1pPr>
          </a:lstStyle>
          <a:p>
            <a:pPr>
              <a:defRPr/>
            </a:pPr>
            <a:fld id="{B219346C-5017-4358-998F-E6B41A012B2F}" type="datetimeFigureOut">
              <a:rPr lang="en-US"/>
              <a:pPr>
                <a:defRPr/>
              </a:pPr>
              <a:t>9/19/2023</a:t>
            </a:fld>
            <a:endParaRPr lang="en-GB"/>
          </a:p>
        </p:txBody>
      </p:sp>
      <p:sp>
        <p:nvSpPr>
          <p:cNvPr id="3" name="Footer Placeholder 4">
            <a:extLst>
              <a:ext uri="{FF2B5EF4-FFF2-40B4-BE49-F238E27FC236}">
                <a16:creationId xmlns:a16="http://schemas.microsoft.com/office/drawing/2014/main" id="{973CD4D4-A445-4ED5-A558-850AA06F7ED7}"/>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id="{EF0E10F9-8A63-4298-B457-946E3AF13EDF}"/>
              </a:ext>
            </a:extLst>
          </p:cNvPr>
          <p:cNvSpPr>
            <a:spLocks noGrp="1"/>
          </p:cNvSpPr>
          <p:nvPr>
            <p:ph type="sldNum" sz="quarter" idx="12"/>
          </p:nvPr>
        </p:nvSpPr>
        <p:spPr/>
        <p:txBody>
          <a:bodyPr/>
          <a:lstStyle>
            <a:lvl1pPr>
              <a:defRPr/>
            </a:lvl1pPr>
          </a:lstStyle>
          <a:p>
            <a:pPr>
              <a:defRPr/>
            </a:pPr>
            <a:fld id="{69CE3792-CEE2-4FCF-AD15-5EB556E70B32}" type="slidenum">
              <a:rPr lang="en-GB" altLang="en-US"/>
              <a:pPr>
                <a:defRPr/>
              </a:pPr>
              <a:t>‹#›</a:t>
            </a:fld>
            <a:endParaRPr lang="en-GB" altLang="en-US"/>
          </a:p>
        </p:txBody>
      </p:sp>
    </p:spTree>
    <p:extLst>
      <p:ext uri="{BB962C8B-B14F-4D97-AF65-F5344CB8AC3E}">
        <p14:creationId xmlns:p14="http://schemas.microsoft.com/office/powerpoint/2010/main" val="12340786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FE5C7F8D-2528-4D9A-A5CC-4CBD56BE2C2C}"/>
              </a:ext>
            </a:extLst>
          </p:cNvPr>
          <p:cNvSpPr>
            <a:spLocks noGrp="1"/>
          </p:cNvSpPr>
          <p:nvPr>
            <p:ph type="dt" sz="half" idx="10"/>
          </p:nvPr>
        </p:nvSpPr>
        <p:spPr/>
        <p:txBody>
          <a:bodyPr/>
          <a:lstStyle>
            <a:lvl1pPr>
              <a:defRPr/>
            </a:lvl1pPr>
          </a:lstStyle>
          <a:p>
            <a:pPr>
              <a:defRPr/>
            </a:pPr>
            <a:fld id="{D8D0BBD1-7547-4DCF-8AFE-2D2D84A13966}" type="datetimeFigureOut">
              <a:rPr lang="en-US"/>
              <a:pPr>
                <a:defRPr/>
              </a:pPr>
              <a:t>9/19/2023</a:t>
            </a:fld>
            <a:endParaRPr lang="en-GB"/>
          </a:p>
        </p:txBody>
      </p:sp>
      <p:sp>
        <p:nvSpPr>
          <p:cNvPr id="6" name="Footer Placeholder 4">
            <a:extLst>
              <a:ext uri="{FF2B5EF4-FFF2-40B4-BE49-F238E27FC236}">
                <a16:creationId xmlns:a16="http://schemas.microsoft.com/office/drawing/2014/main" id="{5F1F2ADF-DD96-4D84-BD10-B9926B5DABC8}"/>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B81434AC-95B7-4FD2-9CE2-77E69388BFEA}"/>
              </a:ext>
            </a:extLst>
          </p:cNvPr>
          <p:cNvSpPr>
            <a:spLocks noGrp="1"/>
          </p:cNvSpPr>
          <p:nvPr>
            <p:ph type="sldNum" sz="quarter" idx="12"/>
          </p:nvPr>
        </p:nvSpPr>
        <p:spPr/>
        <p:txBody>
          <a:bodyPr/>
          <a:lstStyle>
            <a:lvl1pPr>
              <a:defRPr/>
            </a:lvl1pPr>
          </a:lstStyle>
          <a:p>
            <a:pPr>
              <a:defRPr/>
            </a:pPr>
            <a:fld id="{5EBF88AC-235C-4CE8-BB24-61909A0E8402}" type="slidenum">
              <a:rPr lang="en-GB" altLang="en-US"/>
              <a:pPr>
                <a:defRPr/>
              </a:pPr>
              <a:t>‹#›</a:t>
            </a:fld>
            <a:endParaRPr lang="en-GB" altLang="en-US"/>
          </a:p>
        </p:txBody>
      </p:sp>
    </p:spTree>
    <p:extLst>
      <p:ext uri="{BB962C8B-B14F-4D97-AF65-F5344CB8AC3E}">
        <p14:creationId xmlns:p14="http://schemas.microsoft.com/office/powerpoint/2010/main" val="2510739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2840E1E-929C-491B-9308-9FA1594F26CF}" type="datetimeFigureOut">
              <a:rPr lang="en-GB" smtClean="0"/>
              <a:t>19/09/2023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E1D533-3CC1-402C-B1BC-1EF7EFD5C9D3}" type="slidenum">
              <a:rPr lang="en-GB" smtClean="0"/>
              <a:t>‹#›</a:t>
            </a:fld>
            <a:endParaRPr lang="en-GB"/>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4B430F6B-D410-4DE4-AE5B-3DF3B7408F98}"/>
              </a:ext>
            </a:extLst>
          </p:cNvPr>
          <p:cNvSpPr>
            <a:spLocks noGrp="1"/>
          </p:cNvSpPr>
          <p:nvPr>
            <p:ph type="dt" sz="half" idx="10"/>
          </p:nvPr>
        </p:nvSpPr>
        <p:spPr/>
        <p:txBody>
          <a:bodyPr/>
          <a:lstStyle>
            <a:lvl1pPr>
              <a:defRPr/>
            </a:lvl1pPr>
          </a:lstStyle>
          <a:p>
            <a:pPr>
              <a:defRPr/>
            </a:pPr>
            <a:fld id="{32FA75AF-CEED-4F04-9948-7590B9E86DF2}" type="datetimeFigureOut">
              <a:rPr lang="en-US"/>
              <a:pPr>
                <a:defRPr/>
              </a:pPr>
              <a:t>9/19/2023</a:t>
            </a:fld>
            <a:endParaRPr lang="en-GB"/>
          </a:p>
        </p:txBody>
      </p:sp>
      <p:sp>
        <p:nvSpPr>
          <p:cNvPr id="6" name="Footer Placeholder 4">
            <a:extLst>
              <a:ext uri="{FF2B5EF4-FFF2-40B4-BE49-F238E27FC236}">
                <a16:creationId xmlns:a16="http://schemas.microsoft.com/office/drawing/2014/main" id="{FF467DDD-87A6-4119-9480-50DF0A272040}"/>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E72B8E02-1FDF-488A-8ECF-BE129005B154}"/>
              </a:ext>
            </a:extLst>
          </p:cNvPr>
          <p:cNvSpPr>
            <a:spLocks noGrp="1"/>
          </p:cNvSpPr>
          <p:nvPr>
            <p:ph type="sldNum" sz="quarter" idx="12"/>
          </p:nvPr>
        </p:nvSpPr>
        <p:spPr/>
        <p:txBody>
          <a:bodyPr/>
          <a:lstStyle>
            <a:lvl1pPr>
              <a:defRPr/>
            </a:lvl1pPr>
          </a:lstStyle>
          <a:p>
            <a:pPr>
              <a:defRPr/>
            </a:pPr>
            <a:fld id="{659F7F6B-6117-4B36-AB65-2D0A34970F89}" type="slidenum">
              <a:rPr lang="en-GB" altLang="en-US"/>
              <a:pPr>
                <a:defRPr/>
              </a:pPr>
              <a:t>‹#›</a:t>
            </a:fld>
            <a:endParaRPr lang="en-GB" altLang="en-US"/>
          </a:p>
        </p:txBody>
      </p:sp>
    </p:spTree>
    <p:extLst>
      <p:ext uri="{BB962C8B-B14F-4D97-AF65-F5344CB8AC3E}">
        <p14:creationId xmlns:p14="http://schemas.microsoft.com/office/powerpoint/2010/main" val="28112589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65F287-E033-4FAA-B333-1268FB28854B}"/>
              </a:ext>
            </a:extLst>
          </p:cNvPr>
          <p:cNvSpPr>
            <a:spLocks noGrp="1"/>
          </p:cNvSpPr>
          <p:nvPr>
            <p:ph type="dt" sz="half" idx="10"/>
          </p:nvPr>
        </p:nvSpPr>
        <p:spPr/>
        <p:txBody>
          <a:bodyPr/>
          <a:lstStyle>
            <a:lvl1pPr>
              <a:defRPr/>
            </a:lvl1pPr>
          </a:lstStyle>
          <a:p>
            <a:pPr>
              <a:defRPr/>
            </a:pPr>
            <a:fld id="{BD3C072D-A8A4-4426-ADD9-857783157106}" type="datetimeFigureOut">
              <a:rPr lang="en-US"/>
              <a:pPr>
                <a:defRPr/>
              </a:pPr>
              <a:t>9/19/2023</a:t>
            </a:fld>
            <a:endParaRPr lang="en-GB"/>
          </a:p>
        </p:txBody>
      </p:sp>
      <p:sp>
        <p:nvSpPr>
          <p:cNvPr id="5" name="Footer Placeholder 4">
            <a:extLst>
              <a:ext uri="{FF2B5EF4-FFF2-40B4-BE49-F238E27FC236}">
                <a16:creationId xmlns:a16="http://schemas.microsoft.com/office/drawing/2014/main" id="{99F4BF4A-8C76-4265-B13C-1826D497F80C}"/>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38FBF2C4-3253-46D8-BFDF-62E274583040}"/>
              </a:ext>
            </a:extLst>
          </p:cNvPr>
          <p:cNvSpPr>
            <a:spLocks noGrp="1"/>
          </p:cNvSpPr>
          <p:nvPr>
            <p:ph type="sldNum" sz="quarter" idx="12"/>
          </p:nvPr>
        </p:nvSpPr>
        <p:spPr/>
        <p:txBody>
          <a:bodyPr/>
          <a:lstStyle>
            <a:lvl1pPr>
              <a:defRPr/>
            </a:lvl1pPr>
          </a:lstStyle>
          <a:p>
            <a:pPr>
              <a:defRPr/>
            </a:pPr>
            <a:fld id="{A2D07430-8CC9-480C-8F25-A317FC394C39}" type="slidenum">
              <a:rPr lang="en-GB" altLang="en-US"/>
              <a:pPr>
                <a:defRPr/>
              </a:pPr>
              <a:t>‹#›</a:t>
            </a:fld>
            <a:endParaRPr lang="en-GB" altLang="en-US"/>
          </a:p>
        </p:txBody>
      </p:sp>
    </p:spTree>
    <p:extLst>
      <p:ext uri="{BB962C8B-B14F-4D97-AF65-F5344CB8AC3E}">
        <p14:creationId xmlns:p14="http://schemas.microsoft.com/office/powerpoint/2010/main" val="13709386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17">
            <a:extLst>
              <a:ext uri="{FF2B5EF4-FFF2-40B4-BE49-F238E27FC236}">
                <a16:creationId xmlns:a16="http://schemas.microsoft.com/office/drawing/2014/main" id="{5117A89A-F4E8-4716-982B-79223F15F2D1}"/>
              </a:ext>
            </a:extLst>
          </p:cNvPr>
          <p:cNvSpPr txBox="1">
            <a:spLocks noChangeArrowheads="1"/>
          </p:cNvSpPr>
          <p:nvPr/>
        </p:nvSpPr>
        <p:spPr bwMode="auto">
          <a:xfrm>
            <a:off x="482600" y="790575"/>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r>
              <a:rPr lang="en-US" altLang="en-US" sz="8000">
                <a:solidFill>
                  <a:srgbClr val="C0E474"/>
                </a:solidFill>
                <a:latin typeface="Arial" panose="020B0604020202020204" pitchFamily="34" charset="0"/>
              </a:rPr>
              <a:t>“</a:t>
            </a:r>
          </a:p>
        </p:txBody>
      </p:sp>
      <p:sp>
        <p:nvSpPr>
          <p:cNvPr id="6" name="TextBox 18">
            <a:extLst>
              <a:ext uri="{FF2B5EF4-FFF2-40B4-BE49-F238E27FC236}">
                <a16:creationId xmlns:a16="http://schemas.microsoft.com/office/drawing/2014/main" id="{28E95E5F-83BD-4A89-AFAE-FD48C6C14EDF}"/>
              </a:ext>
            </a:extLst>
          </p:cNvPr>
          <p:cNvSpPr txBox="1">
            <a:spLocks noChangeArrowheads="1"/>
          </p:cNvSpPr>
          <p:nvPr/>
        </p:nvSpPr>
        <p:spPr bwMode="auto">
          <a:xfrm>
            <a:off x="6748463" y="2886075"/>
            <a:ext cx="4572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r>
              <a:rPr lang="en-US" altLang="en-US" sz="8000">
                <a:solidFill>
                  <a:srgbClr val="C0E474"/>
                </a:solidFill>
                <a:latin typeface="Arial" panose="020B0604020202020204" pitchFamily="34" charset="0"/>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a:extLst>
              <a:ext uri="{FF2B5EF4-FFF2-40B4-BE49-F238E27FC236}">
                <a16:creationId xmlns:a16="http://schemas.microsoft.com/office/drawing/2014/main" id="{6CFD70D5-7A6E-4368-B469-5586930A42F6}"/>
              </a:ext>
            </a:extLst>
          </p:cNvPr>
          <p:cNvSpPr>
            <a:spLocks noGrp="1"/>
          </p:cNvSpPr>
          <p:nvPr>
            <p:ph type="dt" sz="half" idx="14"/>
          </p:nvPr>
        </p:nvSpPr>
        <p:spPr/>
        <p:txBody>
          <a:bodyPr/>
          <a:lstStyle>
            <a:lvl1pPr>
              <a:defRPr/>
            </a:lvl1pPr>
          </a:lstStyle>
          <a:p>
            <a:pPr>
              <a:defRPr/>
            </a:pPr>
            <a:fld id="{1E8A6213-AEB7-4787-BC6E-1ACF0101B811}" type="datetimeFigureOut">
              <a:rPr lang="en-US"/>
              <a:pPr>
                <a:defRPr/>
              </a:pPr>
              <a:t>9/19/2023</a:t>
            </a:fld>
            <a:endParaRPr lang="en-GB"/>
          </a:p>
        </p:txBody>
      </p:sp>
      <p:sp>
        <p:nvSpPr>
          <p:cNvPr id="8" name="Footer Placeholder 4">
            <a:extLst>
              <a:ext uri="{FF2B5EF4-FFF2-40B4-BE49-F238E27FC236}">
                <a16:creationId xmlns:a16="http://schemas.microsoft.com/office/drawing/2014/main" id="{135061C5-74C5-4C99-9C07-2942268BBD63}"/>
              </a:ext>
            </a:extLst>
          </p:cNvPr>
          <p:cNvSpPr>
            <a:spLocks noGrp="1"/>
          </p:cNvSpPr>
          <p:nvPr>
            <p:ph type="ftr" sz="quarter" idx="15"/>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8E3AEFD9-1282-4B01-B24F-CB7B3450A2CF}"/>
              </a:ext>
            </a:extLst>
          </p:cNvPr>
          <p:cNvSpPr>
            <a:spLocks noGrp="1"/>
          </p:cNvSpPr>
          <p:nvPr>
            <p:ph type="sldNum" sz="quarter" idx="16"/>
          </p:nvPr>
        </p:nvSpPr>
        <p:spPr/>
        <p:txBody>
          <a:bodyPr/>
          <a:lstStyle>
            <a:lvl1pPr>
              <a:defRPr/>
            </a:lvl1pPr>
          </a:lstStyle>
          <a:p>
            <a:pPr>
              <a:defRPr/>
            </a:pPr>
            <a:fld id="{A45F76F9-0DDB-4C5B-9EF1-24227BC1EE00}" type="slidenum">
              <a:rPr lang="en-GB" altLang="en-US"/>
              <a:pPr>
                <a:defRPr/>
              </a:pPr>
              <a:t>‹#›</a:t>
            </a:fld>
            <a:endParaRPr lang="en-GB" altLang="en-US"/>
          </a:p>
        </p:txBody>
      </p:sp>
    </p:spTree>
    <p:extLst>
      <p:ext uri="{BB962C8B-B14F-4D97-AF65-F5344CB8AC3E}">
        <p14:creationId xmlns:p14="http://schemas.microsoft.com/office/powerpoint/2010/main" val="219748105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A4DB458-808D-42E2-A6FB-8EF2F0C4BFA3}"/>
              </a:ext>
            </a:extLst>
          </p:cNvPr>
          <p:cNvSpPr>
            <a:spLocks noGrp="1"/>
          </p:cNvSpPr>
          <p:nvPr>
            <p:ph type="dt" sz="half" idx="10"/>
          </p:nvPr>
        </p:nvSpPr>
        <p:spPr/>
        <p:txBody>
          <a:bodyPr/>
          <a:lstStyle>
            <a:lvl1pPr>
              <a:defRPr/>
            </a:lvl1pPr>
          </a:lstStyle>
          <a:p>
            <a:pPr>
              <a:defRPr/>
            </a:pPr>
            <a:fld id="{5911B355-9D8A-4E97-88FB-ABCDF6CAA2C5}" type="datetimeFigureOut">
              <a:rPr lang="en-US"/>
              <a:pPr>
                <a:defRPr/>
              </a:pPr>
              <a:t>9/19/2023</a:t>
            </a:fld>
            <a:endParaRPr lang="en-GB"/>
          </a:p>
        </p:txBody>
      </p:sp>
      <p:sp>
        <p:nvSpPr>
          <p:cNvPr id="5" name="Footer Placeholder 4">
            <a:extLst>
              <a:ext uri="{FF2B5EF4-FFF2-40B4-BE49-F238E27FC236}">
                <a16:creationId xmlns:a16="http://schemas.microsoft.com/office/drawing/2014/main" id="{32EC77E7-FEA1-4141-BCFD-D21595DC666D}"/>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C80CD7C5-4637-4A29-B1B7-76A6FA6153EB}"/>
              </a:ext>
            </a:extLst>
          </p:cNvPr>
          <p:cNvSpPr>
            <a:spLocks noGrp="1"/>
          </p:cNvSpPr>
          <p:nvPr>
            <p:ph type="sldNum" sz="quarter" idx="12"/>
          </p:nvPr>
        </p:nvSpPr>
        <p:spPr/>
        <p:txBody>
          <a:bodyPr/>
          <a:lstStyle>
            <a:lvl1pPr>
              <a:defRPr/>
            </a:lvl1pPr>
          </a:lstStyle>
          <a:p>
            <a:pPr>
              <a:defRPr/>
            </a:pPr>
            <a:fld id="{209D6C4C-14CD-4EE8-8170-A0EE3B090895}" type="slidenum">
              <a:rPr lang="en-GB" altLang="en-US"/>
              <a:pPr>
                <a:defRPr/>
              </a:pPr>
              <a:t>‹#›</a:t>
            </a:fld>
            <a:endParaRPr lang="en-GB" altLang="en-US"/>
          </a:p>
        </p:txBody>
      </p:sp>
    </p:spTree>
    <p:extLst>
      <p:ext uri="{BB962C8B-B14F-4D97-AF65-F5344CB8AC3E}">
        <p14:creationId xmlns:p14="http://schemas.microsoft.com/office/powerpoint/2010/main" val="4556527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5" name="TextBox 17">
            <a:extLst>
              <a:ext uri="{FF2B5EF4-FFF2-40B4-BE49-F238E27FC236}">
                <a16:creationId xmlns:a16="http://schemas.microsoft.com/office/drawing/2014/main" id="{D57F4226-EC1B-481B-A142-3D823A66CBE1}"/>
              </a:ext>
            </a:extLst>
          </p:cNvPr>
          <p:cNvSpPr txBox="1">
            <a:spLocks noChangeArrowheads="1"/>
          </p:cNvSpPr>
          <p:nvPr/>
        </p:nvSpPr>
        <p:spPr bwMode="auto">
          <a:xfrm>
            <a:off x="482600" y="790575"/>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r>
              <a:rPr lang="en-US" altLang="en-US" sz="8000">
                <a:solidFill>
                  <a:srgbClr val="C0E474"/>
                </a:solidFill>
                <a:latin typeface="Arial" panose="020B0604020202020204" pitchFamily="34" charset="0"/>
              </a:rPr>
              <a:t>“</a:t>
            </a:r>
          </a:p>
        </p:txBody>
      </p:sp>
      <p:sp>
        <p:nvSpPr>
          <p:cNvPr id="6" name="TextBox 18">
            <a:extLst>
              <a:ext uri="{FF2B5EF4-FFF2-40B4-BE49-F238E27FC236}">
                <a16:creationId xmlns:a16="http://schemas.microsoft.com/office/drawing/2014/main" id="{2355CF36-717C-4751-9AA1-6BA1127530E2}"/>
              </a:ext>
            </a:extLst>
          </p:cNvPr>
          <p:cNvSpPr txBox="1">
            <a:spLocks noChangeArrowheads="1"/>
          </p:cNvSpPr>
          <p:nvPr/>
        </p:nvSpPr>
        <p:spPr bwMode="auto">
          <a:xfrm>
            <a:off x="6748463" y="2886075"/>
            <a:ext cx="4572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r>
              <a:rPr lang="en-US" altLang="en-US" sz="8000">
                <a:solidFill>
                  <a:srgbClr val="C0E474"/>
                </a:solidFill>
                <a:latin typeface="Arial" panose="020B0604020202020204" pitchFamily="34" charset="0"/>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a:extLst>
              <a:ext uri="{FF2B5EF4-FFF2-40B4-BE49-F238E27FC236}">
                <a16:creationId xmlns:a16="http://schemas.microsoft.com/office/drawing/2014/main" id="{63A23484-F60A-4137-A684-D2D3463DB524}"/>
              </a:ext>
            </a:extLst>
          </p:cNvPr>
          <p:cNvSpPr>
            <a:spLocks noGrp="1"/>
          </p:cNvSpPr>
          <p:nvPr>
            <p:ph type="dt" sz="half" idx="14"/>
          </p:nvPr>
        </p:nvSpPr>
        <p:spPr/>
        <p:txBody>
          <a:bodyPr/>
          <a:lstStyle>
            <a:lvl1pPr>
              <a:defRPr/>
            </a:lvl1pPr>
          </a:lstStyle>
          <a:p>
            <a:pPr>
              <a:defRPr/>
            </a:pPr>
            <a:fld id="{62FE2B12-AD1A-47E3-AA2C-0054757C1B0B}" type="datetimeFigureOut">
              <a:rPr lang="en-US"/>
              <a:pPr>
                <a:defRPr/>
              </a:pPr>
              <a:t>9/19/2023</a:t>
            </a:fld>
            <a:endParaRPr lang="en-GB"/>
          </a:p>
        </p:txBody>
      </p:sp>
      <p:sp>
        <p:nvSpPr>
          <p:cNvPr id="8" name="Footer Placeholder 4">
            <a:extLst>
              <a:ext uri="{FF2B5EF4-FFF2-40B4-BE49-F238E27FC236}">
                <a16:creationId xmlns:a16="http://schemas.microsoft.com/office/drawing/2014/main" id="{5FFD90FC-EA78-4F1D-A868-A7C3797967A8}"/>
              </a:ext>
            </a:extLst>
          </p:cNvPr>
          <p:cNvSpPr>
            <a:spLocks noGrp="1"/>
          </p:cNvSpPr>
          <p:nvPr>
            <p:ph type="ftr" sz="quarter" idx="15"/>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2772E0A1-C8AF-4009-89D4-0D4F2519687F}"/>
              </a:ext>
            </a:extLst>
          </p:cNvPr>
          <p:cNvSpPr>
            <a:spLocks noGrp="1"/>
          </p:cNvSpPr>
          <p:nvPr>
            <p:ph type="sldNum" sz="quarter" idx="16"/>
          </p:nvPr>
        </p:nvSpPr>
        <p:spPr/>
        <p:txBody>
          <a:bodyPr/>
          <a:lstStyle>
            <a:lvl1pPr>
              <a:defRPr/>
            </a:lvl1pPr>
          </a:lstStyle>
          <a:p>
            <a:pPr>
              <a:defRPr/>
            </a:pPr>
            <a:fld id="{F50D8309-F65C-4C59-A3CC-29810E63AF2E}" type="slidenum">
              <a:rPr lang="en-GB" altLang="en-US"/>
              <a:pPr>
                <a:defRPr/>
              </a:pPr>
              <a:t>‹#›</a:t>
            </a:fld>
            <a:endParaRPr lang="en-GB" altLang="en-US"/>
          </a:p>
        </p:txBody>
      </p:sp>
    </p:spTree>
    <p:extLst>
      <p:ext uri="{BB962C8B-B14F-4D97-AF65-F5344CB8AC3E}">
        <p14:creationId xmlns:p14="http://schemas.microsoft.com/office/powerpoint/2010/main" val="7558840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20A67516-5A0C-423F-84A4-D3A4AB558709}"/>
              </a:ext>
            </a:extLst>
          </p:cNvPr>
          <p:cNvSpPr>
            <a:spLocks noGrp="1"/>
          </p:cNvSpPr>
          <p:nvPr>
            <p:ph type="dt" sz="half" idx="14"/>
          </p:nvPr>
        </p:nvSpPr>
        <p:spPr/>
        <p:txBody>
          <a:bodyPr/>
          <a:lstStyle>
            <a:lvl1pPr>
              <a:defRPr/>
            </a:lvl1pPr>
          </a:lstStyle>
          <a:p>
            <a:pPr>
              <a:defRPr/>
            </a:pPr>
            <a:fld id="{722445C2-FE3A-419D-B776-3E687F1CE43C}" type="datetimeFigureOut">
              <a:rPr lang="en-US"/>
              <a:pPr>
                <a:defRPr/>
              </a:pPr>
              <a:t>9/19/2023</a:t>
            </a:fld>
            <a:endParaRPr lang="en-GB"/>
          </a:p>
        </p:txBody>
      </p:sp>
      <p:sp>
        <p:nvSpPr>
          <p:cNvPr id="6" name="Footer Placeholder 4">
            <a:extLst>
              <a:ext uri="{FF2B5EF4-FFF2-40B4-BE49-F238E27FC236}">
                <a16:creationId xmlns:a16="http://schemas.microsoft.com/office/drawing/2014/main" id="{E1D03EC7-43ED-4439-87C4-FEF0944A30BF}"/>
              </a:ext>
            </a:extLst>
          </p:cNvPr>
          <p:cNvSpPr>
            <a:spLocks noGrp="1"/>
          </p:cNvSpPr>
          <p:nvPr>
            <p:ph type="ftr" sz="quarter" idx="15"/>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5EBF4787-4DFB-4713-9C52-01A1086B6257}"/>
              </a:ext>
            </a:extLst>
          </p:cNvPr>
          <p:cNvSpPr>
            <a:spLocks noGrp="1"/>
          </p:cNvSpPr>
          <p:nvPr>
            <p:ph type="sldNum" sz="quarter" idx="16"/>
          </p:nvPr>
        </p:nvSpPr>
        <p:spPr/>
        <p:txBody>
          <a:bodyPr/>
          <a:lstStyle>
            <a:lvl1pPr>
              <a:defRPr/>
            </a:lvl1pPr>
          </a:lstStyle>
          <a:p>
            <a:pPr>
              <a:defRPr/>
            </a:pPr>
            <a:fld id="{71089229-4585-4CA5-B823-952030B12EEB}" type="slidenum">
              <a:rPr lang="en-GB" altLang="en-US"/>
              <a:pPr>
                <a:defRPr/>
              </a:pPr>
              <a:t>‹#›</a:t>
            </a:fld>
            <a:endParaRPr lang="en-GB" altLang="en-US"/>
          </a:p>
        </p:txBody>
      </p:sp>
    </p:spTree>
    <p:extLst>
      <p:ext uri="{BB962C8B-B14F-4D97-AF65-F5344CB8AC3E}">
        <p14:creationId xmlns:p14="http://schemas.microsoft.com/office/powerpoint/2010/main" val="17451482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FBD5C06A-F6A9-44C4-9818-C126DDC0668D}"/>
              </a:ext>
            </a:extLst>
          </p:cNvPr>
          <p:cNvSpPr>
            <a:spLocks noGrp="1"/>
          </p:cNvSpPr>
          <p:nvPr>
            <p:ph type="dt" sz="half" idx="10"/>
          </p:nvPr>
        </p:nvSpPr>
        <p:spPr/>
        <p:txBody>
          <a:bodyPr/>
          <a:lstStyle>
            <a:lvl1pPr>
              <a:defRPr/>
            </a:lvl1pPr>
          </a:lstStyle>
          <a:p>
            <a:pPr>
              <a:defRPr/>
            </a:pPr>
            <a:fld id="{5F60147A-0FD5-47D4-8AD3-5EAB09833B2E}" type="datetimeFigureOut">
              <a:rPr lang="en-US"/>
              <a:pPr>
                <a:defRPr/>
              </a:pPr>
              <a:t>9/19/2023</a:t>
            </a:fld>
            <a:endParaRPr lang="en-GB"/>
          </a:p>
        </p:txBody>
      </p:sp>
      <p:sp>
        <p:nvSpPr>
          <p:cNvPr id="5" name="Footer Placeholder 4">
            <a:extLst>
              <a:ext uri="{FF2B5EF4-FFF2-40B4-BE49-F238E27FC236}">
                <a16:creationId xmlns:a16="http://schemas.microsoft.com/office/drawing/2014/main" id="{3BC9B11C-F952-4C78-995B-C471AE0EA477}"/>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D670EFA5-DFF1-4A14-86B1-1A99D92CFCE8}"/>
              </a:ext>
            </a:extLst>
          </p:cNvPr>
          <p:cNvSpPr>
            <a:spLocks noGrp="1"/>
          </p:cNvSpPr>
          <p:nvPr>
            <p:ph type="sldNum" sz="quarter" idx="12"/>
          </p:nvPr>
        </p:nvSpPr>
        <p:spPr/>
        <p:txBody>
          <a:bodyPr/>
          <a:lstStyle>
            <a:lvl1pPr>
              <a:defRPr/>
            </a:lvl1pPr>
          </a:lstStyle>
          <a:p>
            <a:pPr>
              <a:defRPr/>
            </a:pPr>
            <a:fld id="{0AB9F42A-6A9F-49D7-B15F-362EFCE6C594}" type="slidenum">
              <a:rPr lang="en-GB" altLang="en-US"/>
              <a:pPr>
                <a:defRPr/>
              </a:pPr>
              <a:t>‹#›</a:t>
            </a:fld>
            <a:endParaRPr lang="en-GB" altLang="en-US"/>
          </a:p>
        </p:txBody>
      </p:sp>
    </p:spTree>
    <p:extLst>
      <p:ext uri="{BB962C8B-B14F-4D97-AF65-F5344CB8AC3E}">
        <p14:creationId xmlns:p14="http://schemas.microsoft.com/office/powerpoint/2010/main" val="244545066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420056F-D8B8-4001-A1ED-F62A58AD0548}"/>
              </a:ext>
            </a:extLst>
          </p:cNvPr>
          <p:cNvSpPr>
            <a:spLocks noGrp="1"/>
          </p:cNvSpPr>
          <p:nvPr>
            <p:ph type="dt" sz="half" idx="10"/>
          </p:nvPr>
        </p:nvSpPr>
        <p:spPr/>
        <p:txBody>
          <a:bodyPr/>
          <a:lstStyle>
            <a:lvl1pPr>
              <a:defRPr/>
            </a:lvl1pPr>
          </a:lstStyle>
          <a:p>
            <a:pPr>
              <a:defRPr/>
            </a:pPr>
            <a:fld id="{0C3F3F73-0D46-4B2C-8121-695841B01F46}" type="datetimeFigureOut">
              <a:rPr lang="en-US"/>
              <a:pPr>
                <a:defRPr/>
              </a:pPr>
              <a:t>9/19/2023</a:t>
            </a:fld>
            <a:endParaRPr lang="en-GB"/>
          </a:p>
        </p:txBody>
      </p:sp>
      <p:sp>
        <p:nvSpPr>
          <p:cNvPr id="5" name="Footer Placeholder 4">
            <a:extLst>
              <a:ext uri="{FF2B5EF4-FFF2-40B4-BE49-F238E27FC236}">
                <a16:creationId xmlns:a16="http://schemas.microsoft.com/office/drawing/2014/main" id="{65763A8F-631F-43CC-B08E-C32FB57C0CB3}"/>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F17F942D-9C50-47A4-BD05-2859C2F7C361}"/>
              </a:ext>
            </a:extLst>
          </p:cNvPr>
          <p:cNvSpPr>
            <a:spLocks noGrp="1"/>
          </p:cNvSpPr>
          <p:nvPr>
            <p:ph type="sldNum" sz="quarter" idx="12"/>
          </p:nvPr>
        </p:nvSpPr>
        <p:spPr/>
        <p:txBody>
          <a:bodyPr/>
          <a:lstStyle>
            <a:lvl1pPr>
              <a:defRPr/>
            </a:lvl1pPr>
          </a:lstStyle>
          <a:p>
            <a:pPr>
              <a:defRPr/>
            </a:pPr>
            <a:fld id="{17160CDF-4D12-4EA8-A40D-61994C1796D4}" type="slidenum">
              <a:rPr lang="en-GB" altLang="en-US"/>
              <a:pPr>
                <a:defRPr/>
              </a:pPr>
              <a:t>‹#›</a:t>
            </a:fld>
            <a:endParaRPr lang="en-GB" altLang="en-US"/>
          </a:p>
        </p:txBody>
      </p:sp>
    </p:spTree>
    <p:extLst>
      <p:ext uri="{BB962C8B-B14F-4D97-AF65-F5344CB8AC3E}">
        <p14:creationId xmlns:p14="http://schemas.microsoft.com/office/powerpoint/2010/main" val="2782527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840E1E-929C-491B-9308-9FA1594F26CF}" type="datetimeFigureOut">
              <a:rPr lang="en-GB" smtClean="0"/>
              <a:t>19/09/2023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E1D533-3CC1-402C-B1BC-1EF7EFD5C9D3}"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D2840E1E-929C-491B-9308-9FA1594F26CF}" type="datetimeFigureOut">
              <a:rPr lang="en-GB" smtClean="0"/>
              <a:t>19/09/2023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E1D533-3CC1-402C-B1BC-1EF7EFD5C9D3}" type="slidenum">
              <a:rPr lang="en-GB" smtClean="0"/>
              <a:t>‹#›</a:t>
            </a:fld>
            <a:endParaRPr lang="en-GB"/>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2840E1E-929C-491B-9308-9FA1594F26CF}" type="datetimeFigureOut">
              <a:rPr lang="en-GB" smtClean="0"/>
              <a:t>19/09/2023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5E1D533-3CC1-402C-B1BC-1EF7EFD5C9D3}"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2840E1E-929C-491B-9308-9FA1594F26CF}" type="datetimeFigureOut">
              <a:rPr lang="en-GB" smtClean="0"/>
              <a:t>19/09/2023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5E1D533-3CC1-402C-B1BC-1EF7EFD5C9D3}"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D2840E1E-929C-491B-9308-9FA1594F26CF}" type="datetimeFigureOut">
              <a:rPr lang="en-GB" smtClean="0"/>
              <a:t>19/09/2023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5E1D533-3CC1-402C-B1BC-1EF7EFD5C9D3}"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D2840E1E-929C-491B-9308-9FA1594F26CF}" type="datetimeFigureOut">
              <a:rPr lang="en-GB" smtClean="0"/>
              <a:t>19/09/2023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E1D533-3CC1-402C-B1BC-1EF7EFD5C9D3}" type="slidenum">
              <a:rPr lang="en-GB" smtClean="0"/>
              <a:t>‹#›</a:t>
            </a:fld>
            <a:endParaRPr lang="en-GB"/>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2840E1E-929C-491B-9308-9FA1594F26CF}" type="datetimeFigureOut">
              <a:rPr lang="en-GB" smtClean="0"/>
              <a:t>19/09/2023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E1D533-3CC1-402C-B1BC-1EF7EFD5C9D3}" type="slidenum">
              <a:rPr lang="en-GB" smtClean="0"/>
              <a:t>‹#›</a:t>
            </a:fld>
            <a:endParaRPr lang="en-GB"/>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D2840E1E-929C-491B-9308-9FA1594F26CF}" type="datetimeFigureOut">
              <a:rPr lang="en-GB" smtClean="0"/>
              <a:t>19/09/2023</a:t>
            </a:fld>
            <a:endParaRPr lang="en-GB"/>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GB"/>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95E1D533-3CC1-402C-B1BC-1EF7EFD5C9D3}" type="slidenum">
              <a:rPr lang="en-GB" smtClean="0"/>
              <a:t>‹#›</a:t>
            </a:fld>
            <a:endParaRPr lang="en-GB"/>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6">
            <a:extLst>
              <a:ext uri="{FF2B5EF4-FFF2-40B4-BE49-F238E27FC236}">
                <a16:creationId xmlns:a16="http://schemas.microsoft.com/office/drawing/2014/main" id="{8AE194F4-813C-42AC-B465-D03A4388E86A}"/>
              </a:ext>
            </a:extLst>
          </p:cNvPr>
          <p:cNvGrpSpPr>
            <a:grpSpLocks/>
          </p:cNvGrpSpPr>
          <p:nvPr/>
        </p:nvGrpSpPr>
        <p:grpSpPr bwMode="auto">
          <a:xfrm>
            <a:off x="-7938" y="-7938"/>
            <a:ext cx="9169401" cy="6873876"/>
            <a:chOff x="-8467" y="-8468"/>
            <a:chExt cx="9169805" cy="6874935"/>
          </a:xfrm>
        </p:grpSpPr>
        <p:sp>
          <p:nvSpPr>
            <p:cNvPr id="7" name="Freeform 6">
              <a:extLst>
                <a:ext uri="{FF2B5EF4-FFF2-40B4-BE49-F238E27FC236}">
                  <a16:creationId xmlns:a16="http://schemas.microsoft.com/office/drawing/2014/main" id="{6F7AA375-F0A8-4770-8C9B-6E9F6C3EB855}"/>
                </a:ext>
              </a:extLst>
            </p:cNvPr>
            <p:cNvSpPr/>
            <p:nvPr/>
          </p:nvSpPr>
          <p:spPr>
            <a:xfrm>
              <a:off x="-8467" y="4013290"/>
              <a:ext cx="457221"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a:extLst>
                <a:ext uri="{FF2B5EF4-FFF2-40B4-BE49-F238E27FC236}">
                  <a16:creationId xmlns:a16="http://schemas.microsoft.com/office/drawing/2014/main" id="{E7A4FA97-5762-414A-8DE4-E1D5307206B1}"/>
                </a:ext>
              </a:extLst>
            </p:cNvPr>
            <p:cNvCxnSpPr/>
            <p:nvPr/>
          </p:nvCxnSpPr>
          <p:spPr>
            <a:xfrm flipV="1">
              <a:off x="5130497"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658DB80E-9D76-4078-8772-1C6DFF4929BA}"/>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a:extLst>
                <a:ext uri="{FF2B5EF4-FFF2-40B4-BE49-F238E27FC236}">
                  <a16:creationId xmlns:a16="http://schemas.microsoft.com/office/drawing/2014/main" id="{C38C420F-4AE0-493C-BD4B-BA1A1AAE0B37}"/>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a:extLst>
                <a:ext uri="{FF2B5EF4-FFF2-40B4-BE49-F238E27FC236}">
                  <a16:creationId xmlns:a16="http://schemas.microsoft.com/office/drawing/2014/main" id="{5163711B-F0B9-4617-8EB8-0919272C56E5}"/>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a:extLst>
                <a:ext uri="{FF2B5EF4-FFF2-40B4-BE49-F238E27FC236}">
                  <a16:creationId xmlns:a16="http://schemas.microsoft.com/office/drawing/2014/main" id="{872FF88D-41C5-428A-8509-1185F66CF0BA}"/>
                </a:ext>
              </a:extLst>
            </p:cNvPr>
            <p:cNvSpPr/>
            <p:nvPr/>
          </p:nvSpPr>
          <p:spPr>
            <a:xfrm>
              <a:off x="6638689" y="3919613"/>
              <a:ext cx="2513124"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a:extLst>
                <a:ext uri="{FF2B5EF4-FFF2-40B4-BE49-F238E27FC236}">
                  <a16:creationId xmlns:a16="http://schemas.microsoft.com/office/drawing/2014/main" id="{9D42A82E-4219-463C-9627-303779436013}"/>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a:extLst>
                <a:ext uri="{FF2B5EF4-FFF2-40B4-BE49-F238E27FC236}">
                  <a16:creationId xmlns:a16="http://schemas.microsoft.com/office/drawing/2014/main" id="{8A8616CA-A6B4-4D12-9B9C-1C871E446903}"/>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a:extLst>
                <a:ext uri="{FF2B5EF4-FFF2-40B4-BE49-F238E27FC236}">
                  <a16:creationId xmlns:a16="http://schemas.microsoft.com/office/drawing/2014/main" id="{0DF3647B-F88C-4DD8-A136-DA82DD4F638C}"/>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a:extLst>
                <a:ext uri="{FF2B5EF4-FFF2-40B4-BE49-F238E27FC236}">
                  <a16:creationId xmlns:a16="http://schemas.microsoft.com/office/drawing/2014/main" id="{B3F422E2-402D-4C83-B7ED-3627C621F6A7}"/>
                </a:ext>
              </a:extLst>
            </p:cNvPr>
            <p:cNvSpPr/>
            <p:nvPr/>
          </p:nvSpPr>
          <p:spPr>
            <a:xfrm>
              <a:off x="8059564"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a:extLst>
              <a:ext uri="{FF2B5EF4-FFF2-40B4-BE49-F238E27FC236}">
                <a16:creationId xmlns:a16="http://schemas.microsoft.com/office/drawing/2014/main" id="{57E4500C-B9EA-48C0-BB13-1C856D4C574E}"/>
              </a:ext>
            </a:extLst>
          </p:cNvPr>
          <p:cNvSpPr>
            <a:spLocks noGrp="1" noChangeArrowheads="1"/>
          </p:cNvSpPr>
          <p:nvPr>
            <p:ph type="title"/>
          </p:nvPr>
        </p:nvSpPr>
        <p:spPr bwMode="auto">
          <a:xfrm>
            <a:off x="609600" y="609600"/>
            <a:ext cx="6348413"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3487189A-632A-40A8-898A-A906E6BB7BED}"/>
              </a:ext>
            </a:extLst>
          </p:cNvPr>
          <p:cNvSpPr>
            <a:spLocks noGrp="1" noChangeArrowheads="1"/>
          </p:cNvSpPr>
          <p:nvPr>
            <p:ph type="body" idx="1"/>
          </p:nvPr>
        </p:nvSpPr>
        <p:spPr bwMode="auto">
          <a:xfrm>
            <a:off x="609600" y="2160588"/>
            <a:ext cx="6348413"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2B52BD1-BB6B-4CF8-A138-4A14F1F75773}"/>
              </a:ext>
            </a:extLst>
          </p:cNvPr>
          <p:cNvSpPr>
            <a:spLocks noGrp="1"/>
          </p:cNvSpPr>
          <p:nvPr>
            <p:ph type="dt" sz="half" idx="2"/>
          </p:nvPr>
        </p:nvSpPr>
        <p:spPr>
          <a:xfrm>
            <a:off x="5405438" y="6042025"/>
            <a:ext cx="684212" cy="365125"/>
          </a:xfrm>
          <a:prstGeom prst="rect">
            <a:avLst/>
          </a:prstGeom>
        </p:spPr>
        <p:txBody>
          <a:bodyPr vert="horz" lIns="91440" tIns="45720" rIns="91440" bIns="45720" rtlCol="0" anchor="ctr"/>
          <a:lstStyle>
            <a:lvl1pPr algn="r" eaLnBrk="1" fontAlgn="auto" hangingPunct="1">
              <a:spcBef>
                <a:spcPts val="0"/>
              </a:spcBef>
              <a:spcAft>
                <a:spcPts val="0"/>
              </a:spcAft>
              <a:defRPr sz="900" smtClean="0">
                <a:solidFill>
                  <a:schemeClr val="tx1">
                    <a:tint val="75000"/>
                  </a:schemeClr>
                </a:solidFill>
                <a:latin typeface="+mn-lt"/>
              </a:defRPr>
            </a:lvl1pPr>
          </a:lstStyle>
          <a:p>
            <a:pPr>
              <a:defRPr/>
            </a:pPr>
            <a:fld id="{CF1A0929-DB42-4098-B7C3-9856A7067E35}" type="datetimeFigureOut">
              <a:rPr lang="en-US"/>
              <a:pPr>
                <a:defRPr/>
              </a:pPr>
              <a:t>9/19/2023</a:t>
            </a:fld>
            <a:endParaRPr lang="en-GB"/>
          </a:p>
        </p:txBody>
      </p:sp>
      <p:sp>
        <p:nvSpPr>
          <p:cNvPr id="5" name="Footer Placeholder 4">
            <a:extLst>
              <a:ext uri="{FF2B5EF4-FFF2-40B4-BE49-F238E27FC236}">
                <a16:creationId xmlns:a16="http://schemas.microsoft.com/office/drawing/2014/main" id="{23D0C404-0E9D-4C8C-8063-A9A163478364}"/>
              </a:ext>
            </a:extLst>
          </p:cNvPr>
          <p:cNvSpPr>
            <a:spLocks noGrp="1"/>
          </p:cNvSpPr>
          <p:nvPr>
            <p:ph type="ftr" sz="quarter" idx="3"/>
          </p:nvPr>
        </p:nvSpPr>
        <p:spPr>
          <a:xfrm>
            <a:off x="609600" y="6042025"/>
            <a:ext cx="46228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en-GB"/>
          </a:p>
        </p:txBody>
      </p:sp>
      <p:sp>
        <p:nvSpPr>
          <p:cNvPr id="6" name="Slide Number Placeholder 5">
            <a:extLst>
              <a:ext uri="{FF2B5EF4-FFF2-40B4-BE49-F238E27FC236}">
                <a16:creationId xmlns:a16="http://schemas.microsoft.com/office/drawing/2014/main" id="{0EA36C6C-EE07-4246-9892-32F8B4062B6F}"/>
              </a:ext>
            </a:extLst>
          </p:cNvPr>
          <p:cNvSpPr>
            <a:spLocks noGrp="1"/>
          </p:cNvSpPr>
          <p:nvPr>
            <p:ph type="sldNum" sz="quarter" idx="4"/>
          </p:nvPr>
        </p:nvSpPr>
        <p:spPr>
          <a:xfrm>
            <a:off x="6445250" y="6042025"/>
            <a:ext cx="512763" cy="365125"/>
          </a:xfrm>
          <a:prstGeom prst="rect">
            <a:avLst/>
          </a:prstGeom>
        </p:spPr>
        <p:txBody>
          <a:bodyPr vert="horz" lIns="91440" tIns="45720" rIns="91440" bIns="45720" rtlCol="0" anchor="ctr"/>
          <a:lstStyle>
            <a:lvl1pPr algn="r" eaLnBrk="1" fontAlgn="auto" hangingPunct="1">
              <a:spcBef>
                <a:spcPts val="0"/>
              </a:spcBef>
              <a:spcAft>
                <a:spcPts val="0"/>
              </a:spcAft>
              <a:defRPr sz="900" smtClean="0">
                <a:solidFill>
                  <a:schemeClr val="accent1"/>
                </a:solidFill>
                <a:latin typeface="+mn-lt"/>
              </a:defRPr>
            </a:lvl1pPr>
          </a:lstStyle>
          <a:p>
            <a:pPr>
              <a:defRPr/>
            </a:pPr>
            <a:fld id="{2306632A-7E78-4EC6-8224-8F9099896BB3}" type="slidenum">
              <a:rPr lang="en-GB" altLang="en-US"/>
              <a:pPr>
                <a:defRPr/>
              </a:pPr>
              <a:t>‹#›</a:t>
            </a:fld>
            <a:endParaRPr lang="en-GB" altLang="en-US"/>
          </a:p>
        </p:txBody>
      </p:sp>
    </p:spTree>
    <p:extLst>
      <p:ext uri="{BB962C8B-B14F-4D97-AF65-F5344CB8AC3E}">
        <p14:creationId xmlns:p14="http://schemas.microsoft.com/office/powerpoint/2010/main" val="2616594883"/>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Lst>
  <p:txStyles>
    <p:titleStyle>
      <a:lvl1pPr algn="l" defTabSz="457200" rtl="0" fontAlgn="base">
        <a:spcBef>
          <a:spcPct val="0"/>
        </a:spcBef>
        <a:spcAft>
          <a:spcPct val="0"/>
        </a:spcAft>
        <a:defRPr sz="3600" kern="1200">
          <a:solidFill>
            <a:schemeClr val="accent1"/>
          </a:solidFill>
          <a:latin typeface="+mj-lt"/>
          <a:ea typeface="+mj-ea"/>
          <a:cs typeface="+mj-cs"/>
        </a:defRPr>
      </a:lvl1pPr>
      <a:lvl2pPr algn="l" defTabSz="457200" rtl="0" fontAlgn="base">
        <a:spcBef>
          <a:spcPct val="0"/>
        </a:spcBef>
        <a:spcAft>
          <a:spcPct val="0"/>
        </a:spcAft>
        <a:defRPr sz="3600">
          <a:solidFill>
            <a:schemeClr val="accent1"/>
          </a:solidFill>
          <a:latin typeface="Trebuchet MS" panose="020B0603020202020204" pitchFamily="34" charset="0"/>
        </a:defRPr>
      </a:lvl2pPr>
      <a:lvl3pPr algn="l" defTabSz="457200" rtl="0" fontAlgn="base">
        <a:spcBef>
          <a:spcPct val="0"/>
        </a:spcBef>
        <a:spcAft>
          <a:spcPct val="0"/>
        </a:spcAft>
        <a:defRPr sz="3600">
          <a:solidFill>
            <a:schemeClr val="accent1"/>
          </a:solidFill>
          <a:latin typeface="Trebuchet MS" panose="020B0603020202020204" pitchFamily="34" charset="0"/>
        </a:defRPr>
      </a:lvl3pPr>
      <a:lvl4pPr algn="l" defTabSz="457200" rtl="0" fontAlgn="base">
        <a:spcBef>
          <a:spcPct val="0"/>
        </a:spcBef>
        <a:spcAft>
          <a:spcPct val="0"/>
        </a:spcAft>
        <a:defRPr sz="3600">
          <a:solidFill>
            <a:schemeClr val="accent1"/>
          </a:solidFill>
          <a:latin typeface="Trebuchet MS" panose="020B0603020202020204" pitchFamily="34" charset="0"/>
        </a:defRPr>
      </a:lvl4pPr>
      <a:lvl5pPr algn="l" defTabSz="457200" rtl="0" fontAlgn="base">
        <a:spcBef>
          <a:spcPct val="0"/>
        </a:spcBef>
        <a:spcAft>
          <a:spcPct val="0"/>
        </a:spcAft>
        <a:defRPr sz="3600">
          <a:solidFill>
            <a:schemeClr val="accent1"/>
          </a:solidFill>
          <a:latin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fontAlgn="base">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fontAlgn="base">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fontAlgn="base">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fontAlgn="base">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fontAlgn="base">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hyperlink" Target="https://transforminglives.web.ucu.org.uk/"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hyperlink" Target="https://transforminglives.web.ucu.org.uk/2017/10/02/marie-education-and-empowerment/" TargetMode="Externa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https://youtu.be/29_9tR8Ed5A"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hyperlink" Target="https://ueaeprints.uea.ac.uk/id/eprint/61256/1/Full_report.pdf"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2A582-6324-401E-9B29-780C9D0692E2}"/>
              </a:ext>
            </a:extLst>
          </p:cNvPr>
          <p:cNvSpPr>
            <a:spLocks noGrp="1"/>
          </p:cNvSpPr>
          <p:nvPr>
            <p:ph type="title"/>
          </p:nvPr>
        </p:nvSpPr>
        <p:spPr/>
        <p:txBody>
          <a:bodyPr>
            <a:normAutofit fontScale="90000"/>
          </a:bodyPr>
          <a:lstStyle/>
          <a:p>
            <a:r>
              <a:rPr lang="en-US" dirty="0">
                <a:solidFill>
                  <a:srgbClr val="000000"/>
                </a:solidFill>
                <a:latin typeface="Times New Roman" panose="02020603050405020304" pitchFamily="18" charset="0"/>
              </a:rPr>
              <a:t>Lifelong Learning and Intergenerational Transformation</a:t>
            </a:r>
            <a:endParaRPr lang="en-GB" dirty="0"/>
          </a:p>
        </p:txBody>
      </p:sp>
      <p:sp>
        <p:nvSpPr>
          <p:cNvPr id="3" name="Rectangle 2">
            <a:extLst>
              <a:ext uri="{FF2B5EF4-FFF2-40B4-BE49-F238E27FC236}">
                <a16:creationId xmlns:a16="http://schemas.microsoft.com/office/drawing/2014/main" id="{A042D35A-3D0F-43A7-8A17-7E003C84A291}"/>
              </a:ext>
            </a:extLst>
          </p:cNvPr>
          <p:cNvSpPr/>
          <p:nvPr/>
        </p:nvSpPr>
        <p:spPr>
          <a:xfrm>
            <a:off x="457200" y="2204864"/>
            <a:ext cx="8579296" cy="3416320"/>
          </a:xfrm>
          <a:prstGeom prst="rect">
            <a:avLst/>
          </a:prstGeom>
        </p:spPr>
        <p:txBody>
          <a:bodyPr wrap="square">
            <a:spAutoFit/>
          </a:bodyPr>
          <a:lstStyle/>
          <a:p>
            <a:pPr algn="ctr"/>
            <a:r>
              <a:rPr lang="en-GB" sz="3600" dirty="0"/>
              <a:t>Professor Vicky Duckworth</a:t>
            </a:r>
          </a:p>
          <a:p>
            <a:pPr algn="ctr"/>
            <a:r>
              <a:rPr lang="en-GB" sz="3600" dirty="0"/>
              <a:t>Edge Hill University</a:t>
            </a:r>
          </a:p>
          <a:p>
            <a:pPr algn="ctr"/>
            <a:endParaRPr lang="en-GB" sz="3600" dirty="0"/>
          </a:p>
          <a:p>
            <a:pPr algn="ctr"/>
            <a:endParaRPr lang="en-GB" sz="3600" dirty="0"/>
          </a:p>
          <a:p>
            <a:pPr algn="ctr"/>
            <a:endParaRPr lang="en-GB" sz="3600" dirty="0"/>
          </a:p>
          <a:p>
            <a:pPr algn="ctr"/>
            <a:r>
              <a:rPr lang="en-GB" sz="3600" dirty="0"/>
              <a:t>Vicky.Duckworth@edgehill.ac.uk</a:t>
            </a:r>
          </a:p>
        </p:txBody>
      </p:sp>
    </p:spTree>
    <p:extLst>
      <p:ext uri="{BB962C8B-B14F-4D97-AF65-F5344CB8AC3E}">
        <p14:creationId xmlns:p14="http://schemas.microsoft.com/office/powerpoint/2010/main" val="25703416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2A582-6324-401E-9B29-780C9D0692E2}"/>
              </a:ext>
            </a:extLst>
          </p:cNvPr>
          <p:cNvSpPr>
            <a:spLocks noGrp="1"/>
          </p:cNvSpPr>
          <p:nvPr>
            <p:ph type="title"/>
          </p:nvPr>
        </p:nvSpPr>
        <p:spPr/>
        <p:txBody>
          <a:bodyPr/>
          <a:lstStyle/>
          <a:p>
            <a:r>
              <a:rPr lang="en-GB" dirty="0"/>
              <a:t>Right2Learn</a:t>
            </a:r>
          </a:p>
        </p:txBody>
      </p:sp>
      <p:sp>
        <p:nvSpPr>
          <p:cNvPr id="3" name="Rectangle 2">
            <a:extLst>
              <a:ext uri="{FF2B5EF4-FFF2-40B4-BE49-F238E27FC236}">
                <a16:creationId xmlns:a16="http://schemas.microsoft.com/office/drawing/2014/main" id="{A042D35A-3D0F-43A7-8A17-7E003C84A291}"/>
              </a:ext>
            </a:extLst>
          </p:cNvPr>
          <p:cNvSpPr/>
          <p:nvPr/>
        </p:nvSpPr>
        <p:spPr>
          <a:xfrm>
            <a:off x="457200" y="2204864"/>
            <a:ext cx="8579296" cy="4154984"/>
          </a:xfrm>
          <a:prstGeom prst="rect">
            <a:avLst/>
          </a:prstGeom>
        </p:spPr>
        <p:txBody>
          <a:bodyPr wrap="square">
            <a:spAutoFit/>
          </a:bodyPr>
          <a:lstStyle/>
          <a:p>
            <a:r>
              <a:rPr lang="en-US" sz="2400" dirty="0">
                <a:latin typeface="poximanova"/>
              </a:rPr>
              <a:t>Unequal access to education throughout life is a huge, growing cause of inequality in our country - with four million fewer adults participating in education now than in 2010.</a:t>
            </a:r>
          </a:p>
          <a:p>
            <a:endParaRPr lang="en-US" sz="2400" dirty="0">
              <a:latin typeface="poximanova"/>
            </a:endParaRPr>
          </a:p>
          <a:p>
            <a:r>
              <a:rPr lang="en-US" sz="2400" dirty="0">
                <a:solidFill>
                  <a:srgbClr val="000000"/>
                </a:solidFill>
                <a:latin typeface="poximanova"/>
              </a:rPr>
              <a:t>It creates division in our communities; entrenches low skills, low wage work and levels down the life chances of millions. Building back better must mean breaking down these barriers. That is why, taking inspiration from the report last year of the Lifelong Learning Commission, R2L are calling or a new statutory right to learn for every UK citizen throughout their lives – enabled and backed up by strong funding, information, advice and guidance.</a:t>
            </a:r>
            <a:endParaRPr lang="en-GB" sz="2400" dirty="0">
              <a:latin typeface="poximanova"/>
            </a:endParaRPr>
          </a:p>
        </p:txBody>
      </p:sp>
    </p:spTree>
    <p:extLst>
      <p:ext uri="{BB962C8B-B14F-4D97-AF65-F5344CB8AC3E}">
        <p14:creationId xmlns:p14="http://schemas.microsoft.com/office/powerpoint/2010/main" val="33315907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197F2-8E44-49CE-8D4E-9BFA6215EC9C}"/>
              </a:ext>
            </a:extLst>
          </p:cNvPr>
          <p:cNvSpPr>
            <a:spLocks noGrp="1"/>
          </p:cNvSpPr>
          <p:nvPr>
            <p:ph type="title"/>
          </p:nvPr>
        </p:nvSpPr>
        <p:spPr/>
        <p:txBody>
          <a:bodyPr/>
          <a:lstStyle/>
          <a:p>
            <a:endParaRPr lang="en-GB" dirty="0"/>
          </a:p>
        </p:txBody>
      </p:sp>
      <p:sp>
        <p:nvSpPr>
          <p:cNvPr id="3" name="Rectangle 2">
            <a:extLst>
              <a:ext uri="{FF2B5EF4-FFF2-40B4-BE49-F238E27FC236}">
                <a16:creationId xmlns:a16="http://schemas.microsoft.com/office/drawing/2014/main" id="{40A938BC-3592-4B95-B221-90FED23BE43C}"/>
              </a:ext>
            </a:extLst>
          </p:cNvPr>
          <p:cNvSpPr/>
          <p:nvPr/>
        </p:nvSpPr>
        <p:spPr>
          <a:xfrm>
            <a:off x="457200" y="889844"/>
            <a:ext cx="8023920" cy="5909310"/>
          </a:xfrm>
          <a:prstGeom prst="rect">
            <a:avLst/>
          </a:prstGeom>
        </p:spPr>
        <p:txBody>
          <a:bodyPr wrap="square">
            <a:spAutoFit/>
          </a:bodyPr>
          <a:lstStyle/>
          <a:p>
            <a:pPr algn="ctr"/>
            <a:r>
              <a:rPr lang="en-US" sz="4800" dirty="0">
                <a:solidFill>
                  <a:srgbClr val="201F1E"/>
                </a:solidFill>
                <a:latin typeface="poximanova"/>
              </a:rPr>
              <a:t>The FE sector and practitioner-led research</a:t>
            </a:r>
            <a:endParaRPr lang="en-US" sz="4800" dirty="0">
              <a:solidFill>
                <a:srgbClr val="000000"/>
              </a:solidFill>
              <a:latin typeface="poximanova"/>
            </a:endParaRPr>
          </a:p>
          <a:p>
            <a:r>
              <a:rPr lang="en-US" sz="2400" b="1" dirty="0">
                <a:solidFill>
                  <a:srgbClr val="000000"/>
                </a:solidFill>
                <a:latin typeface="poximanova"/>
              </a:rPr>
              <a:t>Enables teachers to generate powerful knowledge from their practice </a:t>
            </a:r>
          </a:p>
          <a:p>
            <a:r>
              <a:rPr lang="en-US" sz="2400" b="1" dirty="0">
                <a:solidFill>
                  <a:srgbClr val="000000"/>
                </a:solidFill>
                <a:latin typeface="poximanova"/>
              </a:rPr>
              <a:t>Empowers them, the learners and the communities they serve </a:t>
            </a:r>
          </a:p>
          <a:p>
            <a:r>
              <a:rPr lang="en-US" sz="2400" dirty="0">
                <a:latin typeface="poximanova"/>
              </a:rPr>
              <a:t> In these complex times of accountability, changing student demographics, inequity and  notions of professionalism the importance of PR is vital for teachers – underpins the importance of who they are as professionals, returning to teachers their voices as thinkers, curriculum developers, data analysts, and generators of knowledge about teaching and learning.</a:t>
            </a:r>
            <a:endParaRPr lang="en-US" sz="2400" dirty="0">
              <a:solidFill>
                <a:srgbClr val="000000"/>
              </a:solidFill>
              <a:latin typeface="poximanova"/>
            </a:endParaRPr>
          </a:p>
          <a:p>
            <a:endParaRPr lang="en-US" dirty="0">
              <a:solidFill>
                <a:srgbClr val="000000"/>
              </a:solidFill>
              <a:latin typeface="Roboto"/>
            </a:endParaRPr>
          </a:p>
        </p:txBody>
      </p:sp>
    </p:spTree>
    <p:extLst>
      <p:ext uri="{BB962C8B-B14F-4D97-AF65-F5344CB8AC3E}">
        <p14:creationId xmlns:p14="http://schemas.microsoft.com/office/powerpoint/2010/main" val="2806868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197F2-8E44-49CE-8D4E-9BFA6215EC9C}"/>
              </a:ext>
            </a:extLst>
          </p:cNvPr>
          <p:cNvSpPr>
            <a:spLocks noGrp="1"/>
          </p:cNvSpPr>
          <p:nvPr>
            <p:ph type="title"/>
          </p:nvPr>
        </p:nvSpPr>
        <p:spPr/>
        <p:txBody>
          <a:bodyPr/>
          <a:lstStyle/>
          <a:p>
            <a:endParaRPr lang="en-GB" dirty="0"/>
          </a:p>
        </p:txBody>
      </p:sp>
      <p:sp>
        <p:nvSpPr>
          <p:cNvPr id="3" name="Rectangle 2">
            <a:extLst>
              <a:ext uri="{FF2B5EF4-FFF2-40B4-BE49-F238E27FC236}">
                <a16:creationId xmlns:a16="http://schemas.microsoft.com/office/drawing/2014/main" id="{40A938BC-3592-4B95-B221-90FED23BE43C}"/>
              </a:ext>
            </a:extLst>
          </p:cNvPr>
          <p:cNvSpPr/>
          <p:nvPr/>
        </p:nvSpPr>
        <p:spPr>
          <a:xfrm>
            <a:off x="457200" y="889844"/>
            <a:ext cx="8023920" cy="6001643"/>
          </a:xfrm>
          <a:prstGeom prst="rect">
            <a:avLst/>
          </a:prstGeom>
        </p:spPr>
        <p:txBody>
          <a:bodyPr wrap="square">
            <a:spAutoFit/>
          </a:bodyPr>
          <a:lstStyle/>
          <a:p>
            <a:pPr algn="ctr"/>
            <a:r>
              <a:rPr lang="en-US" sz="5400" dirty="0">
                <a:solidFill>
                  <a:srgbClr val="000000"/>
                </a:solidFill>
                <a:latin typeface="poximanovathin"/>
              </a:rPr>
              <a:t>Positioning</a:t>
            </a:r>
          </a:p>
          <a:p>
            <a:endParaRPr lang="en-US" dirty="0">
              <a:solidFill>
                <a:srgbClr val="000000"/>
              </a:solidFill>
              <a:latin typeface="Roboto"/>
            </a:endParaRPr>
          </a:p>
          <a:p>
            <a:r>
              <a:rPr lang="en-US" sz="2400" dirty="0">
                <a:solidFill>
                  <a:srgbClr val="000000"/>
                </a:solidFill>
                <a:latin typeface="poximanova"/>
              </a:rPr>
              <a:t>As a critical educator/researcher, I seek to develop my practice through the research and reflect a critical pedagogy, providing a curriculum which is culturally relevant, learner driven, and socially empowering. Critical education and leadership can open up spaces for a more equitable approach where a more level playing field is established for those from disadvantaged backgrounds. As educators I would argue that we need to </a:t>
            </a:r>
            <a:r>
              <a:rPr lang="en-US" sz="2400" dirty="0" err="1">
                <a:solidFill>
                  <a:srgbClr val="000000"/>
                </a:solidFill>
                <a:latin typeface="poximanova"/>
              </a:rPr>
              <a:t>recognise</a:t>
            </a:r>
            <a:r>
              <a:rPr lang="en-US" sz="2400" dirty="0">
                <a:solidFill>
                  <a:srgbClr val="000000"/>
                </a:solidFill>
                <a:latin typeface="poximanova"/>
              </a:rPr>
              <a:t> and address the historical and contemporary disparities that exist in the structural inequalities between the learners and their lives, for example, class, gender and ethnicity. We need to find critical emancipatory spaces to give them a voice and empower them, their families and communities.</a:t>
            </a:r>
            <a:endParaRPr lang="en-GB" sz="2400" dirty="0">
              <a:latin typeface="poximanova"/>
            </a:endParaRPr>
          </a:p>
        </p:txBody>
      </p:sp>
    </p:spTree>
    <p:extLst>
      <p:ext uri="{BB962C8B-B14F-4D97-AF65-F5344CB8AC3E}">
        <p14:creationId xmlns:p14="http://schemas.microsoft.com/office/powerpoint/2010/main" val="26719376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tx1"/>
                </a:solidFill>
                <a:latin typeface="poximanova"/>
              </a:rPr>
              <a:t> </a:t>
            </a:r>
          </a:p>
        </p:txBody>
      </p:sp>
      <p:sp>
        <p:nvSpPr>
          <p:cNvPr id="4" name="Rectangle 3">
            <a:extLst>
              <a:ext uri="{FF2B5EF4-FFF2-40B4-BE49-F238E27FC236}">
                <a16:creationId xmlns:a16="http://schemas.microsoft.com/office/drawing/2014/main" id="{3B2B9A5D-883A-42D0-B3EE-DA60BDC70C23}"/>
              </a:ext>
            </a:extLst>
          </p:cNvPr>
          <p:cNvSpPr/>
          <p:nvPr/>
        </p:nvSpPr>
        <p:spPr>
          <a:xfrm>
            <a:off x="3308648" y="3365530"/>
            <a:ext cx="4855669" cy="3108543"/>
          </a:xfrm>
          <a:prstGeom prst="rect">
            <a:avLst/>
          </a:prstGeom>
        </p:spPr>
        <p:txBody>
          <a:bodyPr wrap="square">
            <a:spAutoFit/>
          </a:bodyPr>
          <a:lstStyle/>
          <a:p>
            <a:endParaRPr lang="en-GB" sz="2800" dirty="0">
              <a:solidFill>
                <a:srgbClr val="1F145D"/>
              </a:solidFill>
              <a:latin typeface="poximanovabold"/>
            </a:endParaRPr>
          </a:p>
          <a:p>
            <a:endParaRPr lang="en-GB" sz="2800" dirty="0">
              <a:solidFill>
                <a:srgbClr val="1F145D"/>
              </a:solidFill>
              <a:latin typeface="poximanovabold"/>
            </a:endParaRPr>
          </a:p>
          <a:p>
            <a:endParaRPr lang="en-GB" sz="2800" dirty="0">
              <a:solidFill>
                <a:srgbClr val="1F145D"/>
              </a:solidFill>
              <a:latin typeface="poximanovabold"/>
            </a:endParaRPr>
          </a:p>
          <a:p>
            <a:r>
              <a:rPr lang="en-GB" sz="2800" dirty="0">
                <a:solidFill>
                  <a:srgbClr val="1F145D"/>
                </a:solidFill>
                <a:latin typeface="poximanovabold"/>
              </a:rPr>
              <a:t>info@right2learn.co.uk</a:t>
            </a:r>
          </a:p>
          <a:p>
            <a:r>
              <a:rPr lang="en-GB" sz="2800" dirty="0">
                <a:solidFill>
                  <a:srgbClr val="1F145D"/>
                </a:solidFill>
                <a:latin typeface="poximanovabold"/>
              </a:rPr>
              <a:t> </a:t>
            </a:r>
          </a:p>
          <a:p>
            <a:r>
              <a:rPr lang="en-GB" sz="2800" dirty="0">
                <a:solidFill>
                  <a:srgbClr val="1F145D"/>
                </a:solidFill>
                <a:latin typeface="poximanovabold"/>
              </a:rPr>
              <a:t>https://transforminglives.web.ucu.org.uk/category/about/</a:t>
            </a:r>
            <a:endParaRPr lang="en-GB" sz="2800" dirty="0"/>
          </a:p>
        </p:txBody>
      </p:sp>
      <p:pic>
        <p:nvPicPr>
          <p:cNvPr id="1026" name="Picture 2" descr="Transformative Teaching and Learning in Further Education">
            <a:extLst>
              <a:ext uri="{FF2B5EF4-FFF2-40B4-BE49-F238E27FC236}">
                <a16:creationId xmlns:a16="http://schemas.microsoft.com/office/drawing/2014/main" id="{D6B6D65A-A8B7-A57D-29D5-A5A5267399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0112" y="692696"/>
            <a:ext cx="2208245" cy="33123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3019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2415" y="1468233"/>
            <a:ext cx="8416050" cy="5057111"/>
          </a:xfrm>
        </p:spPr>
        <p:txBody>
          <a:bodyPr>
            <a:normAutofit fontScale="92500" lnSpcReduction="20000"/>
          </a:bodyPr>
          <a:lstStyle/>
          <a:p>
            <a:pPr marL="0" indent="0">
              <a:buNone/>
            </a:pPr>
            <a:endParaRPr lang="en-GB" sz="2800" b="1" dirty="0">
              <a:solidFill>
                <a:schemeClr val="tx1"/>
              </a:solidFill>
              <a:latin typeface="Palatino Linotype" pitchFamily="18" charset="0"/>
            </a:endParaRPr>
          </a:p>
          <a:p>
            <a:pPr marL="0" indent="0">
              <a:buNone/>
            </a:pPr>
            <a:r>
              <a:rPr lang="en-GB" sz="2800" b="1" dirty="0">
                <a:solidFill>
                  <a:schemeClr val="tx1"/>
                </a:solidFill>
                <a:latin typeface="poximanova"/>
              </a:rPr>
              <a:t>Aims</a:t>
            </a:r>
          </a:p>
          <a:p>
            <a:pPr marL="0" indent="0">
              <a:buNone/>
            </a:pPr>
            <a:r>
              <a:rPr lang="en-GB" sz="2800" dirty="0">
                <a:solidFill>
                  <a:schemeClr val="tx1"/>
                </a:solidFill>
                <a:latin typeface="poximanova"/>
                <a:ea typeface="Times New Roman" panose="02020603050405020304" pitchFamily="18" charset="0"/>
                <a:cs typeface="Calibri" panose="020F0502020204030204" pitchFamily="34" charset="0"/>
              </a:rPr>
              <a:t>To provide a lens to illuminate transformative pedagogical practices</a:t>
            </a:r>
          </a:p>
          <a:p>
            <a:pPr marL="0" indent="0">
              <a:buNone/>
            </a:pPr>
            <a:r>
              <a:rPr lang="en-GB" sz="2800" dirty="0">
                <a:solidFill>
                  <a:schemeClr val="tx1"/>
                </a:solidFill>
                <a:latin typeface="poximanova"/>
              </a:rPr>
              <a:t>To provide insights into the impact that educational experiences in FE have on learners’ families &amp; communities</a:t>
            </a:r>
          </a:p>
          <a:p>
            <a:pPr marL="0" indent="0">
              <a:buNone/>
            </a:pPr>
            <a:r>
              <a:rPr lang="en-GB" sz="2800" dirty="0">
                <a:solidFill>
                  <a:schemeClr val="tx1"/>
                </a:solidFill>
                <a:latin typeface="poximanova"/>
                <a:ea typeface="Times New Roman" panose="02020603050405020304" pitchFamily="18" charset="0"/>
                <a:cs typeface="Times New Roman" panose="02020603050405020304" pitchFamily="18" charset="0"/>
              </a:rPr>
              <a:t>To explore the </a:t>
            </a:r>
            <a:r>
              <a:rPr lang="en-GB" sz="2800" dirty="0">
                <a:solidFill>
                  <a:schemeClr val="tx1"/>
                </a:solidFill>
                <a:latin typeface="poximanova"/>
                <a:ea typeface="Times New Roman" panose="02020603050405020304" pitchFamily="18" charset="0"/>
                <a:cs typeface="Calibri" panose="020F0502020204030204" pitchFamily="34" charset="0"/>
              </a:rPr>
              <a:t>politics of education and its link to learner identity and empowerment</a:t>
            </a:r>
          </a:p>
          <a:p>
            <a:pPr marL="0" indent="0">
              <a:buNone/>
            </a:pPr>
            <a:r>
              <a:rPr lang="en-GB" sz="2800" b="1" dirty="0">
                <a:solidFill>
                  <a:schemeClr val="tx1"/>
                </a:solidFill>
                <a:latin typeface="poximanova"/>
              </a:rPr>
              <a:t>The Stories</a:t>
            </a:r>
          </a:p>
          <a:p>
            <a:pPr marL="0" indent="0">
              <a:buNone/>
            </a:pPr>
            <a:r>
              <a:rPr lang="en-GB" sz="2800" dirty="0">
                <a:solidFill>
                  <a:schemeClr val="tx1"/>
                </a:solidFill>
                <a:latin typeface="poximanova"/>
              </a:rPr>
              <a:t>Narrative methodology as a key aspect of the approach.</a:t>
            </a:r>
          </a:p>
          <a:p>
            <a:pPr marL="0" indent="0">
              <a:buNone/>
            </a:pPr>
            <a:r>
              <a:rPr lang="en-GB" sz="2800" dirty="0">
                <a:hlinkClick r:id="rId3"/>
              </a:rPr>
              <a:t>Further Education in England: transforming lives and communities – Witness the power of FE to change lives (ucu.org.uk)</a:t>
            </a:r>
            <a:endParaRPr lang="en-GB" sz="2800" dirty="0"/>
          </a:p>
          <a:p>
            <a:pPr marL="0" indent="0">
              <a:buNone/>
            </a:pPr>
            <a:endParaRPr lang="en-GB" sz="2800" dirty="0">
              <a:solidFill>
                <a:schemeClr val="tx1"/>
              </a:solidFill>
              <a:latin typeface="poximanova"/>
            </a:endParaRPr>
          </a:p>
          <a:p>
            <a:pPr marL="0" indent="0">
              <a:buNone/>
            </a:pPr>
            <a:endParaRPr lang="en-GB" sz="2800" dirty="0">
              <a:solidFill>
                <a:schemeClr val="tx1"/>
              </a:solidFill>
              <a:latin typeface="poximanova"/>
            </a:endParaRPr>
          </a:p>
        </p:txBody>
      </p:sp>
      <p:sp>
        <p:nvSpPr>
          <p:cNvPr id="2" name="Title 1"/>
          <p:cNvSpPr>
            <a:spLocks noGrp="1"/>
          </p:cNvSpPr>
          <p:nvPr>
            <p:ph type="title"/>
          </p:nvPr>
        </p:nvSpPr>
        <p:spPr>
          <a:xfrm>
            <a:off x="467544" y="332656"/>
            <a:ext cx="8229600" cy="1143000"/>
          </a:xfrm>
        </p:spPr>
        <p:txBody>
          <a:bodyPr>
            <a:normAutofit/>
          </a:bodyPr>
          <a:lstStyle/>
          <a:p>
            <a:pPr algn="l"/>
            <a:endParaRPr lang="en-GB" dirty="0">
              <a:solidFill>
                <a:schemeClr val="accent1"/>
              </a:solidFill>
              <a:latin typeface="Palatino Linotype" pitchFamily="18" charset="0"/>
            </a:endParaRPr>
          </a:p>
        </p:txBody>
      </p:sp>
      <p:sp>
        <p:nvSpPr>
          <p:cNvPr id="5" name="TextBox 4"/>
          <p:cNvSpPr txBox="1"/>
          <p:nvPr/>
        </p:nvSpPr>
        <p:spPr>
          <a:xfrm>
            <a:off x="486529" y="620688"/>
            <a:ext cx="7810129" cy="1384995"/>
          </a:xfrm>
          <a:prstGeom prst="rect">
            <a:avLst/>
          </a:prstGeom>
          <a:noFill/>
        </p:spPr>
        <p:txBody>
          <a:bodyPr wrap="square" rtlCol="0">
            <a:spAutoFit/>
          </a:bodyPr>
          <a:lstStyle/>
          <a:p>
            <a:pPr algn="ctr"/>
            <a:r>
              <a:rPr lang="en-GB" sz="4000" b="1" dirty="0">
                <a:solidFill>
                  <a:prstClr val="black"/>
                </a:solidFill>
                <a:latin typeface="poximanova"/>
              </a:rPr>
              <a:t>Transforming Lives and commun</a:t>
            </a:r>
            <a:r>
              <a:rPr lang="en-GB" sz="4400" b="1" dirty="0">
                <a:solidFill>
                  <a:prstClr val="black"/>
                </a:solidFill>
                <a:latin typeface="poximanova"/>
              </a:rPr>
              <a:t>ities</a:t>
            </a:r>
          </a:p>
        </p:txBody>
      </p:sp>
    </p:spTree>
    <p:extLst>
      <p:ext uri="{BB962C8B-B14F-4D97-AF65-F5344CB8AC3E}">
        <p14:creationId xmlns:p14="http://schemas.microsoft.com/office/powerpoint/2010/main" val="1708759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68760"/>
            <a:ext cx="8219256" cy="5256584"/>
          </a:xfrm>
        </p:spPr>
        <p:txBody>
          <a:bodyPr>
            <a:normAutofit lnSpcReduction="10000"/>
          </a:bodyPr>
          <a:lstStyle/>
          <a:p>
            <a:pPr marL="96838" indent="-3175">
              <a:buNone/>
            </a:pPr>
            <a:endParaRPr lang="en-GB" sz="3200" dirty="0">
              <a:solidFill>
                <a:schemeClr val="tx1"/>
              </a:solidFill>
              <a:latin typeface="poximanova"/>
              <a:ea typeface="Times New Roman" panose="02020603050405020304" pitchFamily="18" charset="0"/>
              <a:cs typeface="Times New Roman" panose="02020603050405020304" pitchFamily="18" charset="0"/>
            </a:endParaRPr>
          </a:p>
          <a:p>
            <a:pPr marL="96838" indent="-3175">
              <a:buNone/>
            </a:pPr>
            <a:endParaRPr lang="en-GB" sz="3200" dirty="0">
              <a:solidFill>
                <a:schemeClr val="tx1"/>
              </a:solidFill>
              <a:latin typeface="poximanova"/>
              <a:ea typeface="Times New Roman" panose="02020603050405020304" pitchFamily="18" charset="0"/>
              <a:cs typeface="Times New Roman" panose="02020603050405020304" pitchFamily="18" charset="0"/>
            </a:endParaRPr>
          </a:p>
          <a:p>
            <a:pPr marL="96838" indent="-3175">
              <a:buNone/>
            </a:pPr>
            <a:r>
              <a:rPr lang="en-GB" sz="3200" dirty="0">
                <a:solidFill>
                  <a:schemeClr val="tx1"/>
                </a:solidFill>
                <a:latin typeface="poximanova"/>
                <a:ea typeface="Times New Roman" panose="02020603050405020304" pitchFamily="18" charset="0"/>
                <a:cs typeface="Times New Roman" panose="02020603050405020304" pitchFamily="18" charset="0"/>
              </a:rPr>
              <a:t>Further Education facilitates the deployment of financial resource at a local level using local knowledge.</a:t>
            </a:r>
          </a:p>
          <a:p>
            <a:pPr marL="96838" indent="-3175">
              <a:buNone/>
            </a:pPr>
            <a:r>
              <a:rPr lang="en-GB" sz="3200" dirty="0">
                <a:solidFill>
                  <a:schemeClr val="tx1"/>
                </a:solidFill>
                <a:latin typeface="poximanova"/>
                <a:cs typeface="Times New Roman" panose="02020603050405020304" pitchFamily="18" charset="0"/>
              </a:rPr>
              <a:t>In the longer term, this is preventative spending as it results in greater social inclusion, greater connectedness to employment opportunities, reduced recidivism &amp; improved integration of marginalised communities. </a:t>
            </a:r>
            <a:endParaRPr lang="en-GB" sz="3200" dirty="0">
              <a:solidFill>
                <a:schemeClr val="tx1"/>
              </a:solidFill>
              <a:latin typeface="poximanova"/>
            </a:endParaRPr>
          </a:p>
        </p:txBody>
      </p:sp>
      <p:sp>
        <p:nvSpPr>
          <p:cNvPr id="2" name="Title 1"/>
          <p:cNvSpPr>
            <a:spLocks noGrp="1"/>
          </p:cNvSpPr>
          <p:nvPr>
            <p:ph type="title"/>
          </p:nvPr>
        </p:nvSpPr>
        <p:spPr>
          <a:xfrm>
            <a:off x="457200" y="338328"/>
            <a:ext cx="8229600" cy="1074448"/>
          </a:xfrm>
        </p:spPr>
        <p:txBody>
          <a:bodyPr>
            <a:normAutofit/>
          </a:bodyPr>
          <a:lstStyle/>
          <a:p>
            <a:r>
              <a:rPr lang="en-GB" b="1" dirty="0">
                <a:solidFill>
                  <a:schemeClr val="tx1"/>
                </a:solidFill>
                <a:latin typeface="poximanova"/>
              </a:rPr>
              <a:t>Local Level</a:t>
            </a:r>
          </a:p>
        </p:txBody>
      </p:sp>
    </p:spTree>
    <p:extLst>
      <p:ext uri="{BB962C8B-B14F-4D97-AF65-F5344CB8AC3E}">
        <p14:creationId xmlns:p14="http://schemas.microsoft.com/office/powerpoint/2010/main" val="2621939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2000"/>
                                        <p:tgtEl>
                                          <p:spTgt spid="5">
                                            <p:txEl>
                                              <p:pRg st="2" end="2"/>
                                            </p:txEl>
                                          </p:spTgt>
                                        </p:tgtEl>
                                      </p:cBhvr>
                                    </p:animEffect>
                                    <p:anim calcmode="lin" valueType="num">
                                      <p:cBhvr>
                                        <p:cTn id="15" dur="2000" fill="hold"/>
                                        <p:tgtEl>
                                          <p:spTgt spid="5">
                                            <p:txEl>
                                              <p:pRg st="2" end="2"/>
                                            </p:txEl>
                                          </p:spTgt>
                                        </p:tgtEl>
                                        <p:attrNameLst>
                                          <p:attrName>ppt_w</p:attrName>
                                        </p:attrNameLst>
                                      </p:cBhvr>
                                      <p:tavLst>
                                        <p:tav tm="0" fmla="#ppt_w*sin(2.5*pi*$)">
                                          <p:val>
                                            <p:fltVal val="0"/>
                                          </p:val>
                                        </p:tav>
                                        <p:tav tm="100000">
                                          <p:val>
                                            <p:fltVal val="1"/>
                                          </p:val>
                                        </p:tav>
                                      </p:tavLst>
                                    </p:anim>
                                    <p:anim calcmode="lin" valueType="num">
                                      <p:cBhvr>
                                        <p:cTn id="16" dur="2000" fill="hold"/>
                                        <p:tgtEl>
                                          <p:spTgt spid="5">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Effect transition="in" filter="fade">
                                      <p:cBhvr>
                                        <p:cTn id="21" dur="2000"/>
                                        <p:tgtEl>
                                          <p:spTgt spid="5">
                                            <p:txEl>
                                              <p:pRg st="3" end="3"/>
                                            </p:txEl>
                                          </p:spTgt>
                                        </p:tgtEl>
                                      </p:cBhvr>
                                    </p:animEffect>
                                    <p:anim calcmode="lin" valueType="num">
                                      <p:cBhvr>
                                        <p:cTn id="22" dur="2000" fill="hold"/>
                                        <p:tgtEl>
                                          <p:spTgt spid="5">
                                            <p:txEl>
                                              <p:pRg st="3" end="3"/>
                                            </p:txEl>
                                          </p:spTgt>
                                        </p:tgtEl>
                                        <p:attrNameLst>
                                          <p:attrName>ppt_w</p:attrName>
                                        </p:attrNameLst>
                                      </p:cBhvr>
                                      <p:tavLst>
                                        <p:tav tm="0" fmla="#ppt_w*sin(2.5*pi*$)">
                                          <p:val>
                                            <p:fltVal val="0"/>
                                          </p:val>
                                        </p:tav>
                                        <p:tav tm="100000">
                                          <p:val>
                                            <p:fltVal val="1"/>
                                          </p:val>
                                        </p:tav>
                                      </p:tavLst>
                                    </p:anim>
                                    <p:anim calcmode="lin" valueType="num">
                                      <p:cBhvr>
                                        <p:cTn id="23" dur="2000" fill="hold"/>
                                        <p:tgtEl>
                                          <p:spTgt spid="5">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tx1"/>
                </a:solidFill>
                <a:latin typeface="poximanova"/>
              </a:rPr>
              <a:t>Reach </a:t>
            </a:r>
          </a:p>
        </p:txBody>
      </p:sp>
      <p:sp>
        <p:nvSpPr>
          <p:cNvPr id="3" name="Rectangle 2"/>
          <p:cNvSpPr/>
          <p:nvPr/>
        </p:nvSpPr>
        <p:spPr>
          <a:xfrm>
            <a:off x="827584" y="2029734"/>
            <a:ext cx="7488832" cy="4649478"/>
          </a:xfrm>
          <a:prstGeom prst="rect">
            <a:avLst/>
          </a:prstGeom>
        </p:spPr>
        <p:txBody>
          <a:bodyPr wrap="square">
            <a:spAutoFit/>
          </a:bodyPr>
          <a:lstStyle/>
          <a:p>
            <a:pPr marL="457200" marR="0" lvl="0" indent="-457200" algn="just"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poximanova"/>
                <a:cs typeface="Arial" panose="020B0604020202020204" pitchFamily="34" charset="0"/>
              </a:rPr>
              <a:t>Health and well-being</a:t>
            </a:r>
          </a:p>
          <a:p>
            <a:pPr marL="342900" marR="0" lvl="0" indent="-342900" algn="just"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poximanova"/>
                <a:cs typeface="Arial" panose="020B0604020202020204" pitchFamily="34" charset="0"/>
              </a:rPr>
              <a:t>  Employment and work</a:t>
            </a:r>
            <a:endParaRPr kumimoji="0" lang="en-GB" sz="2400" b="0" i="0" u="none" strike="noStrike" kern="1200" cap="none" spc="0" normalizeH="0" baseline="0" noProof="0" dirty="0">
              <a:ln>
                <a:noFill/>
              </a:ln>
              <a:solidFill>
                <a:prstClr val="black"/>
              </a:solidFill>
              <a:effectLst/>
              <a:uLnTx/>
              <a:uFillTx/>
              <a:latin typeface="poximanova"/>
            </a:endParaRPr>
          </a:p>
          <a:p>
            <a:pPr marL="342900" marR="0" lvl="0" indent="-342900" algn="just"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poximanova"/>
                <a:cs typeface="Arial" panose="020B0604020202020204" pitchFamily="34" charset="0"/>
              </a:rPr>
              <a:t>  Engagement in civic, social and community life</a:t>
            </a:r>
          </a:p>
          <a:p>
            <a:pPr marL="342900" marR="0" lvl="0" indent="-342900" algn="just"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poximanova"/>
                <a:cs typeface="Arial" panose="020B0604020202020204" pitchFamily="34" charset="0"/>
              </a:rPr>
              <a:t> Challenging intergenerational inequality</a:t>
            </a:r>
          </a:p>
          <a:p>
            <a:pPr marL="514350" marR="0" lvl="0" indent="-514350" algn="just" defTabSz="685800" rtl="0" eaLnBrk="1" fontAlgn="auto" latinLnBrk="0" hangingPunct="1">
              <a:lnSpc>
                <a:spcPct val="90000"/>
              </a:lnSpc>
              <a:spcBef>
                <a:spcPts val="750"/>
              </a:spcBef>
              <a:spcAft>
                <a:spcPts val="0"/>
              </a:spcAft>
              <a:buClrTx/>
              <a:buSzTx/>
              <a:buFontTx/>
              <a:buAutoNum type="arabicPeriod" startAt="4"/>
              <a:tabLst/>
              <a:defRPr/>
            </a:pPr>
            <a:endParaRPr kumimoji="0" lang="en-US" sz="2800" b="0" i="0" u="none" strike="noStrike" kern="1200" cap="none" spc="0" normalizeH="0" baseline="0" noProof="0" dirty="0">
              <a:ln>
                <a:noFill/>
              </a:ln>
              <a:solidFill>
                <a:prstClr val="black"/>
              </a:solidFill>
              <a:effectLst/>
              <a:uLnTx/>
              <a:uFillTx/>
              <a:latin typeface="poximanova"/>
              <a:cs typeface="Arial" panose="020B0604020202020204" pitchFamily="34" charset="0"/>
            </a:endParaRPr>
          </a:p>
          <a:p>
            <a:pPr marL="0" marR="0" lvl="0" indent="0" algn="just"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poximanova"/>
              </a:rPr>
              <a:t>The emphasis on funding achievement has to change as has the rigid timeframe for completing qualifications. Students learn at different rates and funding has to support small step progression. Some learners from our project have been facilitated by colleges to take a series of small steps and achievements leading to full engagement with a mainstream qualification</a:t>
            </a:r>
            <a:endParaRPr kumimoji="0" lang="en-GB" sz="2400" b="0" i="0" u="none" strike="noStrike" kern="1200" cap="none" spc="0" normalizeH="0" baseline="0" noProof="0" dirty="0">
              <a:ln>
                <a:noFill/>
              </a:ln>
              <a:solidFill>
                <a:prstClr val="black"/>
              </a:solidFill>
              <a:effectLst/>
              <a:uLnTx/>
              <a:uFillTx/>
              <a:latin typeface="poximanova"/>
            </a:endParaRPr>
          </a:p>
        </p:txBody>
      </p:sp>
    </p:spTree>
    <p:extLst>
      <p:ext uri="{BB962C8B-B14F-4D97-AF65-F5344CB8AC3E}">
        <p14:creationId xmlns:p14="http://schemas.microsoft.com/office/powerpoint/2010/main" val="164317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848CD46F-82ED-4C03-969F-37FB588D7D0D}"/>
              </a:ext>
            </a:extLst>
          </p:cNvPr>
          <p:cNvSpPr>
            <a:spLocks noGrp="1" noChangeArrowheads="1"/>
          </p:cNvSpPr>
          <p:nvPr>
            <p:ph type="title"/>
          </p:nvPr>
        </p:nvSpPr>
        <p:spPr/>
        <p:txBody>
          <a:bodyPr/>
          <a:lstStyle/>
          <a:p>
            <a:pPr algn="ctr"/>
            <a:r>
              <a:rPr lang="en-GB" altLang="en-US" sz="2800"/>
              <a:t>Motherhood and literacy</a:t>
            </a:r>
          </a:p>
        </p:txBody>
      </p:sp>
      <p:sp>
        <p:nvSpPr>
          <p:cNvPr id="3" name="Content Placeholder 2">
            <a:extLst>
              <a:ext uri="{FF2B5EF4-FFF2-40B4-BE49-F238E27FC236}">
                <a16:creationId xmlns:a16="http://schemas.microsoft.com/office/drawing/2014/main" id="{482C9354-C7DE-4D89-AD80-0C7CBF56102B}"/>
              </a:ext>
            </a:extLst>
          </p:cNvPr>
          <p:cNvSpPr>
            <a:spLocks noGrp="1"/>
          </p:cNvSpPr>
          <p:nvPr>
            <p:ph idx="1"/>
          </p:nvPr>
        </p:nvSpPr>
        <p:spPr>
          <a:xfrm>
            <a:off x="609600" y="1628800"/>
            <a:ext cx="6348413" cy="4413225"/>
          </a:xfrm>
        </p:spPr>
        <p:txBody>
          <a:bodyPr rtlCol="0">
            <a:noAutofit/>
          </a:bodyPr>
          <a:lstStyle/>
          <a:p>
            <a:pPr fontAlgn="auto">
              <a:spcAft>
                <a:spcPts val="0"/>
              </a:spcAft>
              <a:buFont typeface="Wingdings 3" charset="2"/>
              <a:buChar char=""/>
              <a:defRPr/>
            </a:pPr>
            <a:r>
              <a:rPr lang="en-US" sz="2000" dirty="0">
                <a:solidFill>
                  <a:schemeClr val="tx1">
                    <a:lumMod val="75000"/>
                    <a:lumOff val="25000"/>
                  </a:schemeClr>
                </a:solidFill>
                <a:latin typeface="poximanova"/>
              </a:rPr>
              <a:t>Jade expressed a sense of being comfortable, feeling welcomed and belonging in her literacy classes. The educational space here was transformative in the way it sought to connect her current aspirations for herself and her son with a future life course trajectory. Reay (1998, 2000) suggests that an investment of emotional energy in education by working class mothers depletes their own emotional well-being. However, in Jade and Anita’s cases, rather than depletion, we see invigoration: motherhood seems to have acted as a catalyst to the women accessing education and then harnessing educational experience to a future trajectory in life and work, and in helping their children to succeed.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8CE95-B3BB-C69B-9CFA-7FAEC0BEEC23}"/>
              </a:ext>
            </a:extLst>
          </p:cNvPr>
          <p:cNvSpPr>
            <a:spLocks noGrp="1"/>
          </p:cNvSpPr>
          <p:nvPr>
            <p:ph type="title"/>
          </p:nvPr>
        </p:nvSpPr>
        <p:spPr/>
        <p:txBody>
          <a:bodyPr/>
          <a:lstStyle/>
          <a:p>
            <a:pPr algn="ctr"/>
            <a:r>
              <a:rPr lang="en-GB" dirty="0">
                <a:solidFill>
                  <a:schemeClr val="tx1"/>
                </a:solidFill>
              </a:rPr>
              <a:t>Impact on the children and community </a:t>
            </a:r>
          </a:p>
        </p:txBody>
      </p:sp>
      <p:sp>
        <p:nvSpPr>
          <p:cNvPr id="3" name="Content Placeholder 2">
            <a:extLst>
              <a:ext uri="{FF2B5EF4-FFF2-40B4-BE49-F238E27FC236}">
                <a16:creationId xmlns:a16="http://schemas.microsoft.com/office/drawing/2014/main" id="{C9DE2325-D738-6DDA-70A4-5A17AD0CDBEF}"/>
              </a:ext>
            </a:extLst>
          </p:cNvPr>
          <p:cNvSpPr>
            <a:spLocks noGrp="1"/>
          </p:cNvSpPr>
          <p:nvPr>
            <p:ph idx="1"/>
          </p:nvPr>
        </p:nvSpPr>
        <p:spPr/>
        <p:txBody>
          <a:bodyPr/>
          <a:lstStyle/>
          <a:p>
            <a:r>
              <a:rPr lang="en-GB" dirty="0">
                <a:hlinkClick r:id="rId2"/>
              </a:rPr>
              <a:t>Marie: education and empowerment – Further Education in England: transforming lives and communities (ucu.org.uk)</a:t>
            </a:r>
            <a:endParaRPr lang="en-GB" dirty="0"/>
          </a:p>
        </p:txBody>
      </p:sp>
    </p:spTree>
    <p:extLst>
      <p:ext uri="{BB962C8B-B14F-4D97-AF65-F5344CB8AC3E}">
        <p14:creationId xmlns:p14="http://schemas.microsoft.com/office/powerpoint/2010/main" val="1239464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33872" y="1407104"/>
            <a:ext cx="3446040" cy="5450896"/>
          </a:xfrm>
        </p:spPr>
        <p:txBody>
          <a:bodyPr>
            <a:normAutofit/>
          </a:bodyPr>
          <a:lstStyle/>
          <a:p>
            <a:pPr marL="93663" lvl="0" indent="0">
              <a:buNone/>
            </a:pPr>
            <a:endParaRPr lang="en-GB" sz="3200" dirty="0">
              <a:latin typeface="Calibri" panose="020F0502020204030204" pitchFamily="34" charset="0"/>
              <a:ea typeface="Times New Roman" panose="02020603050405020304" pitchFamily="18" charset="0"/>
              <a:cs typeface="Times New Roman" panose="02020603050405020304" pitchFamily="18" charset="0"/>
            </a:endParaRPr>
          </a:p>
          <a:p>
            <a:pPr marL="93663" lvl="0" indent="0">
              <a:buNone/>
            </a:pPr>
            <a:endParaRPr lang="en-GB" sz="32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395536" y="764704"/>
            <a:ext cx="8229600" cy="1074448"/>
          </a:xfrm>
        </p:spPr>
        <p:txBody>
          <a:bodyPr>
            <a:normAutofit fontScale="90000"/>
          </a:bodyPr>
          <a:lstStyle/>
          <a:p>
            <a:r>
              <a:rPr lang="en-GB" b="1" dirty="0">
                <a:solidFill>
                  <a:schemeClr val="tx1"/>
                </a:solidFill>
                <a:latin typeface="Palatino Linotype" pitchFamily="18" charset="0"/>
              </a:rPr>
              <a:t>Further education &amp; social engagement</a:t>
            </a:r>
          </a:p>
        </p:txBody>
      </p:sp>
      <p:sp>
        <p:nvSpPr>
          <p:cNvPr id="3" name="Rectangle 2"/>
          <p:cNvSpPr/>
          <p:nvPr/>
        </p:nvSpPr>
        <p:spPr>
          <a:xfrm>
            <a:off x="316214" y="2053686"/>
            <a:ext cx="4320479" cy="319882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black"/>
                </a:solidFill>
                <a:effectLst/>
                <a:uLnTx/>
                <a:uFillTx/>
                <a:latin typeface="poximanova"/>
                <a:ea typeface="Calibri" panose="020F0502020204030204" pitchFamily="34" charset="0"/>
                <a:cs typeface="Arial" panose="020B0604020202020204" pitchFamily="34" charset="0"/>
              </a:rPr>
              <a:t>David’s story: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black"/>
                </a:solidFill>
                <a:effectLst/>
                <a:uLnTx/>
                <a:uFillTx/>
                <a:latin typeface="poximanova"/>
              </a:rPr>
              <a:t>traveller background; wanted to be able to read to his 4yr old daughter; </a:t>
            </a:r>
            <a:r>
              <a:rPr kumimoji="0" lang="en-GB" sz="2400" b="0" i="0" u="none" strike="noStrike" kern="1200" cap="none" spc="0" normalizeH="0" baseline="0" noProof="0" dirty="0">
                <a:ln>
                  <a:noFill/>
                </a:ln>
                <a:solidFill>
                  <a:prstClr val="black"/>
                </a:solidFill>
                <a:effectLst/>
                <a:uLnTx/>
                <a:uFillTx/>
                <a:latin typeface="poximanova"/>
                <a:ea typeface="Calibri" panose="020F0502020204030204" pitchFamily="34" charset="0"/>
                <a:cs typeface="Arial" panose="020B0604020202020204" pitchFamily="34" charset="0"/>
              </a:rPr>
              <a:t>voted for the first time. </a:t>
            </a:r>
          </a:p>
          <a:p>
            <a:pPr marR="0" lvl="0" algn="l" defTabSz="685800" rtl="0" eaLnBrk="1" fontAlgn="auto" latinLnBrk="0" hangingPunct="1">
              <a:lnSpc>
                <a:spcPct val="90000"/>
              </a:lnSpc>
              <a:spcBef>
                <a:spcPts val="750"/>
              </a:spcBef>
              <a:spcAft>
                <a:spcPts val="0"/>
              </a:spcAft>
              <a:buClrTx/>
              <a:buSzTx/>
              <a:tabLst/>
              <a:defRPr/>
            </a:pPr>
            <a:r>
              <a:rPr kumimoji="0" lang="en-GB" sz="2400" b="0" i="0" u="none" strike="noStrike" kern="1200" cap="none" spc="0" normalizeH="0" baseline="0" noProof="0" dirty="0">
                <a:ln>
                  <a:noFill/>
                </a:ln>
                <a:solidFill>
                  <a:prstClr val="black"/>
                </a:solidFill>
                <a:effectLst/>
                <a:uLnTx/>
                <a:uFillTx/>
                <a:latin typeface="poximanova"/>
                <a:ea typeface="Calibri" panose="020F0502020204030204" pitchFamily="34" charset="0"/>
                <a:cs typeface="Arial" panose="020B0604020202020204" pitchFamily="34" charset="0"/>
              </a:rPr>
              <a:t>Driving licence; employment prospects opened up. </a:t>
            </a:r>
            <a:r>
              <a:rPr kumimoji="0" lang="en-GB" altLang="en-US" sz="2400" b="0" i="0" u="none" strike="noStrike" kern="1200" cap="none" spc="0" normalizeH="0" baseline="0" noProof="0" dirty="0">
                <a:ln>
                  <a:noFill/>
                </a:ln>
                <a:solidFill>
                  <a:prstClr val="black"/>
                </a:solidFill>
                <a:effectLst/>
                <a:uLnTx/>
                <a:uFillTx/>
                <a:latin typeface="Calibri" panose="020F0502020204030204"/>
                <a:ea typeface="+mn-ea"/>
                <a:cs typeface="+mn-cs"/>
                <a:hlinkClick r:id="rId3"/>
              </a:rPr>
              <a:t>Here</a:t>
            </a:r>
            <a:endParaRPr kumimoji="0" lang="en-GB" alt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Palatino Linotype" panose="02040502050505030304" pitchFamily="18" charset="0"/>
              <a:ea typeface="Calibri" panose="020F0502020204030204" pitchFamily="34" charset="0"/>
              <a:cs typeface="Arial" panose="020B0604020202020204" pitchFamily="34" charset="0"/>
            </a:endParaRP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16016" y="2276872"/>
            <a:ext cx="4300504" cy="3566271"/>
          </a:xfrm>
          <a:prstGeom prst="rect">
            <a:avLst/>
          </a:prstGeom>
        </p:spPr>
      </p:pic>
    </p:spTree>
    <p:extLst>
      <p:ext uri="{BB962C8B-B14F-4D97-AF65-F5344CB8AC3E}">
        <p14:creationId xmlns:p14="http://schemas.microsoft.com/office/powerpoint/2010/main" val="3685442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F1BCA-E86A-C082-B303-9A0E68330101}"/>
              </a:ext>
            </a:extLst>
          </p:cNvPr>
          <p:cNvSpPr>
            <a:spLocks noGrp="1"/>
          </p:cNvSpPr>
          <p:nvPr>
            <p:ph type="title"/>
          </p:nvPr>
        </p:nvSpPr>
        <p:spPr/>
        <p:txBody>
          <a:bodyPr/>
          <a:lstStyle/>
          <a:p>
            <a:endParaRPr lang="en-GB"/>
          </a:p>
        </p:txBody>
      </p:sp>
      <p:sp>
        <p:nvSpPr>
          <p:cNvPr id="4" name="TextBox 3">
            <a:extLst>
              <a:ext uri="{FF2B5EF4-FFF2-40B4-BE49-F238E27FC236}">
                <a16:creationId xmlns:a16="http://schemas.microsoft.com/office/drawing/2014/main" id="{0779E8FC-D0A2-13F9-B041-B8FFE1316840}"/>
              </a:ext>
            </a:extLst>
          </p:cNvPr>
          <p:cNvSpPr txBox="1"/>
          <p:nvPr/>
        </p:nvSpPr>
        <p:spPr>
          <a:xfrm>
            <a:off x="899592" y="-908430"/>
            <a:ext cx="7200800" cy="7540526"/>
          </a:xfrm>
          <a:prstGeom prst="rect">
            <a:avLst/>
          </a:prstGeom>
          <a:noFill/>
        </p:spPr>
        <p:txBody>
          <a:bodyPr wrap="square">
            <a:spAutoFit/>
          </a:bodyPr>
          <a:lstStyle/>
          <a:p>
            <a:pPr algn="l"/>
            <a:endParaRPr lang="en-GB" b="0" i="0" dirty="0">
              <a:solidFill>
                <a:srgbClr val="000000"/>
              </a:solidFill>
              <a:effectLst/>
              <a:latin typeface="Times New Roman" panose="02020603050405020304" pitchFamily="18" charset="0"/>
            </a:endParaRPr>
          </a:p>
          <a:p>
            <a:pPr algn="l"/>
            <a:endParaRPr lang="en-GB" dirty="0">
              <a:solidFill>
                <a:srgbClr val="000000"/>
              </a:solidFill>
              <a:latin typeface="Times New Roman" panose="02020603050405020304" pitchFamily="18" charset="0"/>
            </a:endParaRPr>
          </a:p>
          <a:p>
            <a:pPr algn="l"/>
            <a:endParaRPr lang="en-GB" b="0" i="0" dirty="0">
              <a:solidFill>
                <a:srgbClr val="000000"/>
              </a:solidFill>
              <a:effectLst/>
              <a:latin typeface="Times New Roman" panose="02020603050405020304" pitchFamily="18" charset="0"/>
            </a:endParaRPr>
          </a:p>
          <a:p>
            <a:pPr algn="l"/>
            <a:endParaRPr lang="en-GB" dirty="0">
              <a:solidFill>
                <a:srgbClr val="000000"/>
              </a:solidFill>
              <a:latin typeface="Times New Roman" panose="02020603050405020304" pitchFamily="18" charset="0"/>
            </a:endParaRPr>
          </a:p>
          <a:p>
            <a:pPr algn="l"/>
            <a:endParaRPr lang="en-GB" b="0" i="0" dirty="0">
              <a:solidFill>
                <a:srgbClr val="000000"/>
              </a:solidFill>
              <a:effectLst/>
              <a:latin typeface="Times New Roman" panose="02020603050405020304" pitchFamily="18" charset="0"/>
            </a:endParaRPr>
          </a:p>
          <a:p>
            <a:pPr algn="l"/>
            <a:endParaRPr lang="en-GB" dirty="0">
              <a:solidFill>
                <a:srgbClr val="000000"/>
              </a:solidFill>
              <a:latin typeface="Times New Roman" panose="02020603050405020304" pitchFamily="18" charset="0"/>
            </a:endParaRPr>
          </a:p>
          <a:p>
            <a:pPr algn="ctr"/>
            <a:r>
              <a:rPr lang="en-GB" sz="4000" b="0" i="0" dirty="0">
                <a:solidFill>
                  <a:srgbClr val="000000"/>
                </a:solidFill>
                <a:effectLst/>
                <a:latin typeface="Times New Roman" panose="02020603050405020304" pitchFamily="18" charset="0"/>
              </a:rPr>
              <a:t>Impact</a:t>
            </a:r>
          </a:p>
          <a:p>
            <a:pPr algn="l"/>
            <a:endParaRPr lang="en-GB" dirty="0">
              <a:solidFill>
                <a:srgbClr val="000000"/>
              </a:solidFill>
              <a:latin typeface="Times New Roman" panose="02020603050405020304" pitchFamily="18" charset="0"/>
            </a:endParaRPr>
          </a:p>
          <a:p>
            <a:pPr algn="l"/>
            <a:endParaRPr lang="en-GB" b="0" i="0" dirty="0">
              <a:solidFill>
                <a:srgbClr val="000000"/>
              </a:solidFill>
              <a:effectLst/>
              <a:latin typeface="Times New Roman" panose="02020603050405020304" pitchFamily="18" charset="0"/>
            </a:endParaRPr>
          </a:p>
          <a:p>
            <a:pPr algn="l"/>
            <a:r>
              <a:rPr lang="en-GB" sz="2000" b="0" i="0" dirty="0">
                <a:solidFill>
                  <a:srgbClr val="000000"/>
                </a:solidFill>
                <a:effectLst/>
                <a:latin typeface="poximanova"/>
              </a:rPr>
              <a:t>The impact of this project is evidenced by the national attention the project has garnered from colleges and FE staff nationally, policy makers and international scholars. The findings of the research have been widely disseminated at national and international conferences in for example: London, Glasgow, Copenhagen, Birmingham, Nottingham, York, Belgrade, Derby, Dublin, Belfast, Bolton, Sussex, Dundee and Liverpool.</a:t>
            </a:r>
          </a:p>
          <a:p>
            <a:pPr algn="l"/>
            <a:r>
              <a:rPr lang="en-GB" sz="2000" b="0" i="0" dirty="0">
                <a:solidFill>
                  <a:srgbClr val="000000"/>
                </a:solidFill>
                <a:effectLst/>
                <a:latin typeface="poximanova"/>
              </a:rPr>
              <a:t>The research has changed perceptions that the benefits of FE are only economic by focusing on the wider social impact of colleges’ work. The project played an important role in Guernsey College’s bid to expand their FE provision with increased investment from Government. This provided the college with the means to offer further and higher education to 3,000+ students across 15 vocational areas, as well as providing learning and development opportunities to the local community</a:t>
            </a:r>
          </a:p>
        </p:txBody>
      </p:sp>
    </p:spTree>
    <p:extLst>
      <p:ext uri="{BB962C8B-B14F-4D97-AF65-F5344CB8AC3E}">
        <p14:creationId xmlns:p14="http://schemas.microsoft.com/office/powerpoint/2010/main" val="26122715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9CEE1-266E-97B7-EBED-2BFD9D48B5C3}"/>
              </a:ext>
            </a:extLst>
          </p:cNvPr>
          <p:cNvSpPr>
            <a:spLocks noGrp="1"/>
          </p:cNvSpPr>
          <p:nvPr>
            <p:ph type="title"/>
          </p:nvPr>
        </p:nvSpPr>
        <p:spPr/>
        <p:txBody>
          <a:bodyPr/>
          <a:lstStyle/>
          <a:p>
            <a:endParaRPr lang="en-GB"/>
          </a:p>
        </p:txBody>
      </p:sp>
      <p:sp>
        <p:nvSpPr>
          <p:cNvPr id="4" name="TextBox 3">
            <a:extLst>
              <a:ext uri="{FF2B5EF4-FFF2-40B4-BE49-F238E27FC236}">
                <a16:creationId xmlns:a16="http://schemas.microsoft.com/office/drawing/2014/main" id="{704D4FBF-1D4C-09D2-6F51-C9D4B37508C3}"/>
              </a:ext>
            </a:extLst>
          </p:cNvPr>
          <p:cNvSpPr txBox="1"/>
          <p:nvPr/>
        </p:nvSpPr>
        <p:spPr>
          <a:xfrm>
            <a:off x="971600" y="2000058"/>
            <a:ext cx="6912768" cy="3970318"/>
          </a:xfrm>
          <a:prstGeom prst="rect">
            <a:avLst/>
          </a:prstGeom>
          <a:noFill/>
        </p:spPr>
        <p:txBody>
          <a:bodyPr wrap="square">
            <a:spAutoFit/>
          </a:bodyPr>
          <a:lstStyle/>
          <a:p>
            <a:endParaRPr lang="en-GB" dirty="0">
              <a:solidFill>
                <a:srgbClr val="000000"/>
              </a:solidFill>
              <a:latin typeface="Times New Roman" panose="02020603050405020304" pitchFamily="18" charset="0"/>
            </a:endParaRPr>
          </a:p>
          <a:p>
            <a:endParaRPr kumimoji="0" lang="en-GB"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r>
              <a:rPr kumimoji="0" lang="en-GB"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 </a:t>
            </a:r>
            <a:r>
              <a:rPr kumimoji="0" lang="en-GB" sz="1800" b="0" i="0" u="none" strike="noStrike" kern="1200" cap="none" spc="0" normalizeH="0" baseline="0" noProof="0" dirty="0">
                <a:ln>
                  <a:noFill/>
                </a:ln>
                <a:solidFill>
                  <a:srgbClr val="000000"/>
                </a:solidFill>
                <a:effectLst/>
                <a:uLnTx/>
                <a:uFillTx/>
                <a:latin typeface="poximanova"/>
              </a:rPr>
              <a:t>The evidence has been shared with the European Agenda for Adult Learning (EAAL) and was also presented to the NUS Poverty commission. The research influenced Labour Party policy and fed into Labour’s Lifelong Learning Commission Report and has informed Conservative response to COVID 19 by upping the profile of the importance of lifelong learning at a critical time for our economy and society.</a:t>
            </a:r>
          </a:p>
          <a:p>
            <a:endParaRPr lang="en-GB" dirty="0">
              <a:solidFill>
                <a:srgbClr val="000000"/>
              </a:solidFill>
              <a:latin typeface="poximanova"/>
            </a:endParaRPr>
          </a:p>
          <a:p>
            <a:r>
              <a:rPr lang="en-GB" dirty="0">
                <a:solidFill>
                  <a:srgbClr val="000000"/>
                </a:solidFill>
                <a:latin typeface="poximanova"/>
              </a:rPr>
              <a:t>Australia impact – collaborations  </a:t>
            </a:r>
          </a:p>
          <a:p>
            <a:endParaRPr lang="en-GB" dirty="0">
              <a:solidFill>
                <a:srgbClr val="000000"/>
              </a:solidFill>
              <a:latin typeface="poximanova"/>
            </a:endParaRPr>
          </a:p>
          <a:p>
            <a:r>
              <a:rPr lang="en-GB" dirty="0">
                <a:solidFill>
                  <a:srgbClr val="000000"/>
                </a:solidFill>
                <a:latin typeface="poximanova"/>
              </a:rPr>
              <a:t>UNESCO </a:t>
            </a:r>
            <a:r>
              <a:rPr lang="en-GB" dirty="0">
                <a:latin typeface="poximanova"/>
                <a:hlinkClick r:id="rId2"/>
              </a:rPr>
              <a:t>Promoting health and literacy for women's empowerment; 2016 (uea.ac.uk)</a:t>
            </a:r>
            <a:endParaRPr lang="en-GB" dirty="0">
              <a:latin typeface="poximanova"/>
            </a:endParaRPr>
          </a:p>
        </p:txBody>
      </p:sp>
    </p:spTree>
    <p:extLst>
      <p:ext uri="{BB962C8B-B14F-4D97-AF65-F5344CB8AC3E}">
        <p14:creationId xmlns:p14="http://schemas.microsoft.com/office/powerpoint/2010/main" val="5887816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Show for Hawthorns with notes</Template>
  <TotalTime>3702</TotalTime>
  <Words>1131</Words>
  <Application>Microsoft Office PowerPoint</Application>
  <PresentationFormat>On-screen Show (4:3)</PresentationFormat>
  <Paragraphs>81</Paragraphs>
  <Slides>13</Slides>
  <Notes>4</Notes>
  <HiddenSlides>0</HiddenSlides>
  <MMClips>0</MMClips>
  <ScaleCrop>false</ScaleCrop>
  <HeadingPairs>
    <vt:vector size="6" baseType="variant">
      <vt:variant>
        <vt:lpstr>Fonts Used</vt:lpstr>
      </vt:variant>
      <vt:variant>
        <vt:i4>13</vt:i4>
      </vt:variant>
      <vt:variant>
        <vt:lpstr>Theme</vt:lpstr>
      </vt:variant>
      <vt:variant>
        <vt:i4>2</vt:i4>
      </vt:variant>
      <vt:variant>
        <vt:lpstr>Slide Titles</vt:lpstr>
      </vt:variant>
      <vt:variant>
        <vt:i4>13</vt:i4>
      </vt:variant>
    </vt:vector>
  </HeadingPairs>
  <TitlesOfParts>
    <vt:vector size="28" baseType="lpstr">
      <vt:lpstr>Arial</vt:lpstr>
      <vt:lpstr>Calibri</vt:lpstr>
      <vt:lpstr>Candara</vt:lpstr>
      <vt:lpstr>Palatino Linotype</vt:lpstr>
      <vt:lpstr>poximanova</vt:lpstr>
      <vt:lpstr>poximanovabold</vt:lpstr>
      <vt:lpstr>poximanovasemibold</vt:lpstr>
      <vt:lpstr>poximanovathin</vt:lpstr>
      <vt:lpstr>Roboto</vt:lpstr>
      <vt:lpstr>Symbol</vt:lpstr>
      <vt:lpstr>Times New Roman</vt:lpstr>
      <vt:lpstr>Trebuchet MS</vt:lpstr>
      <vt:lpstr>Wingdings 3</vt:lpstr>
      <vt:lpstr>Waveform</vt:lpstr>
      <vt:lpstr>Facet</vt:lpstr>
      <vt:lpstr>Lifelong Learning and Intergenerational Transformation</vt:lpstr>
      <vt:lpstr>PowerPoint Presentation</vt:lpstr>
      <vt:lpstr>Local Level</vt:lpstr>
      <vt:lpstr>Reach </vt:lpstr>
      <vt:lpstr>Motherhood and literacy</vt:lpstr>
      <vt:lpstr>Impact on the children and community </vt:lpstr>
      <vt:lpstr>Further education &amp; social engagement</vt:lpstr>
      <vt:lpstr>PowerPoint Presentation</vt:lpstr>
      <vt:lpstr>PowerPoint Presentation</vt:lpstr>
      <vt:lpstr>Right2Learn</vt:lpstr>
      <vt:lpstr>PowerPoint Presentation</vt:lpstr>
      <vt:lpstr>PowerPoint Presentation</vt:lpstr>
      <vt:lpstr>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WMTLC West Midlands Teaching and Learning Consortium</dc:title>
  <dc:creator>julie</dc:creator>
  <cp:lastModifiedBy>Vicky Duckworth</cp:lastModifiedBy>
  <cp:revision>200</cp:revision>
  <cp:lastPrinted>2017-02-09T20:03:09Z</cp:lastPrinted>
  <dcterms:created xsi:type="dcterms:W3CDTF">2012-07-02T17:12:11Z</dcterms:created>
  <dcterms:modified xsi:type="dcterms:W3CDTF">2023-09-19T12:27:30Z</dcterms:modified>
</cp:coreProperties>
</file>