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8"/>
  </p:notesMasterIdLst>
  <p:sldIdLst>
    <p:sldId id="258" r:id="rId2"/>
    <p:sldId id="266" r:id="rId3"/>
    <p:sldId id="267" r:id="rId4"/>
    <p:sldId id="269" r:id="rId5"/>
    <p:sldId id="270" r:id="rId6"/>
    <p:sldId id="271" r:id="rId7"/>
  </p:sldIdLst>
  <p:sldSz cx="12192000" cy="6858000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F295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349"/>
    <p:restoredTop sz="97015"/>
  </p:normalViewPr>
  <p:slideViewPr>
    <p:cSldViewPr snapToGrid="0" snapToObjects="1">
      <p:cViewPr varScale="1">
        <p:scale>
          <a:sx n="106" d="100"/>
          <a:sy n="106" d="100"/>
        </p:scale>
        <p:origin x="600" y="96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1657C9A-3715-0440-99CF-13E9A687F9D5}" type="datetimeFigureOut">
              <a:rPr lang="en-US" smtClean="0"/>
              <a:t>9/18/2023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5381BDD-BAC9-A747-B74B-E53EDBE3CD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34702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5381BDD-BAC9-A747-B74B-E53EDBE3CD7C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695452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A22FBF8D-B685-B74E-AFC3-52F1C75E094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39451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9" name="Title 8">
            <a:extLst>
              <a:ext uri="{FF2B5EF4-FFF2-40B4-BE49-F238E27FC236}">
                <a16:creationId xmlns:a16="http://schemas.microsoft.com/office/drawing/2014/main" id="{30F3B1CA-97DD-8147-B463-52C749B859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E624A60-3608-4B48-AB03-5D8C92F1934A}"/>
              </a:ext>
            </a:extLst>
          </p:cNvPr>
          <p:cNvSpPr txBox="1"/>
          <p:nvPr userDrawn="1"/>
        </p:nvSpPr>
        <p:spPr>
          <a:xfrm>
            <a:off x="9341963" y="6362126"/>
            <a:ext cx="2611225" cy="323165"/>
          </a:xfrm>
          <a:prstGeom prst="rect">
            <a:avLst/>
          </a:prstGeom>
          <a:noFill/>
        </p:spPr>
        <p:txBody>
          <a:bodyPr wrap="square" bIns="0" rtlCol="0" anchor="b" anchorCtr="0">
            <a:spAutoFit/>
          </a:bodyPr>
          <a:lstStyle/>
          <a:p>
            <a:pPr algn="r"/>
            <a:r>
              <a:rPr lang="en-US" b="1" i="0" dirty="0" err="1">
                <a:solidFill>
                  <a:srgbClr val="5F295F"/>
                </a:solidFill>
                <a:latin typeface="Bitter SemiBold" pitchFamily="2" charset="77"/>
              </a:rPr>
              <a:t>ehu.ac.uk</a:t>
            </a:r>
            <a:endParaRPr lang="en-US" b="1" i="0" dirty="0">
              <a:solidFill>
                <a:srgbClr val="5F295F"/>
              </a:solidFill>
              <a:latin typeface="Bitter SemiBold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27173021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A84E84-FE74-2C45-AC50-9B443BFC3D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58A01CE-EEE3-264A-A4EC-FB55BAC0D7A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BA64DBC-F12E-C740-9C06-FF72E60AF8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 err="1"/>
              <a:t>ehu.ac.uk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71115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E7B0A5-4510-2840-AA9E-A65CCFC775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EF91D54-B8D7-0D4B-B388-F3887A3823F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28C9233-707F-A54C-9E8B-AF589647F1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 err="1"/>
              <a:t>ehu.ac.uk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24271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72DF9C-63B0-E649-A264-F73A318839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99E2BC-D050-6546-B9CC-3E6B631AFFA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3208969"/>
            <a:ext cx="5181600" cy="2967993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2E06B01-CF08-2145-9F58-E14F30FCF65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3180079"/>
            <a:ext cx="5181600" cy="2996884"/>
          </a:xfrm>
        </p:spPr>
        <p:txBody>
          <a:bodyPr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E9874D5-FDF1-5A43-BF27-1177E73C02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 err="1"/>
              <a:t>ehu.ac.uk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3591842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8A244E-6A77-B144-BCCF-3E88EEF4A3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79520" y="365125"/>
            <a:ext cx="7575868" cy="813435"/>
          </a:xfrm>
        </p:spPr>
        <p:txBody>
          <a:bodyPr>
            <a:normAutofit/>
          </a:bodyPr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3EF2DF6-358E-D741-8D47-30CC9D89289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D774462-CE41-134A-90AC-5FF5ED1D302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62C6A7F-3F45-D345-89DB-B9F75A4DD57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1971787-E3F0-844C-A8D6-1DD0DF1D7D9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2DBBF37-7D62-0A4D-94E6-174855E898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 err="1"/>
              <a:t>ehu.ac.uk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876030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51107E-24D7-A547-98AD-E58D14A40A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F27CE5A-964B-E74A-A16E-703532F66F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 err="1"/>
              <a:t>ehu.ac.uk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694180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474C69A-1DAF-AF4C-B03F-3ACDCC366E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 err="1"/>
              <a:t>ehu.ac.uk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82639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CC9D71-4623-F643-A8AD-47831B81C5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1249680"/>
            <a:ext cx="3932237" cy="1534160"/>
          </a:xfrm>
        </p:spPr>
        <p:txBody>
          <a:bodyPr anchor="ctr" anchorCtr="0"/>
          <a:lstStyle>
            <a:lvl1pPr>
              <a:defRPr sz="3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644FB12-1F17-F440-8AA0-A31A3AF2509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1249680"/>
            <a:ext cx="6172200" cy="461137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108AEF0-4213-1E41-9388-EDED75DD2B5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783840"/>
            <a:ext cx="3932237" cy="308514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7D72726-CBD0-2548-A3B0-066CDC4BA5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 err="1"/>
              <a:t>ehu.ac.uk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483769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2.emf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1.emf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F907A62-1A14-8A45-BE85-E2C93521CD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854516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A0E66CA-86D3-CC49-AAB8-4881A9052EC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3180079"/>
            <a:ext cx="10515600" cy="299688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962A3EC-FB53-7B45-9AA4-52E3E20AB7E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 b="1" i="0">
                <a:solidFill>
                  <a:srgbClr val="5F295F"/>
                </a:solidFill>
                <a:latin typeface="Bitter SemiBold" pitchFamily="2" charset="77"/>
              </a:defRPr>
            </a:lvl1pPr>
          </a:lstStyle>
          <a:p>
            <a:r>
              <a:rPr lang="en-US" dirty="0" err="1"/>
              <a:t>ehu.ac.uk</a:t>
            </a:r>
            <a:endParaRPr lang="en-US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487DCCC2-4B9E-DA40-85B5-6B43EA7BD7F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0"/>
          <a:srcRect t="81799"/>
          <a:stretch/>
        </p:blipFill>
        <p:spPr>
          <a:xfrm>
            <a:off x="0" y="6305550"/>
            <a:ext cx="10045700" cy="55245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3093DA46-84C0-1B4D-B653-DD394EAD3EFD}"/>
              </a:ext>
            </a:extLst>
          </p:cNvPr>
          <p:cNvPicPr>
            <a:picLocks noChangeAspect="1"/>
          </p:cNvPicPr>
          <p:nvPr userDrawn="1"/>
        </p:nvPicPr>
        <p:blipFill>
          <a:blip r:embed="rId11"/>
          <a:stretch>
            <a:fillRect/>
          </a:stretch>
        </p:blipFill>
        <p:spPr>
          <a:xfrm>
            <a:off x="177800" y="0"/>
            <a:ext cx="12014200" cy="127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13918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i="0" kern="1200">
          <a:solidFill>
            <a:srgbClr val="5F295F"/>
          </a:solidFill>
          <a:latin typeface="Bitter SemiBold" pitchFamily="2" charset="77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ubtitle 6">
            <a:extLst>
              <a:ext uri="{FF2B5EF4-FFF2-40B4-BE49-F238E27FC236}">
                <a16:creationId xmlns:a16="http://schemas.microsoft.com/office/drawing/2014/main" id="{A09E38FF-7AC7-9D4D-B1D1-B469435B674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857805"/>
            <a:ext cx="9144000" cy="1655762"/>
          </a:xfrm>
        </p:spPr>
        <p:txBody>
          <a:bodyPr/>
          <a:lstStyle/>
          <a:p>
            <a:endParaRPr lang="en-GB" dirty="0"/>
          </a:p>
          <a:p>
            <a:r>
              <a:rPr lang="en-GB" sz="3200" b="1" dirty="0"/>
              <a:t>Professor Vicky Duckworth</a:t>
            </a:r>
          </a:p>
          <a:p>
            <a:endParaRPr lang="en-US" dirty="0"/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1A520C1C-67CC-8640-9D34-712B902763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GB" sz="6600" b="1" dirty="0"/>
              <a:t>Education for Social Justice</a:t>
            </a:r>
            <a:endParaRPr lang="en-US" sz="6600" dirty="0"/>
          </a:p>
        </p:txBody>
      </p:sp>
    </p:spTree>
    <p:extLst>
      <p:ext uri="{BB962C8B-B14F-4D97-AF65-F5344CB8AC3E}">
        <p14:creationId xmlns:p14="http://schemas.microsoft.com/office/powerpoint/2010/main" val="237409780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81955C-6CFF-24EB-01C0-94DEF525B8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183957"/>
            <a:ext cx="10515600" cy="1325563"/>
          </a:xfrm>
        </p:spPr>
        <p:txBody>
          <a:bodyPr/>
          <a:lstStyle/>
          <a:p>
            <a:r>
              <a:rPr lang="en-GB" dirty="0"/>
              <a:t>Vision Statement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D74DEAE-276D-0A11-95CF-625D1C083C5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509520"/>
            <a:ext cx="10515600" cy="2996883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GB" sz="2400" dirty="0"/>
          </a:p>
          <a:p>
            <a:pPr marL="0" indent="0">
              <a:buNone/>
            </a:pPr>
            <a:r>
              <a:rPr lang="en-GB" sz="2400" dirty="0"/>
              <a:t>To develop and sustain a critical, positive and praxis-driven environment which engages at a local, national and international level. It will be dialogic, intellectually thought-provoking and inclusive in its desire to unite those who have an interest in engaging with research-related activities that inform policy and practice in the field of social justice</a:t>
            </a:r>
          </a:p>
        </p:txBody>
      </p:sp>
    </p:spTree>
    <p:extLst>
      <p:ext uri="{BB962C8B-B14F-4D97-AF65-F5344CB8AC3E}">
        <p14:creationId xmlns:p14="http://schemas.microsoft.com/office/powerpoint/2010/main" val="46459007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ECB07DF3-D9A6-8E27-333D-B484548AC80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84504" y="1428749"/>
            <a:ext cx="7369045" cy="4562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342927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DC1C0E-1284-9438-7EEB-98E3D9749B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4350" y="1463991"/>
            <a:ext cx="10515600" cy="1325563"/>
          </a:xfrm>
        </p:spPr>
        <p:txBody>
          <a:bodyPr/>
          <a:lstStyle/>
          <a:p>
            <a:r>
              <a:rPr lang="en-GB" dirty="0"/>
              <a:t>Launch and Day Workshop with Graeme Tiffany  </a:t>
            </a:r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7E337D1A-4657-A3CD-8E4C-A0E4DDB9F65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26672" y="3084513"/>
            <a:ext cx="5328355" cy="29972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17615319-DDF5-D107-F430-1EC115F94A1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10275" y="2147094"/>
            <a:ext cx="6096000" cy="3429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471101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6C64B5-9E86-00D8-41B9-C07536F048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Special Edition of the journal, PRISM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CAACB827-C7EC-FE4B-3261-6FA4DC10408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812572" y="3265488"/>
            <a:ext cx="5328355" cy="2997200"/>
          </a:xfrm>
        </p:spPr>
      </p:pic>
    </p:spTree>
    <p:extLst>
      <p:ext uri="{BB962C8B-B14F-4D97-AF65-F5344CB8AC3E}">
        <p14:creationId xmlns:p14="http://schemas.microsoft.com/office/powerpoint/2010/main" val="190593011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D18D87-7BBA-3DA7-CE7D-90B7888749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Screening of the award-winning documentary, ‘Young Plato’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9AD5E471-13A1-A780-EE54-73C01D43B52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855163" y="3179763"/>
            <a:ext cx="7413364" cy="2997200"/>
          </a:xfrm>
        </p:spPr>
      </p:pic>
    </p:spTree>
    <p:extLst>
      <p:ext uri="{BB962C8B-B14F-4D97-AF65-F5344CB8AC3E}">
        <p14:creationId xmlns:p14="http://schemas.microsoft.com/office/powerpoint/2010/main" val="116251373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 EHU Colours">
      <a:dk1>
        <a:srgbClr val="000000"/>
      </a:dk1>
      <a:lt1>
        <a:srgbClr val="FFFFFF"/>
      </a:lt1>
      <a:dk2>
        <a:srgbClr val="011E41"/>
      </a:dk2>
      <a:lt2>
        <a:srgbClr val="F0D283"/>
      </a:lt2>
      <a:accent1>
        <a:srgbClr val="AD8EAB"/>
      </a:accent1>
      <a:accent2>
        <a:srgbClr val="D5C5D3"/>
      </a:accent2>
      <a:accent3>
        <a:srgbClr val="8DAA95"/>
      </a:accent3>
      <a:accent4>
        <a:srgbClr val="C5D3C8"/>
      </a:accent4>
      <a:accent5>
        <a:srgbClr val="FF9E18"/>
      </a:accent5>
      <a:accent6>
        <a:srgbClr val="00BCE1"/>
      </a:accent6>
      <a:hlink>
        <a:srgbClr val="E1241A"/>
      </a:hlink>
      <a:folHlink>
        <a:srgbClr val="00615B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186</TotalTime>
  <Words>91</Words>
  <Application>Microsoft Office PowerPoint</Application>
  <PresentationFormat>Widescreen</PresentationFormat>
  <Paragraphs>10</Paragraphs>
  <Slides>6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0" baseType="lpstr">
      <vt:lpstr>Arial</vt:lpstr>
      <vt:lpstr>Bitter SemiBold</vt:lpstr>
      <vt:lpstr>Calibri</vt:lpstr>
      <vt:lpstr>Office Theme</vt:lpstr>
      <vt:lpstr>Education for Social Justice</vt:lpstr>
      <vt:lpstr>Vision Statement</vt:lpstr>
      <vt:lpstr>PowerPoint Presentation</vt:lpstr>
      <vt:lpstr>Launch and Day Workshop with Graeme Tiffany  </vt:lpstr>
      <vt:lpstr>Special Edition of the journal, PRISM</vt:lpstr>
      <vt:lpstr>Screening of the award-winning documentary, ‘Young Plato’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Andy Butler</dc:creator>
  <cp:lastModifiedBy>Amanda Fulford</cp:lastModifiedBy>
  <cp:revision>12</cp:revision>
  <cp:lastPrinted>2023-07-21T07:19:21Z</cp:lastPrinted>
  <dcterms:created xsi:type="dcterms:W3CDTF">2022-06-16T10:38:33Z</dcterms:created>
  <dcterms:modified xsi:type="dcterms:W3CDTF">2023-09-18T10:02:25Z</dcterms:modified>
</cp:coreProperties>
</file>