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sldIdLst>
    <p:sldId id="256" r:id="rId3"/>
    <p:sldId id="260" r:id="rId4"/>
    <p:sldId id="258" r:id="rId5"/>
    <p:sldId id="257" r:id="rId6"/>
    <p:sldId id="259" r:id="rId7"/>
    <p:sldId id="261" r:id="rId8"/>
    <p:sldId id="264" r:id="rId9"/>
    <p:sldId id="262" r:id="rId10"/>
    <p:sldId id="263" r:id="rId11"/>
  </p:sldIdLst>
  <p:sldSz cx="8640763" cy="914400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6482"/>
    <a:srgbClr val="699F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08DBDD-6804-4A2E-815C-8634FF9C559D}" v="294" dt="2023-03-23T13:54:45.9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96" autoAdjust="0"/>
    <p:restoredTop sz="94660"/>
  </p:normalViewPr>
  <p:slideViewPr>
    <p:cSldViewPr snapToGrid="0">
      <p:cViewPr>
        <p:scale>
          <a:sx n="33" d="100"/>
          <a:sy n="33" d="100"/>
        </p:scale>
        <p:origin x="2842" y="17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ABA0A46-D2CD-3137-3FE4-1B2888F5E342}"/>
              </a:ext>
            </a:extLst>
          </p:cNvPr>
          <p:cNvSpPr/>
          <p:nvPr userDrawn="1"/>
        </p:nvSpPr>
        <p:spPr>
          <a:xfrm>
            <a:off x="0" y="0"/>
            <a:ext cx="8640763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096" y="149650"/>
            <a:ext cx="6480572" cy="318347"/>
          </a:xfrm>
        </p:spPr>
        <p:txBody>
          <a:bodyPr anchor="b"/>
          <a:lstStyle>
            <a:lvl1pPr algn="ctr">
              <a:defRPr sz="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096" y="480272"/>
            <a:ext cx="6480572" cy="220768"/>
          </a:xfrm>
        </p:spPr>
        <p:txBody>
          <a:bodyPr/>
          <a:lstStyle>
            <a:lvl1pPr marL="0" indent="0" algn="ctr">
              <a:buNone/>
              <a:defRPr sz="320"/>
            </a:lvl1pPr>
            <a:lvl2pPr marL="60945" indent="0" algn="ctr">
              <a:buNone/>
              <a:defRPr sz="267"/>
            </a:lvl2pPr>
            <a:lvl3pPr marL="121890" indent="0" algn="ctr">
              <a:buNone/>
              <a:defRPr sz="240"/>
            </a:lvl3pPr>
            <a:lvl4pPr marL="182834" indent="0" algn="ctr">
              <a:buNone/>
              <a:defRPr sz="213"/>
            </a:lvl4pPr>
            <a:lvl5pPr marL="243779" indent="0" algn="ctr">
              <a:buNone/>
              <a:defRPr sz="213"/>
            </a:lvl5pPr>
            <a:lvl6pPr marL="304724" indent="0" algn="ctr">
              <a:buNone/>
              <a:defRPr sz="213"/>
            </a:lvl6pPr>
            <a:lvl7pPr marL="365669" indent="0" algn="ctr">
              <a:buNone/>
              <a:defRPr sz="213"/>
            </a:lvl7pPr>
            <a:lvl8pPr marL="426613" indent="0" algn="ctr">
              <a:buNone/>
              <a:defRPr sz="213"/>
            </a:lvl8pPr>
            <a:lvl9pPr marL="487558" indent="0" algn="ctr">
              <a:buNone/>
              <a:defRPr sz="21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9183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C531-0BF6-41B8-8821-207654B243B7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A58B8-1933-467D-BCB6-AE75A0C2D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235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83546" y="48683"/>
            <a:ext cx="1863165" cy="7749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052" y="48683"/>
            <a:ext cx="5481484" cy="7749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C531-0BF6-41B8-8821-207654B243B7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A58B8-1933-467D-BCB6-AE75A0C2D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511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096" y="149648"/>
            <a:ext cx="6480572" cy="318347"/>
          </a:xfrm>
        </p:spPr>
        <p:txBody>
          <a:bodyPr anchor="b"/>
          <a:lstStyle>
            <a:lvl1pPr algn="ctr">
              <a:defRPr sz="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096" y="480272"/>
            <a:ext cx="6480572" cy="220768"/>
          </a:xfrm>
        </p:spPr>
        <p:txBody>
          <a:bodyPr/>
          <a:lstStyle>
            <a:lvl1pPr marL="0" indent="0" algn="ctr">
              <a:buNone/>
              <a:defRPr sz="320"/>
            </a:lvl1pPr>
            <a:lvl2pPr marL="60963" indent="0" algn="ctr">
              <a:buNone/>
              <a:defRPr sz="267"/>
            </a:lvl2pPr>
            <a:lvl3pPr marL="121926" indent="0" algn="ctr">
              <a:buNone/>
              <a:defRPr sz="240"/>
            </a:lvl3pPr>
            <a:lvl4pPr marL="182889" indent="0" algn="ctr">
              <a:buNone/>
              <a:defRPr sz="213"/>
            </a:lvl4pPr>
            <a:lvl5pPr marL="243852" indent="0" algn="ctr">
              <a:buNone/>
              <a:defRPr sz="213"/>
            </a:lvl5pPr>
            <a:lvl6pPr marL="304815" indent="0" algn="ctr">
              <a:buNone/>
              <a:defRPr sz="213"/>
            </a:lvl6pPr>
            <a:lvl7pPr marL="365778" indent="0" algn="ctr">
              <a:buNone/>
              <a:defRPr sz="213"/>
            </a:lvl7pPr>
            <a:lvl8pPr marL="426741" indent="0" algn="ctr">
              <a:buNone/>
              <a:defRPr sz="213"/>
            </a:lvl8pPr>
            <a:lvl9pPr marL="487704" indent="0" algn="ctr">
              <a:buNone/>
              <a:defRPr sz="21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E28B-FBD5-4AE9-AA5E-DDF29F9653F9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D6C4-3D76-4720-ABD2-D0006938C3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7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E28B-FBD5-4AE9-AA5E-DDF29F9653F9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D6C4-3D76-4720-ABD2-D0006938C3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6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552" y="227965"/>
            <a:ext cx="7452658" cy="380365"/>
          </a:xfrm>
        </p:spPr>
        <p:txBody>
          <a:bodyPr anchor="b"/>
          <a:lstStyle>
            <a:lvl1pPr>
              <a:defRPr sz="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9552" y="611929"/>
            <a:ext cx="7452658" cy="200025"/>
          </a:xfrm>
        </p:spPr>
        <p:txBody>
          <a:bodyPr/>
          <a:lstStyle>
            <a:lvl1pPr marL="0" indent="0">
              <a:buNone/>
              <a:defRPr sz="320">
                <a:solidFill>
                  <a:schemeClr val="tx1">
                    <a:tint val="75000"/>
                  </a:schemeClr>
                </a:solidFill>
              </a:defRPr>
            </a:lvl1pPr>
            <a:lvl2pPr marL="60963" indent="0">
              <a:buNone/>
              <a:defRPr sz="267">
                <a:solidFill>
                  <a:schemeClr val="tx1">
                    <a:tint val="75000"/>
                  </a:schemeClr>
                </a:solidFill>
              </a:defRPr>
            </a:lvl2pPr>
            <a:lvl3pPr marL="121926" indent="0">
              <a:buNone/>
              <a:defRPr sz="240">
                <a:solidFill>
                  <a:schemeClr val="tx1">
                    <a:tint val="75000"/>
                  </a:schemeClr>
                </a:solidFill>
              </a:defRPr>
            </a:lvl3pPr>
            <a:lvl4pPr marL="182889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4pPr>
            <a:lvl5pPr marL="243852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5pPr>
            <a:lvl6pPr marL="304815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6pPr>
            <a:lvl7pPr marL="365778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7pPr>
            <a:lvl8pPr marL="426741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8pPr>
            <a:lvl9pPr marL="487704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E28B-FBD5-4AE9-AA5E-DDF29F9653F9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D6C4-3D76-4720-ABD2-D0006938C3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301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053" y="243417"/>
            <a:ext cx="3672324" cy="5801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74386" y="243417"/>
            <a:ext cx="3672324" cy="5801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E28B-FBD5-4AE9-AA5E-DDF29F9653F9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D6C4-3D76-4720-ABD2-D0006938C3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01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178" y="48683"/>
            <a:ext cx="7452658" cy="1767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5178" y="224155"/>
            <a:ext cx="3655448" cy="109855"/>
          </a:xfrm>
        </p:spPr>
        <p:txBody>
          <a:bodyPr anchor="b"/>
          <a:lstStyle>
            <a:lvl1pPr marL="0" indent="0">
              <a:buNone/>
              <a:defRPr sz="320" b="1"/>
            </a:lvl1pPr>
            <a:lvl2pPr marL="60963" indent="0">
              <a:buNone/>
              <a:defRPr sz="267" b="1"/>
            </a:lvl2pPr>
            <a:lvl3pPr marL="121926" indent="0">
              <a:buNone/>
              <a:defRPr sz="240" b="1"/>
            </a:lvl3pPr>
            <a:lvl4pPr marL="182889" indent="0">
              <a:buNone/>
              <a:defRPr sz="213" b="1"/>
            </a:lvl4pPr>
            <a:lvl5pPr marL="243852" indent="0">
              <a:buNone/>
              <a:defRPr sz="213" b="1"/>
            </a:lvl5pPr>
            <a:lvl6pPr marL="304815" indent="0">
              <a:buNone/>
              <a:defRPr sz="213" b="1"/>
            </a:lvl6pPr>
            <a:lvl7pPr marL="365778" indent="0">
              <a:buNone/>
              <a:defRPr sz="213" b="1"/>
            </a:lvl7pPr>
            <a:lvl8pPr marL="426741" indent="0">
              <a:buNone/>
              <a:defRPr sz="213" b="1"/>
            </a:lvl8pPr>
            <a:lvl9pPr marL="487704" indent="0">
              <a:buNone/>
              <a:defRPr sz="2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178" y="334010"/>
            <a:ext cx="3655448" cy="4912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386" y="224155"/>
            <a:ext cx="3673450" cy="109855"/>
          </a:xfrm>
        </p:spPr>
        <p:txBody>
          <a:bodyPr anchor="b"/>
          <a:lstStyle>
            <a:lvl1pPr marL="0" indent="0">
              <a:buNone/>
              <a:defRPr sz="320" b="1"/>
            </a:lvl1pPr>
            <a:lvl2pPr marL="60963" indent="0">
              <a:buNone/>
              <a:defRPr sz="267" b="1"/>
            </a:lvl2pPr>
            <a:lvl3pPr marL="121926" indent="0">
              <a:buNone/>
              <a:defRPr sz="240" b="1"/>
            </a:lvl3pPr>
            <a:lvl4pPr marL="182889" indent="0">
              <a:buNone/>
              <a:defRPr sz="213" b="1"/>
            </a:lvl4pPr>
            <a:lvl5pPr marL="243852" indent="0">
              <a:buNone/>
              <a:defRPr sz="213" b="1"/>
            </a:lvl5pPr>
            <a:lvl6pPr marL="304815" indent="0">
              <a:buNone/>
              <a:defRPr sz="213" b="1"/>
            </a:lvl6pPr>
            <a:lvl7pPr marL="365778" indent="0">
              <a:buNone/>
              <a:defRPr sz="213" b="1"/>
            </a:lvl7pPr>
            <a:lvl8pPr marL="426741" indent="0">
              <a:buNone/>
              <a:defRPr sz="213" b="1"/>
            </a:lvl8pPr>
            <a:lvl9pPr marL="487704" indent="0">
              <a:buNone/>
              <a:defRPr sz="2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74386" y="334010"/>
            <a:ext cx="3673450" cy="4912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E28B-FBD5-4AE9-AA5E-DDF29F9653F9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D6C4-3D76-4720-ABD2-D0006938C3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7896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E28B-FBD5-4AE9-AA5E-DDF29F9653F9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D6C4-3D76-4720-ABD2-D0006938C3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5472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E28B-FBD5-4AE9-AA5E-DDF29F9653F9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D6C4-3D76-4720-ABD2-D0006938C3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9657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178" y="60960"/>
            <a:ext cx="2786871" cy="213360"/>
          </a:xfrm>
        </p:spPr>
        <p:txBody>
          <a:bodyPr anchor="b"/>
          <a:lstStyle>
            <a:lvl1pPr>
              <a:defRPr sz="4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3450" y="131657"/>
            <a:ext cx="4374386" cy="649817"/>
          </a:xfrm>
        </p:spPr>
        <p:txBody>
          <a:bodyPr/>
          <a:lstStyle>
            <a:lvl1pPr>
              <a:defRPr sz="427"/>
            </a:lvl1pPr>
            <a:lvl2pPr>
              <a:defRPr sz="373"/>
            </a:lvl2pPr>
            <a:lvl3pPr>
              <a:defRPr sz="320"/>
            </a:lvl3pPr>
            <a:lvl4pPr>
              <a:defRPr sz="267"/>
            </a:lvl4pPr>
            <a:lvl5pPr>
              <a:defRPr sz="267"/>
            </a:lvl5pPr>
            <a:lvl6pPr>
              <a:defRPr sz="267"/>
            </a:lvl6pPr>
            <a:lvl7pPr>
              <a:defRPr sz="267"/>
            </a:lvl7pPr>
            <a:lvl8pPr>
              <a:defRPr sz="267"/>
            </a:lvl8pPr>
            <a:lvl9pPr>
              <a:defRPr sz="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5178" y="274320"/>
            <a:ext cx="2786871" cy="508212"/>
          </a:xfrm>
        </p:spPr>
        <p:txBody>
          <a:bodyPr/>
          <a:lstStyle>
            <a:lvl1pPr marL="0" indent="0">
              <a:buNone/>
              <a:defRPr sz="213"/>
            </a:lvl1pPr>
            <a:lvl2pPr marL="60963" indent="0">
              <a:buNone/>
              <a:defRPr sz="187"/>
            </a:lvl2pPr>
            <a:lvl3pPr marL="121926" indent="0">
              <a:buNone/>
              <a:defRPr sz="160"/>
            </a:lvl3pPr>
            <a:lvl4pPr marL="182889" indent="0">
              <a:buNone/>
              <a:defRPr sz="133"/>
            </a:lvl4pPr>
            <a:lvl5pPr marL="243852" indent="0">
              <a:buNone/>
              <a:defRPr sz="133"/>
            </a:lvl5pPr>
            <a:lvl6pPr marL="304815" indent="0">
              <a:buNone/>
              <a:defRPr sz="133"/>
            </a:lvl6pPr>
            <a:lvl7pPr marL="365778" indent="0">
              <a:buNone/>
              <a:defRPr sz="133"/>
            </a:lvl7pPr>
            <a:lvl8pPr marL="426741" indent="0">
              <a:buNone/>
              <a:defRPr sz="133"/>
            </a:lvl8pPr>
            <a:lvl9pPr marL="487704" indent="0">
              <a:buNone/>
              <a:defRPr sz="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E28B-FBD5-4AE9-AA5E-DDF29F9653F9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D6C4-3D76-4720-ABD2-D0006938C3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702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C531-0BF6-41B8-8821-207654B243B7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A58B8-1933-467D-BCB6-AE75A0C2DB14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08330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178" y="60960"/>
            <a:ext cx="2786871" cy="213360"/>
          </a:xfrm>
        </p:spPr>
        <p:txBody>
          <a:bodyPr anchor="b"/>
          <a:lstStyle>
            <a:lvl1pPr>
              <a:defRPr sz="4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73450" y="131657"/>
            <a:ext cx="4374386" cy="649817"/>
          </a:xfrm>
        </p:spPr>
        <p:txBody>
          <a:bodyPr anchor="t"/>
          <a:lstStyle>
            <a:lvl1pPr marL="0" indent="0">
              <a:buNone/>
              <a:defRPr sz="427"/>
            </a:lvl1pPr>
            <a:lvl2pPr marL="60963" indent="0">
              <a:buNone/>
              <a:defRPr sz="373"/>
            </a:lvl2pPr>
            <a:lvl3pPr marL="121926" indent="0">
              <a:buNone/>
              <a:defRPr sz="320"/>
            </a:lvl3pPr>
            <a:lvl4pPr marL="182889" indent="0">
              <a:buNone/>
              <a:defRPr sz="267"/>
            </a:lvl4pPr>
            <a:lvl5pPr marL="243852" indent="0">
              <a:buNone/>
              <a:defRPr sz="267"/>
            </a:lvl5pPr>
            <a:lvl6pPr marL="304815" indent="0">
              <a:buNone/>
              <a:defRPr sz="267"/>
            </a:lvl6pPr>
            <a:lvl7pPr marL="365778" indent="0">
              <a:buNone/>
              <a:defRPr sz="267"/>
            </a:lvl7pPr>
            <a:lvl8pPr marL="426741" indent="0">
              <a:buNone/>
              <a:defRPr sz="267"/>
            </a:lvl8pPr>
            <a:lvl9pPr marL="487704" indent="0">
              <a:buNone/>
              <a:defRPr sz="2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5178" y="274320"/>
            <a:ext cx="2786871" cy="508212"/>
          </a:xfrm>
        </p:spPr>
        <p:txBody>
          <a:bodyPr/>
          <a:lstStyle>
            <a:lvl1pPr marL="0" indent="0">
              <a:buNone/>
              <a:defRPr sz="213"/>
            </a:lvl1pPr>
            <a:lvl2pPr marL="60963" indent="0">
              <a:buNone/>
              <a:defRPr sz="187"/>
            </a:lvl2pPr>
            <a:lvl3pPr marL="121926" indent="0">
              <a:buNone/>
              <a:defRPr sz="160"/>
            </a:lvl3pPr>
            <a:lvl4pPr marL="182889" indent="0">
              <a:buNone/>
              <a:defRPr sz="133"/>
            </a:lvl4pPr>
            <a:lvl5pPr marL="243852" indent="0">
              <a:buNone/>
              <a:defRPr sz="133"/>
            </a:lvl5pPr>
            <a:lvl6pPr marL="304815" indent="0">
              <a:buNone/>
              <a:defRPr sz="133"/>
            </a:lvl6pPr>
            <a:lvl7pPr marL="365778" indent="0">
              <a:buNone/>
              <a:defRPr sz="133"/>
            </a:lvl7pPr>
            <a:lvl8pPr marL="426741" indent="0">
              <a:buNone/>
              <a:defRPr sz="133"/>
            </a:lvl8pPr>
            <a:lvl9pPr marL="487704" indent="0">
              <a:buNone/>
              <a:defRPr sz="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E28B-FBD5-4AE9-AA5E-DDF29F9653F9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D6C4-3D76-4720-ABD2-D0006938C3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672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E28B-FBD5-4AE9-AA5E-DDF29F9653F9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D6C4-3D76-4720-ABD2-D0006938C3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8599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83546" y="48683"/>
            <a:ext cx="1863165" cy="7749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053" y="48683"/>
            <a:ext cx="5481484" cy="7749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E28B-FBD5-4AE9-AA5E-DDF29F9653F9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D6C4-3D76-4720-ABD2-D0006938C3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759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552" y="227967"/>
            <a:ext cx="7452658" cy="380365"/>
          </a:xfrm>
        </p:spPr>
        <p:txBody>
          <a:bodyPr anchor="b"/>
          <a:lstStyle>
            <a:lvl1pPr>
              <a:defRPr sz="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9552" y="611930"/>
            <a:ext cx="7452658" cy="200025"/>
          </a:xfrm>
        </p:spPr>
        <p:txBody>
          <a:bodyPr/>
          <a:lstStyle>
            <a:lvl1pPr marL="0" indent="0">
              <a:buNone/>
              <a:defRPr sz="320">
                <a:solidFill>
                  <a:schemeClr val="tx1">
                    <a:tint val="75000"/>
                  </a:schemeClr>
                </a:solidFill>
              </a:defRPr>
            </a:lvl1pPr>
            <a:lvl2pPr marL="60945" indent="0">
              <a:buNone/>
              <a:defRPr sz="267">
                <a:solidFill>
                  <a:schemeClr val="tx1">
                    <a:tint val="75000"/>
                  </a:schemeClr>
                </a:solidFill>
              </a:defRPr>
            </a:lvl2pPr>
            <a:lvl3pPr marL="121890" indent="0">
              <a:buNone/>
              <a:defRPr sz="240">
                <a:solidFill>
                  <a:schemeClr val="tx1">
                    <a:tint val="75000"/>
                  </a:schemeClr>
                </a:solidFill>
              </a:defRPr>
            </a:lvl3pPr>
            <a:lvl4pPr marL="182834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4pPr>
            <a:lvl5pPr marL="243779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5pPr>
            <a:lvl6pPr marL="304724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6pPr>
            <a:lvl7pPr marL="365669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7pPr>
            <a:lvl8pPr marL="426613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8pPr>
            <a:lvl9pPr marL="487558" indent="0">
              <a:buNone/>
              <a:defRPr sz="2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C531-0BF6-41B8-8821-207654B243B7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A58B8-1933-467D-BCB6-AE75A0C2D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63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053" y="243417"/>
            <a:ext cx="3672324" cy="5801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74386" y="243417"/>
            <a:ext cx="3672324" cy="5801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C531-0BF6-41B8-8821-207654B243B7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A58B8-1933-467D-BCB6-AE75A0C2D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272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179" y="48683"/>
            <a:ext cx="7452658" cy="1767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5183" y="224157"/>
            <a:ext cx="3655450" cy="109855"/>
          </a:xfrm>
        </p:spPr>
        <p:txBody>
          <a:bodyPr anchor="b"/>
          <a:lstStyle>
            <a:lvl1pPr marL="0" indent="0">
              <a:buNone/>
              <a:defRPr sz="320" b="1"/>
            </a:lvl1pPr>
            <a:lvl2pPr marL="60945" indent="0">
              <a:buNone/>
              <a:defRPr sz="267" b="1"/>
            </a:lvl2pPr>
            <a:lvl3pPr marL="121890" indent="0">
              <a:buNone/>
              <a:defRPr sz="240" b="1"/>
            </a:lvl3pPr>
            <a:lvl4pPr marL="182834" indent="0">
              <a:buNone/>
              <a:defRPr sz="213" b="1"/>
            </a:lvl4pPr>
            <a:lvl5pPr marL="243779" indent="0">
              <a:buNone/>
              <a:defRPr sz="213" b="1"/>
            </a:lvl5pPr>
            <a:lvl6pPr marL="304724" indent="0">
              <a:buNone/>
              <a:defRPr sz="213" b="1"/>
            </a:lvl6pPr>
            <a:lvl7pPr marL="365669" indent="0">
              <a:buNone/>
              <a:defRPr sz="213" b="1"/>
            </a:lvl7pPr>
            <a:lvl8pPr marL="426613" indent="0">
              <a:buNone/>
              <a:defRPr sz="213" b="1"/>
            </a:lvl8pPr>
            <a:lvl9pPr marL="487558" indent="0">
              <a:buNone/>
              <a:defRPr sz="2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183" y="334010"/>
            <a:ext cx="3655450" cy="4912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390" y="224157"/>
            <a:ext cx="3673451" cy="109855"/>
          </a:xfrm>
        </p:spPr>
        <p:txBody>
          <a:bodyPr anchor="b"/>
          <a:lstStyle>
            <a:lvl1pPr marL="0" indent="0">
              <a:buNone/>
              <a:defRPr sz="320" b="1"/>
            </a:lvl1pPr>
            <a:lvl2pPr marL="60945" indent="0">
              <a:buNone/>
              <a:defRPr sz="267" b="1"/>
            </a:lvl2pPr>
            <a:lvl3pPr marL="121890" indent="0">
              <a:buNone/>
              <a:defRPr sz="240" b="1"/>
            </a:lvl3pPr>
            <a:lvl4pPr marL="182834" indent="0">
              <a:buNone/>
              <a:defRPr sz="213" b="1"/>
            </a:lvl4pPr>
            <a:lvl5pPr marL="243779" indent="0">
              <a:buNone/>
              <a:defRPr sz="213" b="1"/>
            </a:lvl5pPr>
            <a:lvl6pPr marL="304724" indent="0">
              <a:buNone/>
              <a:defRPr sz="213" b="1"/>
            </a:lvl6pPr>
            <a:lvl7pPr marL="365669" indent="0">
              <a:buNone/>
              <a:defRPr sz="213" b="1"/>
            </a:lvl7pPr>
            <a:lvl8pPr marL="426613" indent="0">
              <a:buNone/>
              <a:defRPr sz="213" b="1"/>
            </a:lvl8pPr>
            <a:lvl9pPr marL="487558" indent="0">
              <a:buNone/>
              <a:defRPr sz="2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74390" y="334010"/>
            <a:ext cx="3673451" cy="4912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C531-0BF6-41B8-8821-207654B243B7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A58B8-1933-467D-BCB6-AE75A0C2D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965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C531-0BF6-41B8-8821-207654B243B7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A58B8-1933-467D-BCB6-AE75A0C2D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318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C531-0BF6-41B8-8821-207654B243B7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A58B8-1933-467D-BCB6-AE75A0C2D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315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179" y="60960"/>
            <a:ext cx="2786873" cy="213360"/>
          </a:xfrm>
        </p:spPr>
        <p:txBody>
          <a:bodyPr anchor="b"/>
          <a:lstStyle>
            <a:lvl1pPr>
              <a:defRPr sz="4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3451" y="131659"/>
            <a:ext cx="4374386" cy="649817"/>
          </a:xfrm>
        </p:spPr>
        <p:txBody>
          <a:bodyPr/>
          <a:lstStyle>
            <a:lvl1pPr>
              <a:defRPr sz="427"/>
            </a:lvl1pPr>
            <a:lvl2pPr>
              <a:defRPr sz="373"/>
            </a:lvl2pPr>
            <a:lvl3pPr>
              <a:defRPr sz="320"/>
            </a:lvl3pPr>
            <a:lvl4pPr>
              <a:defRPr sz="267"/>
            </a:lvl4pPr>
            <a:lvl5pPr>
              <a:defRPr sz="267"/>
            </a:lvl5pPr>
            <a:lvl6pPr>
              <a:defRPr sz="267"/>
            </a:lvl6pPr>
            <a:lvl7pPr>
              <a:defRPr sz="267"/>
            </a:lvl7pPr>
            <a:lvl8pPr>
              <a:defRPr sz="267"/>
            </a:lvl8pPr>
            <a:lvl9pPr>
              <a:defRPr sz="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5179" y="274320"/>
            <a:ext cx="2786873" cy="508212"/>
          </a:xfrm>
        </p:spPr>
        <p:txBody>
          <a:bodyPr/>
          <a:lstStyle>
            <a:lvl1pPr marL="0" indent="0">
              <a:buNone/>
              <a:defRPr sz="213"/>
            </a:lvl1pPr>
            <a:lvl2pPr marL="60945" indent="0">
              <a:buNone/>
              <a:defRPr sz="187"/>
            </a:lvl2pPr>
            <a:lvl3pPr marL="121890" indent="0">
              <a:buNone/>
              <a:defRPr sz="160"/>
            </a:lvl3pPr>
            <a:lvl4pPr marL="182834" indent="0">
              <a:buNone/>
              <a:defRPr sz="133"/>
            </a:lvl4pPr>
            <a:lvl5pPr marL="243779" indent="0">
              <a:buNone/>
              <a:defRPr sz="133"/>
            </a:lvl5pPr>
            <a:lvl6pPr marL="304724" indent="0">
              <a:buNone/>
              <a:defRPr sz="133"/>
            </a:lvl6pPr>
            <a:lvl7pPr marL="365669" indent="0">
              <a:buNone/>
              <a:defRPr sz="133"/>
            </a:lvl7pPr>
            <a:lvl8pPr marL="426613" indent="0">
              <a:buNone/>
              <a:defRPr sz="133"/>
            </a:lvl8pPr>
            <a:lvl9pPr marL="487558" indent="0">
              <a:buNone/>
              <a:defRPr sz="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C531-0BF6-41B8-8821-207654B243B7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A58B8-1933-467D-BCB6-AE75A0C2D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67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5179" y="60960"/>
            <a:ext cx="2786873" cy="213360"/>
          </a:xfrm>
        </p:spPr>
        <p:txBody>
          <a:bodyPr anchor="b"/>
          <a:lstStyle>
            <a:lvl1pPr>
              <a:defRPr sz="4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73451" y="131659"/>
            <a:ext cx="4374386" cy="649817"/>
          </a:xfrm>
        </p:spPr>
        <p:txBody>
          <a:bodyPr anchor="t"/>
          <a:lstStyle>
            <a:lvl1pPr marL="0" indent="0">
              <a:buNone/>
              <a:defRPr sz="427"/>
            </a:lvl1pPr>
            <a:lvl2pPr marL="60945" indent="0">
              <a:buNone/>
              <a:defRPr sz="373"/>
            </a:lvl2pPr>
            <a:lvl3pPr marL="121890" indent="0">
              <a:buNone/>
              <a:defRPr sz="320"/>
            </a:lvl3pPr>
            <a:lvl4pPr marL="182834" indent="0">
              <a:buNone/>
              <a:defRPr sz="267"/>
            </a:lvl4pPr>
            <a:lvl5pPr marL="243779" indent="0">
              <a:buNone/>
              <a:defRPr sz="267"/>
            </a:lvl5pPr>
            <a:lvl6pPr marL="304724" indent="0">
              <a:buNone/>
              <a:defRPr sz="267"/>
            </a:lvl6pPr>
            <a:lvl7pPr marL="365669" indent="0">
              <a:buNone/>
              <a:defRPr sz="267"/>
            </a:lvl7pPr>
            <a:lvl8pPr marL="426613" indent="0">
              <a:buNone/>
              <a:defRPr sz="267"/>
            </a:lvl8pPr>
            <a:lvl9pPr marL="487558" indent="0">
              <a:buNone/>
              <a:defRPr sz="2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5179" y="274320"/>
            <a:ext cx="2786873" cy="508212"/>
          </a:xfrm>
        </p:spPr>
        <p:txBody>
          <a:bodyPr/>
          <a:lstStyle>
            <a:lvl1pPr marL="0" indent="0">
              <a:buNone/>
              <a:defRPr sz="213"/>
            </a:lvl1pPr>
            <a:lvl2pPr marL="60945" indent="0">
              <a:buNone/>
              <a:defRPr sz="187"/>
            </a:lvl2pPr>
            <a:lvl3pPr marL="121890" indent="0">
              <a:buNone/>
              <a:defRPr sz="160"/>
            </a:lvl3pPr>
            <a:lvl4pPr marL="182834" indent="0">
              <a:buNone/>
              <a:defRPr sz="133"/>
            </a:lvl4pPr>
            <a:lvl5pPr marL="243779" indent="0">
              <a:buNone/>
              <a:defRPr sz="133"/>
            </a:lvl5pPr>
            <a:lvl6pPr marL="304724" indent="0">
              <a:buNone/>
              <a:defRPr sz="133"/>
            </a:lvl6pPr>
            <a:lvl7pPr marL="365669" indent="0">
              <a:buNone/>
              <a:defRPr sz="133"/>
            </a:lvl7pPr>
            <a:lvl8pPr marL="426613" indent="0">
              <a:buNone/>
              <a:defRPr sz="133"/>
            </a:lvl8pPr>
            <a:lvl9pPr marL="487558" indent="0">
              <a:buNone/>
              <a:defRPr sz="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2C531-0BF6-41B8-8821-207654B243B7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EA58B8-1933-467D-BCB6-AE75A0C2DB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79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8CB181C-3594-8E95-60E8-A98E076F0653}"/>
              </a:ext>
            </a:extLst>
          </p:cNvPr>
          <p:cNvSpPr/>
          <p:nvPr userDrawn="1"/>
        </p:nvSpPr>
        <p:spPr>
          <a:xfrm>
            <a:off x="-1" y="5751"/>
            <a:ext cx="8640763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48683"/>
            <a:ext cx="7452658" cy="1767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243417"/>
            <a:ext cx="7452658" cy="5801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052" y="847516"/>
            <a:ext cx="1944172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2C531-0BF6-41B8-8821-207654B243B7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62253" y="847516"/>
            <a:ext cx="2916258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02539" y="847516"/>
            <a:ext cx="1944172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A58B8-1933-467D-BCB6-AE75A0C2DB14}" type="slidenum">
              <a:rPr lang="en-GB" smtClean="0"/>
              <a:t>‹#›</a:t>
            </a:fld>
            <a:endParaRPr lang="en-GB"/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124409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890" rtl="0" eaLnBrk="1" latinLnBrk="0" hangingPunct="1">
        <a:lnSpc>
          <a:spcPct val="90000"/>
        </a:lnSpc>
        <a:spcBef>
          <a:spcPct val="0"/>
        </a:spcBef>
        <a:buNone/>
        <a:defRPr sz="5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2" indent="-30472" algn="l" defTabSz="121890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373" kern="1200">
          <a:solidFill>
            <a:schemeClr val="tx1"/>
          </a:solidFill>
          <a:latin typeface="+mn-lt"/>
          <a:ea typeface="+mn-ea"/>
          <a:cs typeface="+mn-cs"/>
        </a:defRPr>
      </a:lvl1pPr>
      <a:lvl2pPr marL="91417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320" kern="1200">
          <a:solidFill>
            <a:schemeClr val="tx1"/>
          </a:solidFill>
          <a:latin typeface="+mn-lt"/>
          <a:ea typeface="+mn-ea"/>
          <a:cs typeface="+mn-cs"/>
        </a:defRPr>
      </a:lvl2pPr>
      <a:lvl3pPr marL="152362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07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4pPr>
      <a:lvl5pPr marL="274251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5pPr>
      <a:lvl6pPr marL="335196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6pPr>
      <a:lvl7pPr marL="396141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7pPr>
      <a:lvl8pPr marL="457086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8pPr>
      <a:lvl9pPr marL="518030" indent="-30472" algn="l" defTabSz="121890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1pPr>
      <a:lvl2pPr marL="60945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0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3pPr>
      <a:lvl4pPr marL="182834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4pPr>
      <a:lvl5pPr marL="243779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5pPr>
      <a:lvl6pPr marL="304724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6pPr>
      <a:lvl7pPr marL="365669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7pPr>
      <a:lvl8pPr marL="426613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8pPr>
      <a:lvl9pPr marL="487558" algn="l" defTabSz="121890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48683"/>
            <a:ext cx="7452658" cy="1767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243417"/>
            <a:ext cx="7452658" cy="5801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052" y="847514"/>
            <a:ext cx="1944172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BE28B-FBD5-4AE9-AA5E-DDF29F9653F9}" type="datetimeFigureOut">
              <a:rPr lang="en-GB" smtClean="0"/>
              <a:t>23/03/2023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62253" y="847514"/>
            <a:ext cx="2916258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02539" y="847514"/>
            <a:ext cx="1944172" cy="48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DD6C4-3D76-4720-ABD2-D0006938C3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263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1926" rtl="0" eaLnBrk="1" latinLnBrk="0" hangingPunct="1">
        <a:lnSpc>
          <a:spcPct val="90000"/>
        </a:lnSpc>
        <a:spcBef>
          <a:spcPct val="0"/>
        </a:spcBef>
        <a:buNone/>
        <a:defRPr sz="5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82" indent="-30482" algn="l" defTabSz="121926" rtl="0" eaLnBrk="1" latinLnBrk="0" hangingPunct="1">
        <a:lnSpc>
          <a:spcPct val="90000"/>
        </a:lnSpc>
        <a:spcBef>
          <a:spcPts val="133"/>
        </a:spcBef>
        <a:buFont typeface="Arial" panose="020B0604020202020204" pitchFamily="34" charset="0"/>
        <a:buChar char="•"/>
        <a:defRPr sz="373" kern="1200">
          <a:solidFill>
            <a:schemeClr val="tx1"/>
          </a:solidFill>
          <a:latin typeface="+mn-lt"/>
          <a:ea typeface="+mn-ea"/>
          <a:cs typeface="+mn-cs"/>
        </a:defRPr>
      </a:lvl1pPr>
      <a:lvl2pPr marL="91445" indent="-30482" algn="l" defTabSz="121926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32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8" indent="-30482" algn="l" defTabSz="121926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71" indent="-30482" algn="l" defTabSz="121926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4pPr>
      <a:lvl5pPr marL="274334" indent="-30482" algn="l" defTabSz="121926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97" indent="-30482" algn="l" defTabSz="121926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6pPr>
      <a:lvl7pPr marL="396260" indent="-30482" algn="l" defTabSz="121926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7pPr>
      <a:lvl8pPr marL="457223" indent="-30482" algn="l" defTabSz="121926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8pPr>
      <a:lvl9pPr marL="518186" indent="-30482" algn="l" defTabSz="121926" rtl="0" eaLnBrk="1" latinLnBrk="0" hangingPunct="1">
        <a:lnSpc>
          <a:spcPct val="90000"/>
        </a:lnSpc>
        <a:spcBef>
          <a:spcPts val="67"/>
        </a:spcBef>
        <a:buFont typeface="Arial" panose="020B0604020202020204" pitchFamily="34" charset="0"/>
        <a:buChar char="•"/>
        <a:defRPr sz="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26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1pPr>
      <a:lvl2pPr marL="60963" algn="l" defTabSz="121926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6" algn="l" defTabSz="121926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9" algn="l" defTabSz="121926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4pPr>
      <a:lvl5pPr marL="243852" algn="l" defTabSz="121926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5pPr>
      <a:lvl6pPr marL="304815" algn="l" defTabSz="121926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6pPr>
      <a:lvl7pPr marL="365778" algn="l" defTabSz="121926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7pPr>
      <a:lvl8pPr marL="426741" algn="l" defTabSz="121926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8pPr>
      <a:lvl9pPr marL="487704" algn="l" defTabSz="121926" rtl="0" eaLnBrk="1" latinLnBrk="0" hangingPunct="1">
        <a:defRPr sz="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png"/><Relationship Id="rId1" Type="http://schemas.openxmlformats.org/officeDocument/2006/relationships/tags" Target="../tags/tag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CD928A8F-3D13-5BC2-20C8-3A55894AF1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ADC90C4C-6AF7-A4A5-AAD9-0B246456B4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2367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7DBBB-E2EC-4DE9-933F-238178AAF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2762" y="13740"/>
            <a:ext cx="3943350" cy="176742"/>
          </a:xfrm>
        </p:spPr>
        <p:txBody>
          <a:bodyPr>
            <a:normAutofit fontScale="90000"/>
          </a:bodyPr>
          <a:lstStyle/>
          <a:p>
            <a:r>
              <a:rPr lang="en-GB" sz="720" b="1" dirty="0"/>
              <a:t>Using this template to add text to an image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C4D50-389D-4623-857D-D5E1357C4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5583" y="176742"/>
            <a:ext cx="3943350" cy="768691"/>
          </a:xfrm>
        </p:spPr>
        <p:txBody>
          <a:bodyPr>
            <a:noAutofit/>
          </a:bodyPr>
          <a:lstStyle/>
          <a:p>
            <a:r>
              <a:rPr lang="en-GB" sz="500" dirty="0"/>
              <a:t>Slide 1 is the template to use.</a:t>
            </a:r>
          </a:p>
          <a:p>
            <a:pPr lvl="1"/>
            <a:r>
              <a:rPr lang="en-GB" sz="500" dirty="0"/>
              <a:t>You can add an image by selecting Insert &gt; Pictures &gt; Stock Images. Resize it to cover template, then use the Crop tool to cut the extra bits off.</a:t>
            </a:r>
          </a:p>
          <a:p>
            <a:pPr lvl="1"/>
            <a:r>
              <a:rPr lang="en-GB" sz="500" dirty="0"/>
              <a:t>You can add text by editing the default text in the text boxes.</a:t>
            </a:r>
          </a:p>
          <a:p>
            <a:pPr lvl="1"/>
            <a:r>
              <a:rPr lang="en-GB" sz="500" dirty="0"/>
              <a:t>Slides 3-5 show examples of how this might look when complete.</a:t>
            </a:r>
          </a:p>
          <a:p>
            <a:r>
              <a:rPr lang="en-GB" sz="500" dirty="0"/>
              <a:t>Save your image by selecting all items on the slide (Hold Ctrl + press A), right-clicking the slide and choosing ‘Save as Picture’.</a:t>
            </a:r>
          </a:p>
          <a:p>
            <a:r>
              <a:rPr lang="en-GB" sz="500" dirty="0"/>
              <a:t>You can delete the text boxes and just have an image. </a:t>
            </a:r>
          </a:p>
        </p:txBody>
      </p:sp>
    </p:spTree>
    <p:extLst>
      <p:ext uri="{BB962C8B-B14F-4D97-AF65-F5344CB8AC3E}">
        <p14:creationId xmlns:p14="http://schemas.microsoft.com/office/powerpoint/2010/main" val="3926219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>
            <a:extLst>
              <a:ext uri="{FF2B5EF4-FFF2-40B4-BE49-F238E27FC236}">
                <a16:creationId xmlns:a16="http://schemas.microsoft.com/office/drawing/2014/main" id="{9C0C152F-8DDA-79DD-9CFD-B52383BB9E07}"/>
              </a:ext>
            </a:extLst>
          </p:cNvPr>
          <p:cNvSpPr txBox="1">
            <a:spLocks/>
          </p:cNvSpPr>
          <p:nvPr/>
        </p:nvSpPr>
        <p:spPr>
          <a:xfrm>
            <a:off x="-8715" y="449996"/>
            <a:ext cx="8649478" cy="3667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dirty="0">
                <a:latin typeface="Amasis MT Pro Light" panose="020B0604020202020204" pitchFamily="18" charset="0"/>
                <a:cs typeface="Aldhabi" panose="020B0604020202020204" pitchFamily="2" charset="-78"/>
              </a:rPr>
              <a:t>Add Text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315D87-5E0D-7A2A-4C6E-FBA2F49357CD}"/>
              </a:ext>
            </a:extLst>
          </p:cNvPr>
          <p:cNvSpPr/>
          <p:nvPr/>
        </p:nvSpPr>
        <p:spPr>
          <a:xfrm>
            <a:off x="-8715" y="190500"/>
            <a:ext cx="8649478" cy="184280"/>
          </a:xfrm>
          <a:prstGeom prst="rect">
            <a:avLst/>
          </a:prstGeom>
          <a:solidFill>
            <a:srgbClr val="699F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: Diagonal Corners Snipped 9">
            <a:extLst>
              <a:ext uri="{FF2B5EF4-FFF2-40B4-BE49-F238E27FC236}">
                <a16:creationId xmlns:a16="http://schemas.microsoft.com/office/drawing/2014/main" id="{977729C1-0548-F68F-6F29-D03775B5F429}"/>
              </a:ext>
            </a:extLst>
          </p:cNvPr>
          <p:cNvSpPr/>
          <p:nvPr/>
        </p:nvSpPr>
        <p:spPr>
          <a:xfrm>
            <a:off x="1221061" y="190500"/>
            <a:ext cx="7419703" cy="533400"/>
          </a:xfrm>
          <a:prstGeom prst="snip2DiagRect">
            <a:avLst>
              <a:gd name="adj1" fmla="val 0"/>
              <a:gd name="adj2" fmla="val 30953"/>
            </a:avLst>
          </a:prstGeom>
          <a:solidFill>
            <a:srgbClr val="699F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364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826F2B6D-F656-97CC-EF6F-EAAD85B38AAC}"/>
              </a:ext>
            </a:extLst>
          </p:cNvPr>
          <p:cNvSpPr txBox="1">
            <a:spLocks/>
          </p:cNvSpPr>
          <p:nvPr/>
        </p:nvSpPr>
        <p:spPr>
          <a:xfrm>
            <a:off x="-8715" y="449996"/>
            <a:ext cx="8649478" cy="3667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dirty="0">
                <a:latin typeface="Amasis MT Pro Light" panose="020B0604020202020204" pitchFamily="18" charset="0"/>
                <a:cs typeface="Aldhabi" panose="020B0604020202020204" pitchFamily="2" charset="-78"/>
              </a:rPr>
              <a:t>Add Text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722FAC-1213-2885-6987-89662314D0B9}"/>
              </a:ext>
            </a:extLst>
          </p:cNvPr>
          <p:cNvSpPr/>
          <p:nvPr/>
        </p:nvSpPr>
        <p:spPr>
          <a:xfrm>
            <a:off x="-8715" y="190500"/>
            <a:ext cx="8649478" cy="184280"/>
          </a:xfrm>
          <a:prstGeom prst="rect">
            <a:avLst/>
          </a:prstGeom>
          <a:solidFill>
            <a:srgbClr val="9E6A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: Diagonal Corners Snipped 7">
            <a:extLst>
              <a:ext uri="{FF2B5EF4-FFF2-40B4-BE49-F238E27FC236}">
                <a16:creationId xmlns:a16="http://schemas.microsoft.com/office/drawing/2014/main" id="{05C18013-5121-36C0-0DBF-F01B0509ABAD}"/>
              </a:ext>
            </a:extLst>
          </p:cNvPr>
          <p:cNvSpPr/>
          <p:nvPr/>
        </p:nvSpPr>
        <p:spPr>
          <a:xfrm>
            <a:off x="1221061" y="190500"/>
            <a:ext cx="7419703" cy="533400"/>
          </a:xfrm>
          <a:prstGeom prst="snip2DiagRect">
            <a:avLst>
              <a:gd name="adj1" fmla="val 0"/>
              <a:gd name="adj2" fmla="val 30953"/>
            </a:avLst>
          </a:prstGeom>
          <a:solidFill>
            <a:srgbClr val="9E6A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756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>
            <a:extLst>
              <a:ext uri="{FF2B5EF4-FFF2-40B4-BE49-F238E27FC236}">
                <a16:creationId xmlns:a16="http://schemas.microsoft.com/office/drawing/2014/main" id="{826F2B6D-F656-97CC-EF6F-EAAD85B38AAC}"/>
              </a:ext>
            </a:extLst>
          </p:cNvPr>
          <p:cNvSpPr txBox="1">
            <a:spLocks/>
          </p:cNvSpPr>
          <p:nvPr/>
        </p:nvSpPr>
        <p:spPr>
          <a:xfrm>
            <a:off x="-8715" y="449996"/>
            <a:ext cx="8649478" cy="3667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dirty="0">
                <a:latin typeface="Amasis MT Pro Light" panose="020B0604020202020204" pitchFamily="18" charset="0"/>
                <a:cs typeface="Aldhabi" panose="020B0604020202020204" pitchFamily="2" charset="-78"/>
              </a:rPr>
              <a:t>Add Text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722FAC-1213-2885-6987-89662314D0B9}"/>
              </a:ext>
            </a:extLst>
          </p:cNvPr>
          <p:cNvSpPr/>
          <p:nvPr/>
        </p:nvSpPr>
        <p:spPr>
          <a:xfrm>
            <a:off x="-8715" y="190500"/>
            <a:ext cx="8649478" cy="184280"/>
          </a:xfrm>
          <a:prstGeom prst="rect">
            <a:avLst/>
          </a:prstGeom>
          <a:solidFill>
            <a:srgbClr val="5164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: Diagonal Corners Snipped 7">
            <a:extLst>
              <a:ext uri="{FF2B5EF4-FFF2-40B4-BE49-F238E27FC236}">
                <a16:creationId xmlns:a16="http://schemas.microsoft.com/office/drawing/2014/main" id="{05C18013-5121-36C0-0DBF-F01B0509ABAD}"/>
              </a:ext>
            </a:extLst>
          </p:cNvPr>
          <p:cNvSpPr/>
          <p:nvPr/>
        </p:nvSpPr>
        <p:spPr>
          <a:xfrm>
            <a:off x="1221061" y="190500"/>
            <a:ext cx="7419703" cy="533400"/>
          </a:xfrm>
          <a:prstGeom prst="snip2DiagRect">
            <a:avLst>
              <a:gd name="adj1" fmla="val 0"/>
              <a:gd name="adj2" fmla="val 30953"/>
            </a:avLst>
          </a:prstGeom>
          <a:solidFill>
            <a:srgbClr val="5164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8678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F2B20EF-0010-5FE4-ADA8-35C1614475BE}"/>
              </a:ext>
            </a:extLst>
          </p:cNvPr>
          <p:cNvSpPr/>
          <p:nvPr/>
        </p:nvSpPr>
        <p:spPr>
          <a:xfrm>
            <a:off x="1" y="258054"/>
            <a:ext cx="8640762" cy="398291"/>
          </a:xfrm>
          <a:prstGeom prst="rect">
            <a:avLst/>
          </a:prstGeom>
          <a:solidFill>
            <a:srgbClr val="3B383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98525" algn="r"/>
            <a:r>
              <a:rPr lang="en-GB" b="1" spc="300" dirty="0">
                <a:solidFill>
                  <a:srgbClr val="CF27C7"/>
                </a:solidFill>
                <a:latin typeface="Fustian" pitchFamily="2" charset="0"/>
              </a:rPr>
              <a:t>COURSE OUTLINE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58A01B5-6542-F283-0C67-75A8BF3813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231205">
            <a:off x="40272" y="40271"/>
            <a:ext cx="794903" cy="79490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099D646-E8DD-A890-4AAF-E3E2560D6F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334" y="-1555281"/>
            <a:ext cx="1080000" cy="1080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110D353-B7B7-DA71-29F6-0C02850B9CF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38350" y="-2949323"/>
            <a:ext cx="1080000" cy="10800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6765AB8-9AF8-98EF-5E9C-8149ECA007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17496" y="-2901746"/>
            <a:ext cx="1080000" cy="10800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27B522C-FFD2-99C8-FAD3-9E2E25FDA62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505924" y="-2932437"/>
            <a:ext cx="1080000" cy="1080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9D489A0-5BEB-86E3-8F20-5A3B2EBA4C1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56213" y="-2901746"/>
            <a:ext cx="1080000" cy="10800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D799D78-C6D4-6756-5499-F0964B1257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3155" y="-2839772"/>
            <a:ext cx="1080000" cy="10800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E3CDBFD-CEAB-8FA7-59B1-57B9233A39E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38350" y="-1526389"/>
            <a:ext cx="1080000" cy="10800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5A5994F-C5AF-CD60-DF68-F4049FEA5B4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-560927" y="-1509323"/>
            <a:ext cx="1080000" cy="10800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DEB9A184-599C-93C5-8A74-3E12170AD5B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60763" y="-1555281"/>
            <a:ext cx="1080000" cy="10800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72E12DC-9CE2-7F38-6FD4-D500AB0FDFF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425507" y="-2825490"/>
            <a:ext cx="1080000" cy="10800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B1B483F-9B17-4018-44BD-D03813A7B60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321837" y="-1509323"/>
            <a:ext cx="1080000" cy="10800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8E7B863-E598-6018-CCAF-2DCCF295337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2418" y="-2949323"/>
            <a:ext cx="1080000" cy="10800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1EA26E5-B2D1-F743-6FF6-6BE5703D3EF0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137496" y="-1526389"/>
            <a:ext cx="1080000" cy="108000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E6C6C098-AD49-227C-EF8D-A707C44D5D1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009485" y="-2825490"/>
            <a:ext cx="1080000" cy="10800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D8F16F98-D0FC-6B7C-9C28-F64B9215C7D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953155" y="-1526389"/>
            <a:ext cx="1080000" cy="10800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987163FB-FD74-C59B-8B5E-DEACFACCD793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905674" y="-1622850"/>
            <a:ext cx="1080000" cy="108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56591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A5F0758-30C0-3D10-0BB4-4126F85D6A13}"/>
              </a:ext>
            </a:extLst>
          </p:cNvPr>
          <p:cNvSpPr/>
          <p:nvPr/>
        </p:nvSpPr>
        <p:spPr>
          <a:xfrm>
            <a:off x="0" y="258117"/>
            <a:ext cx="8640763" cy="398291"/>
          </a:xfrm>
          <a:prstGeom prst="rect">
            <a:avLst/>
          </a:prstGeom>
          <a:solidFill>
            <a:srgbClr val="3B383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46200" algn="r"/>
            <a:r>
              <a:rPr lang="en-GB" b="1" spc="300" dirty="0">
                <a:solidFill>
                  <a:srgbClr val="CF27C7"/>
                </a:solidFill>
                <a:latin typeface="Fustian" pitchFamily="2" charset="0"/>
              </a:rPr>
              <a:t>COURSE INTRODUCTION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B1F3C18-E116-28A7-CD2E-1493FD433D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400005">
            <a:off x="178910" y="23950"/>
            <a:ext cx="848510" cy="84851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60792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1804C7C-5C6A-DA21-0953-10E58F143C08}"/>
              </a:ext>
            </a:extLst>
          </p:cNvPr>
          <p:cNvSpPr/>
          <p:nvPr/>
        </p:nvSpPr>
        <p:spPr>
          <a:xfrm>
            <a:off x="0" y="258054"/>
            <a:ext cx="8640763" cy="398291"/>
          </a:xfrm>
          <a:prstGeom prst="rect">
            <a:avLst/>
          </a:prstGeom>
          <a:solidFill>
            <a:srgbClr val="3B383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49375" algn="r"/>
            <a:r>
              <a:rPr lang="en-GB" b="1" spc="300" dirty="0">
                <a:solidFill>
                  <a:srgbClr val="CF27C7"/>
                </a:solidFill>
                <a:latin typeface="Fustian"/>
              </a:rPr>
              <a:t>TASK 1: READ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2EE56F2-EC63-5135-BD9C-670A90C99A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081031">
            <a:off x="170058" y="38203"/>
            <a:ext cx="808224" cy="80822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74823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69C7828-FD3D-D039-FDA3-731B5859D586}"/>
              </a:ext>
            </a:extLst>
          </p:cNvPr>
          <p:cNvSpPr/>
          <p:nvPr/>
        </p:nvSpPr>
        <p:spPr>
          <a:xfrm>
            <a:off x="0" y="258054"/>
            <a:ext cx="8640763" cy="398291"/>
          </a:xfrm>
          <a:prstGeom prst="rect">
            <a:avLst/>
          </a:prstGeom>
          <a:solidFill>
            <a:srgbClr val="3B383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49375" algn="r"/>
            <a:r>
              <a:rPr lang="en-GB" b="1" spc="300" dirty="0">
                <a:solidFill>
                  <a:srgbClr val="CF27C7"/>
                </a:solidFill>
                <a:latin typeface="Fustian"/>
              </a:rPr>
              <a:t>ASSESSMENT DETAILS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E23B79E-1A37-A044-C026-67FA034E63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162381">
            <a:off x="145164" y="32465"/>
            <a:ext cx="849466" cy="84946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098125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PROJECT_OPEN" val="0"/>
  <p:tag name="ARTICULATE_DESIGN_ID_OFFICE THEME" val="umlT47gF"/>
  <p:tag name="ARTICULATE_SLIDE_COUNT" val="9"/>
  <p:tag name="PRESGUID" val="854fca8a-acda-4aa4-9786-8a26b5b58c8b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298</TotalTime>
  <Words>130</Words>
  <Application>Microsoft Office PowerPoint</Application>
  <PresentationFormat>Custom</PresentationFormat>
  <Paragraphs>14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1_Office Theme</vt:lpstr>
      <vt:lpstr>PowerPoint Presentation</vt:lpstr>
      <vt:lpstr>Using this template to add text to an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Edge Hill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 Chatten</dc:creator>
  <cp:lastModifiedBy>Carol Chatten</cp:lastModifiedBy>
  <cp:revision>8</cp:revision>
  <dcterms:created xsi:type="dcterms:W3CDTF">2023-03-15T15:14:29Z</dcterms:created>
  <dcterms:modified xsi:type="dcterms:W3CDTF">2023-03-23T13:56:05Z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01377625-D0B2-4904-811E-FDC9FF602A75</vt:lpwstr>
  </property>
  <property fmtid="{D5CDD505-2E9C-101B-9397-08002B2CF9AE}" pid="3" name="ArticulatePath">
    <vt:lpwstr>Presentation2</vt:lpwstr>
  </property>
</Properties>
</file>