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61" r:id="rId9"/>
    <p:sldId id="262" r:id="rId10"/>
  </p:sldIdLst>
  <p:sldSz cx="22860000" cy="4572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BBFF9-38AE-4143-9BC2-CFA276B3B7C7}" v="834" dt="2022-02-01T12:31:40.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126" y="1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Chatten" userId="3717f8b6-3def-4633-8788-102e4f39edb2" providerId="ADAL" clId="{E50785C5-6BE2-4B40-A89F-650CDCA8D486}"/>
    <pc:docChg chg="undo custSel modSld replTag delTag">
      <pc:chgData name="Carol Chatten" userId="3717f8b6-3def-4633-8788-102e4f39edb2" providerId="ADAL" clId="{E50785C5-6BE2-4B40-A89F-650CDCA8D486}" dt="2021-12-21T23:05:43.381" v="812"/>
      <pc:docMkLst>
        <pc:docMk/>
      </pc:docMkLst>
      <pc:sldChg chg="addSp delSp modSp mod chgLayout">
        <pc:chgData name="Carol Chatten" userId="3717f8b6-3def-4633-8788-102e4f39edb2" providerId="ADAL" clId="{E50785C5-6BE2-4B40-A89F-650CDCA8D486}" dt="2021-12-17T15:02:39.685" v="98" actId="700"/>
        <pc:sldMkLst>
          <pc:docMk/>
          <pc:sldMk cId="3300364597" sldId="256"/>
        </pc:sldMkLst>
        <pc:spChg chg="add mod">
          <ac:chgData name="Carol Chatten" userId="3717f8b6-3def-4633-8788-102e4f39edb2" providerId="ADAL" clId="{E50785C5-6BE2-4B40-A89F-650CDCA8D486}" dt="2021-12-17T15:02:39.685" v="98" actId="700"/>
          <ac:spMkLst>
            <pc:docMk/>
            <pc:sldMk cId="3300364597" sldId="256"/>
            <ac:spMk id="2" creationId="{9016348C-E3C9-416D-91B4-DB4403296313}"/>
          </ac:spMkLst>
        </pc:spChg>
        <pc:spChg chg="del mod">
          <ac:chgData name="Carol Chatten" userId="3717f8b6-3def-4633-8788-102e4f39edb2" providerId="ADAL" clId="{E50785C5-6BE2-4B40-A89F-650CDCA8D486}" dt="2021-12-17T11:10:17.028" v="35" actId="478"/>
          <ac:spMkLst>
            <pc:docMk/>
            <pc:sldMk cId="3300364597" sldId="256"/>
            <ac:spMk id="2" creationId="{BB6C5B8D-DD18-4B8E-B5B4-587EF91D101D}"/>
          </ac:spMkLst>
        </pc:spChg>
        <pc:spChg chg="del">
          <ac:chgData name="Carol Chatten" userId="3717f8b6-3def-4633-8788-102e4f39edb2" providerId="ADAL" clId="{E50785C5-6BE2-4B40-A89F-650CDCA8D486}" dt="2021-12-17T11:10:17.028" v="35" actId="478"/>
          <ac:spMkLst>
            <pc:docMk/>
            <pc:sldMk cId="3300364597" sldId="256"/>
            <ac:spMk id="3" creationId="{34CCB16C-39DD-4D67-A5BD-D511281CA58F}"/>
          </ac:spMkLst>
        </pc:spChg>
        <pc:spChg chg="add mod">
          <ac:chgData name="Carol Chatten" userId="3717f8b6-3def-4633-8788-102e4f39edb2" providerId="ADAL" clId="{E50785C5-6BE2-4B40-A89F-650CDCA8D486}" dt="2021-12-17T15:02:39.685" v="98" actId="700"/>
          <ac:spMkLst>
            <pc:docMk/>
            <pc:sldMk cId="3300364597" sldId="256"/>
            <ac:spMk id="3" creationId="{53E4BBBD-AAD8-4FF0-A6BF-0A36A431F690}"/>
          </ac:spMkLst>
        </pc:spChg>
        <pc:spChg chg="add del mod ord">
          <ac:chgData name="Carol Chatten" userId="3717f8b6-3def-4633-8788-102e4f39edb2" providerId="ADAL" clId="{E50785C5-6BE2-4B40-A89F-650CDCA8D486}" dt="2021-12-17T15:02:35.211" v="97" actId="478"/>
          <ac:spMkLst>
            <pc:docMk/>
            <pc:sldMk cId="3300364597" sldId="256"/>
            <ac:spMk id="9" creationId="{10A060EC-1729-4E48-A241-115096E6F329}"/>
          </ac:spMkLst>
        </pc:spChg>
        <pc:spChg chg="add del mod ord">
          <ac:chgData name="Carol Chatten" userId="3717f8b6-3def-4633-8788-102e4f39edb2" providerId="ADAL" clId="{E50785C5-6BE2-4B40-A89F-650CDCA8D486}" dt="2021-12-17T15:02:35.211" v="97" actId="478"/>
          <ac:spMkLst>
            <pc:docMk/>
            <pc:sldMk cId="3300364597" sldId="256"/>
            <ac:spMk id="10" creationId="{4F834ABC-E11B-42FF-AE47-E2D84A22E3C2}"/>
          </ac:spMkLst>
        </pc:spChg>
        <pc:picChg chg="add del mod">
          <ac:chgData name="Carol Chatten" userId="3717f8b6-3def-4633-8788-102e4f39edb2" providerId="ADAL" clId="{E50785C5-6BE2-4B40-A89F-650CDCA8D486}" dt="2021-12-17T15:02:35.211" v="97" actId="478"/>
          <ac:picMkLst>
            <pc:docMk/>
            <pc:sldMk cId="3300364597" sldId="256"/>
            <ac:picMk id="4" creationId="{D646115B-8339-4ECC-95CF-060E86E309B1}"/>
          </ac:picMkLst>
        </pc:picChg>
        <pc:picChg chg="add del mod">
          <ac:chgData name="Carol Chatten" userId="3717f8b6-3def-4633-8788-102e4f39edb2" providerId="ADAL" clId="{E50785C5-6BE2-4B40-A89F-650CDCA8D486}" dt="2021-12-17T15:02:35.211" v="97" actId="478"/>
          <ac:picMkLst>
            <pc:docMk/>
            <pc:sldMk cId="3300364597" sldId="256"/>
            <ac:picMk id="5" creationId="{53BC3B06-5ECF-4BAE-83C9-14E0B431DDE5}"/>
          </ac:picMkLst>
        </pc:picChg>
        <pc:picChg chg="add del mod ord modCrop">
          <ac:chgData name="Carol Chatten" userId="3717f8b6-3def-4633-8788-102e4f39edb2" providerId="ADAL" clId="{E50785C5-6BE2-4B40-A89F-650CDCA8D486}" dt="2021-12-16T12:51:26.944" v="30" actId="478"/>
          <ac:picMkLst>
            <pc:docMk/>
            <pc:sldMk cId="3300364597" sldId="256"/>
            <ac:picMk id="5" creationId="{A5EBBA1F-F59F-4858-805F-98F0E9B82DFF}"/>
          </ac:picMkLst>
        </pc:picChg>
        <pc:picChg chg="add del mod">
          <ac:chgData name="Carol Chatten" userId="3717f8b6-3def-4633-8788-102e4f39edb2" providerId="ADAL" clId="{E50785C5-6BE2-4B40-A89F-650CDCA8D486}" dt="2021-12-17T15:02:35.211" v="97" actId="478"/>
          <ac:picMkLst>
            <pc:docMk/>
            <pc:sldMk cId="3300364597" sldId="256"/>
            <ac:picMk id="6" creationId="{A4BC5432-1709-49EE-BD15-A96DFC9400AF}"/>
          </ac:picMkLst>
        </pc:picChg>
        <pc:picChg chg="add del mod">
          <ac:chgData name="Carol Chatten" userId="3717f8b6-3def-4633-8788-102e4f39edb2" providerId="ADAL" clId="{E50785C5-6BE2-4B40-A89F-650CDCA8D486}" dt="2021-12-17T15:02:35.211" v="97" actId="478"/>
          <ac:picMkLst>
            <pc:docMk/>
            <pc:sldMk cId="3300364597" sldId="256"/>
            <ac:picMk id="7" creationId="{8DB83788-BD0D-4158-9068-6161D533106F}"/>
          </ac:picMkLst>
        </pc:picChg>
        <pc:picChg chg="add del mod">
          <ac:chgData name="Carol Chatten" userId="3717f8b6-3def-4633-8788-102e4f39edb2" providerId="ADAL" clId="{E50785C5-6BE2-4B40-A89F-650CDCA8D486}" dt="2021-12-17T15:02:35.211" v="97" actId="478"/>
          <ac:picMkLst>
            <pc:docMk/>
            <pc:sldMk cId="3300364597" sldId="256"/>
            <ac:picMk id="8" creationId="{B0382634-4BEC-4841-9701-B05D1CF9C1FF}"/>
          </ac:picMkLst>
        </pc:picChg>
      </pc:sldChg>
    </pc:docChg>
  </pc:docChgLst>
  <pc:docChgLst>
    <pc:chgData name="Carol Chatten" userId="3717f8b6-3def-4633-8788-102e4f39edb2" providerId="ADAL" clId="{A4DBBFF9-38AE-4143-9BC2-CFA276B3B7C7}"/>
    <pc:docChg chg="undo custSel modSld">
      <pc:chgData name="Carol Chatten" userId="3717f8b6-3def-4633-8788-102e4f39edb2" providerId="ADAL" clId="{A4DBBFF9-38AE-4143-9BC2-CFA276B3B7C7}" dt="2022-02-01T12:31:38.627" v="26" actId="478"/>
      <pc:docMkLst>
        <pc:docMk/>
      </pc:docMkLst>
      <pc:sldChg chg="addSp delSp modSp mod">
        <pc:chgData name="Carol Chatten" userId="3717f8b6-3def-4633-8788-102e4f39edb2" providerId="ADAL" clId="{A4DBBFF9-38AE-4143-9BC2-CFA276B3B7C7}" dt="2022-02-01T12:31:38.627" v="26" actId="478"/>
        <pc:sldMkLst>
          <pc:docMk/>
          <pc:sldMk cId="3300364597" sldId="256"/>
        </pc:sldMkLst>
        <pc:spChg chg="mod">
          <ac:chgData name="Carol Chatten" userId="3717f8b6-3def-4633-8788-102e4f39edb2" providerId="ADAL" clId="{A4DBBFF9-38AE-4143-9BC2-CFA276B3B7C7}" dt="2022-02-01T12:31:32.901" v="22" actId="20577"/>
          <ac:spMkLst>
            <pc:docMk/>
            <pc:sldMk cId="3300364597" sldId="256"/>
            <ac:spMk id="2" creationId="{9016348C-E3C9-416D-91B4-DB4403296313}"/>
          </ac:spMkLst>
        </pc:spChg>
        <pc:picChg chg="add del mod">
          <ac:chgData name="Carol Chatten" userId="3717f8b6-3def-4633-8788-102e4f39edb2" providerId="ADAL" clId="{A4DBBFF9-38AE-4143-9BC2-CFA276B3B7C7}" dt="2022-02-01T12:29:53.673" v="1" actId="478"/>
          <ac:picMkLst>
            <pc:docMk/>
            <pc:sldMk cId="3300364597" sldId="256"/>
            <ac:picMk id="5" creationId="{C9E998CA-8165-4F0E-890E-97D8DF9B86D4}"/>
          </ac:picMkLst>
        </pc:picChg>
        <pc:picChg chg="add del mod ord modCrop">
          <ac:chgData name="Carol Chatten" userId="3717f8b6-3def-4633-8788-102e4f39edb2" providerId="ADAL" clId="{A4DBBFF9-38AE-4143-9BC2-CFA276B3B7C7}" dt="2022-02-01T12:31:38.627" v="26" actId="478"/>
          <ac:picMkLst>
            <pc:docMk/>
            <pc:sldMk cId="3300364597" sldId="256"/>
            <ac:picMk id="7" creationId="{474182EA-7708-480E-BB3E-8FFC5E2A7C5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748242"/>
            <a:ext cx="17145000" cy="1591733"/>
          </a:xfrm>
        </p:spPr>
        <p:txBody>
          <a:bodyPr anchor="b"/>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2857500" y="2401359"/>
            <a:ext cx="17145000" cy="1103841"/>
          </a:xfrm>
        </p:spPr>
        <p:txBody>
          <a:bodyPr/>
          <a:lstStyle>
            <a:lvl1pPr marL="0" indent="0" algn="ctr">
              <a:buNone/>
              <a:defRPr sz="1600"/>
            </a:lvl1pPr>
            <a:lvl2pPr marL="304815" indent="0" algn="ctr">
              <a:buNone/>
              <a:defRPr sz="1333"/>
            </a:lvl2pPr>
            <a:lvl3pPr marL="609630" indent="0" algn="ctr">
              <a:buNone/>
              <a:defRPr sz="1200"/>
            </a:lvl3pPr>
            <a:lvl4pPr marL="914446" indent="0" algn="ctr">
              <a:buNone/>
              <a:defRPr sz="1067"/>
            </a:lvl4pPr>
            <a:lvl5pPr marL="1219261" indent="0" algn="ctr">
              <a:buNone/>
              <a:defRPr sz="1067"/>
            </a:lvl5pPr>
            <a:lvl6pPr marL="1524076" indent="0" algn="ctr">
              <a:buNone/>
              <a:defRPr sz="1067"/>
            </a:lvl6pPr>
            <a:lvl7pPr marL="1828891" indent="0" algn="ctr">
              <a:buNone/>
              <a:defRPr sz="1067"/>
            </a:lvl7pPr>
            <a:lvl8pPr marL="2133707" indent="0" algn="ctr">
              <a:buNone/>
              <a:defRPr sz="1067"/>
            </a:lvl8pPr>
            <a:lvl9pPr marL="2438522" indent="0" algn="ctr">
              <a:buNone/>
              <a:defRPr sz="10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3BE28B-FBD5-4AE9-AA5E-DDF29F9653F9}"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234777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BE28B-FBD5-4AE9-AA5E-DDF29F9653F9}"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47318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359187" y="243417"/>
            <a:ext cx="4929188" cy="38745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71625" y="243417"/>
            <a:ext cx="14501813" cy="38745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BE28B-FBD5-4AE9-AA5E-DDF29F9653F9}"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281074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3BE28B-FBD5-4AE9-AA5E-DDF29F9653F9}"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164653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719" y="1139826"/>
            <a:ext cx="19716750" cy="1901825"/>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1559719" y="3059642"/>
            <a:ext cx="19716750" cy="1000125"/>
          </a:xfrm>
        </p:spPr>
        <p:txBody>
          <a:bodyPr/>
          <a:lstStyle>
            <a:lvl1pPr marL="0" indent="0">
              <a:buNone/>
              <a:defRPr sz="1600">
                <a:solidFill>
                  <a:schemeClr val="tx1">
                    <a:tint val="75000"/>
                  </a:schemeClr>
                </a:solidFill>
              </a:defRPr>
            </a:lvl1pPr>
            <a:lvl2pPr marL="304815" indent="0">
              <a:buNone/>
              <a:defRPr sz="1333">
                <a:solidFill>
                  <a:schemeClr val="tx1">
                    <a:tint val="75000"/>
                  </a:schemeClr>
                </a:solidFill>
              </a:defRPr>
            </a:lvl2pPr>
            <a:lvl3pPr marL="609630" indent="0">
              <a:buNone/>
              <a:defRPr sz="1200">
                <a:solidFill>
                  <a:schemeClr val="tx1">
                    <a:tint val="75000"/>
                  </a:schemeClr>
                </a:solidFill>
              </a:defRPr>
            </a:lvl3pPr>
            <a:lvl4pPr marL="914446" indent="0">
              <a:buNone/>
              <a:defRPr sz="1067">
                <a:solidFill>
                  <a:schemeClr val="tx1">
                    <a:tint val="75000"/>
                  </a:schemeClr>
                </a:solidFill>
              </a:defRPr>
            </a:lvl4pPr>
            <a:lvl5pPr marL="1219261" indent="0">
              <a:buNone/>
              <a:defRPr sz="1067">
                <a:solidFill>
                  <a:schemeClr val="tx1">
                    <a:tint val="75000"/>
                  </a:schemeClr>
                </a:solidFill>
              </a:defRPr>
            </a:lvl5pPr>
            <a:lvl6pPr marL="1524076" indent="0">
              <a:buNone/>
              <a:defRPr sz="1067">
                <a:solidFill>
                  <a:schemeClr val="tx1">
                    <a:tint val="75000"/>
                  </a:schemeClr>
                </a:solidFill>
              </a:defRPr>
            </a:lvl6pPr>
            <a:lvl7pPr marL="1828891" indent="0">
              <a:buNone/>
              <a:defRPr sz="1067">
                <a:solidFill>
                  <a:schemeClr val="tx1">
                    <a:tint val="75000"/>
                  </a:schemeClr>
                </a:solidFill>
              </a:defRPr>
            </a:lvl7pPr>
            <a:lvl8pPr marL="2133707" indent="0">
              <a:buNone/>
              <a:defRPr sz="1067">
                <a:solidFill>
                  <a:schemeClr val="tx1">
                    <a:tint val="75000"/>
                  </a:schemeClr>
                </a:solidFill>
              </a:defRPr>
            </a:lvl8pPr>
            <a:lvl9pPr marL="2438522" indent="0">
              <a:buNone/>
              <a:defRPr sz="10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BE28B-FBD5-4AE9-AA5E-DDF29F9653F9}"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78079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71625" y="1217083"/>
            <a:ext cx="9715500" cy="2900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572875" y="1217083"/>
            <a:ext cx="9715500" cy="2900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3BE28B-FBD5-4AE9-AA5E-DDF29F9653F9}"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77432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4603" y="243417"/>
            <a:ext cx="19716750" cy="8837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74603" y="1120775"/>
            <a:ext cx="9670851" cy="549275"/>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574603" y="1670050"/>
            <a:ext cx="9670851" cy="2456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572875" y="1120775"/>
            <a:ext cx="9718478" cy="549275"/>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1572875" y="1670050"/>
            <a:ext cx="9718478" cy="2456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3BE28B-FBD5-4AE9-AA5E-DDF29F9653F9}" type="datetimeFigureOut">
              <a:rPr lang="en-GB" smtClean="0"/>
              <a:t>08/02/2022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2371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3BE28B-FBD5-4AE9-AA5E-DDF29F9653F9}" type="datetimeFigureOut">
              <a:rPr lang="en-GB" smtClean="0"/>
              <a:t>08/02/2022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293093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BE28B-FBD5-4AE9-AA5E-DDF29F9653F9}" type="datetimeFigureOut">
              <a:rPr lang="en-GB" smtClean="0"/>
              <a:t>08/02/2022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278712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604" y="304800"/>
            <a:ext cx="7372944" cy="1066800"/>
          </a:xfrm>
        </p:spPr>
        <p:txBody>
          <a:bodyPr anchor="b"/>
          <a:lstStyle>
            <a:lvl1pPr>
              <a:defRPr sz="2133"/>
            </a:lvl1pPr>
          </a:lstStyle>
          <a:p>
            <a:r>
              <a:rPr lang="en-US"/>
              <a:t>Click to edit Master title style</a:t>
            </a:r>
            <a:endParaRPr lang="en-US" dirty="0"/>
          </a:p>
        </p:txBody>
      </p:sp>
      <p:sp>
        <p:nvSpPr>
          <p:cNvPr id="3" name="Content Placeholder 2"/>
          <p:cNvSpPr>
            <a:spLocks noGrp="1"/>
          </p:cNvSpPr>
          <p:nvPr>
            <p:ph idx="1"/>
          </p:nvPr>
        </p:nvSpPr>
        <p:spPr>
          <a:xfrm>
            <a:off x="9718477" y="658284"/>
            <a:ext cx="11572875" cy="3249083"/>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74604" y="1371600"/>
            <a:ext cx="7372944" cy="2541059"/>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Click to edit Master text styles</a:t>
            </a:r>
          </a:p>
        </p:txBody>
      </p:sp>
      <p:sp>
        <p:nvSpPr>
          <p:cNvPr id="5" name="Date Placeholder 4"/>
          <p:cNvSpPr>
            <a:spLocks noGrp="1"/>
          </p:cNvSpPr>
          <p:nvPr>
            <p:ph type="dt" sz="half" idx="10"/>
          </p:nvPr>
        </p:nvSpPr>
        <p:spPr/>
        <p:txBody>
          <a:bodyPr/>
          <a:lstStyle/>
          <a:p>
            <a:fld id="{863BE28B-FBD5-4AE9-AA5E-DDF29F9653F9}"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338296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604" y="304800"/>
            <a:ext cx="7372944" cy="1066800"/>
          </a:xfrm>
        </p:spPr>
        <p:txBody>
          <a:bodyPr anchor="b"/>
          <a:lstStyle>
            <a:lvl1pPr>
              <a:defRPr sz="2133"/>
            </a:lvl1pPr>
          </a:lstStyle>
          <a:p>
            <a:r>
              <a:rPr lang="en-US"/>
              <a:t>Click to edit Master title style</a:t>
            </a:r>
            <a:endParaRPr lang="en-US" dirty="0"/>
          </a:p>
        </p:txBody>
      </p:sp>
      <p:sp>
        <p:nvSpPr>
          <p:cNvPr id="3" name="Picture Placeholder 2"/>
          <p:cNvSpPr>
            <a:spLocks noGrp="1" noChangeAspect="1"/>
          </p:cNvSpPr>
          <p:nvPr>
            <p:ph type="pic" idx="1"/>
          </p:nvPr>
        </p:nvSpPr>
        <p:spPr>
          <a:xfrm>
            <a:off x="9718477" y="658284"/>
            <a:ext cx="11572875" cy="3249083"/>
          </a:xfrm>
        </p:spPr>
        <p:txBody>
          <a:bodyPr anchor="t"/>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1574604" y="1371600"/>
            <a:ext cx="7372944" cy="2541059"/>
          </a:xfrm>
        </p:spPr>
        <p:txBody>
          <a:bodyPr/>
          <a:lstStyle>
            <a:lvl1pPr marL="0" indent="0">
              <a:buNone/>
              <a:defRPr sz="1067"/>
            </a:lvl1pPr>
            <a:lvl2pPr marL="304815" indent="0">
              <a:buNone/>
              <a:defRPr sz="933"/>
            </a:lvl2pPr>
            <a:lvl3pPr marL="609630" indent="0">
              <a:buNone/>
              <a:defRPr sz="800"/>
            </a:lvl3pPr>
            <a:lvl4pPr marL="914446" indent="0">
              <a:buNone/>
              <a:defRPr sz="667"/>
            </a:lvl4pPr>
            <a:lvl5pPr marL="1219261" indent="0">
              <a:buNone/>
              <a:defRPr sz="667"/>
            </a:lvl5pPr>
            <a:lvl6pPr marL="1524076" indent="0">
              <a:buNone/>
              <a:defRPr sz="667"/>
            </a:lvl6pPr>
            <a:lvl7pPr marL="1828891" indent="0">
              <a:buNone/>
              <a:defRPr sz="667"/>
            </a:lvl7pPr>
            <a:lvl8pPr marL="2133707" indent="0">
              <a:buNone/>
              <a:defRPr sz="667"/>
            </a:lvl8pPr>
            <a:lvl9pPr marL="2438522" indent="0">
              <a:buNone/>
              <a:defRPr sz="667"/>
            </a:lvl9pPr>
          </a:lstStyle>
          <a:p>
            <a:pPr lvl="0"/>
            <a:r>
              <a:rPr lang="en-US"/>
              <a:t>Click to edit Master text styles</a:t>
            </a:r>
          </a:p>
        </p:txBody>
      </p:sp>
      <p:sp>
        <p:nvSpPr>
          <p:cNvPr id="5" name="Date Placeholder 4"/>
          <p:cNvSpPr>
            <a:spLocks noGrp="1"/>
          </p:cNvSpPr>
          <p:nvPr>
            <p:ph type="dt" sz="half" idx="10"/>
          </p:nvPr>
        </p:nvSpPr>
        <p:spPr/>
        <p:txBody>
          <a:bodyPr/>
          <a:lstStyle/>
          <a:p>
            <a:fld id="{863BE28B-FBD5-4AE9-AA5E-DDF29F9653F9}" type="datetimeFigureOut">
              <a:rPr lang="en-GB" smtClean="0"/>
              <a:t>08/02/2022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4DD6C4-3D76-4720-ABD2-D0006938C3E4}" type="slidenum">
              <a:rPr lang="en-GB" smtClean="0"/>
              <a:t>‹#›</a:t>
            </a:fld>
            <a:endParaRPr lang="en-GB"/>
          </a:p>
        </p:txBody>
      </p:sp>
    </p:spTree>
    <p:extLst>
      <p:ext uri="{BB962C8B-B14F-4D97-AF65-F5344CB8AC3E}">
        <p14:creationId xmlns:p14="http://schemas.microsoft.com/office/powerpoint/2010/main" val="326079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1625" y="243417"/>
            <a:ext cx="19716750" cy="8837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71625" y="1217083"/>
            <a:ext cx="19716750" cy="2900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71625" y="4237567"/>
            <a:ext cx="51435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863BE28B-FBD5-4AE9-AA5E-DDF29F9653F9}" type="datetimeFigureOut">
              <a:rPr lang="en-GB" smtClean="0"/>
              <a:t>08/02/2022</a:t>
            </a:fld>
            <a:endParaRPr lang="en-GB"/>
          </a:p>
        </p:txBody>
      </p:sp>
      <p:sp>
        <p:nvSpPr>
          <p:cNvPr id="5" name="Footer Placeholder 4"/>
          <p:cNvSpPr>
            <a:spLocks noGrp="1"/>
          </p:cNvSpPr>
          <p:nvPr>
            <p:ph type="ftr" sz="quarter" idx="3"/>
          </p:nvPr>
        </p:nvSpPr>
        <p:spPr>
          <a:xfrm>
            <a:off x="7572375" y="4237567"/>
            <a:ext cx="771525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6144875" y="4237567"/>
            <a:ext cx="51435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834DD6C4-3D76-4720-ABD2-D0006938C3E4}" type="slidenum">
              <a:rPr lang="en-GB" smtClean="0"/>
              <a:t>‹#›</a:t>
            </a:fld>
            <a:endParaRPr lang="en-GB"/>
          </a:p>
        </p:txBody>
      </p:sp>
    </p:spTree>
    <p:extLst>
      <p:ext uri="{BB962C8B-B14F-4D97-AF65-F5344CB8AC3E}">
        <p14:creationId xmlns:p14="http://schemas.microsoft.com/office/powerpoint/2010/main" val="1686723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152408" indent="-152408" algn="l" defTabSz="609630" rtl="0" eaLnBrk="1" latinLnBrk="0" hangingPunct="1">
        <a:lnSpc>
          <a:spcPct val="90000"/>
        </a:lnSpc>
        <a:spcBef>
          <a:spcPts val="667"/>
        </a:spcBef>
        <a:buFont typeface="Arial" panose="020B0604020202020204" pitchFamily="34" charset="0"/>
        <a:buChar char="•"/>
        <a:defRPr sz="1867" kern="1200">
          <a:solidFill>
            <a:schemeClr val="tx1"/>
          </a:solidFill>
          <a:latin typeface="+mn-lt"/>
          <a:ea typeface="+mn-ea"/>
          <a:cs typeface="+mn-cs"/>
        </a:defRPr>
      </a:lvl1pPr>
      <a:lvl2pPr marL="457223" indent="-152408" algn="l" defTabSz="609630" rtl="0" eaLnBrk="1" latinLnBrk="0" hangingPunct="1">
        <a:lnSpc>
          <a:spcPct val="90000"/>
        </a:lnSpc>
        <a:spcBef>
          <a:spcPts val="333"/>
        </a:spcBef>
        <a:buFont typeface="Arial" panose="020B0604020202020204" pitchFamily="34" charset="0"/>
        <a:buChar char="•"/>
        <a:defRPr sz="1600" kern="1200">
          <a:solidFill>
            <a:schemeClr val="tx1"/>
          </a:solidFill>
          <a:latin typeface="+mn-lt"/>
          <a:ea typeface="+mn-ea"/>
          <a:cs typeface="+mn-cs"/>
        </a:defRPr>
      </a:lvl2pPr>
      <a:lvl3pPr marL="762038" indent="-152408" algn="l" defTabSz="609630" rtl="0" eaLnBrk="1" latinLnBrk="0" hangingPunct="1">
        <a:lnSpc>
          <a:spcPct val="90000"/>
        </a:lnSpc>
        <a:spcBef>
          <a:spcPts val="333"/>
        </a:spcBef>
        <a:buFont typeface="Arial" panose="020B0604020202020204" pitchFamily="34" charset="0"/>
        <a:buChar char="•"/>
        <a:defRPr sz="1333" kern="1200">
          <a:solidFill>
            <a:schemeClr val="tx1"/>
          </a:solidFill>
          <a:latin typeface="+mn-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4E73C6-3533-4212-A897-BAB812FE5AA8}"/>
              </a:ext>
            </a:extLst>
          </p:cNvPr>
          <p:cNvSpPr>
            <a:spLocks noGrp="1"/>
          </p:cNvSpPr>
          <p:nvPr>
            <p:ph type="ctrTitle"/>
          </p:nvPr>
        </p:nvSpPr>
        <p:spPr>
          <a:xfrm>
            <a:off x="6348760" y="996177"/>
            <a:ext cx="10199652" cy="1565026"/>
          </a:xfrm>
          <a:solidFill>
            <a:schemeClr val="accent5">
              <a:lumMod val="20000"/>
              <a:lumOff val="80000"/>
            </a:schemeClr>
          </a:solidFill>
        </p:spPr>
        <p:txBody>
          <a:bodyPr>
            <a:noAutofit/>
          </a:bodyPr>
          <a:lstStyle/>
          <a:p>
            <a:r>
              <a:rPr lang="en-GB" sz="9600" dirty="0"/>
              <a:t>Title</a:t>
            </a:r>
            <a:endParaRPr lang="en-GB" sz="7200" dirty="0"/>
          </a:p>
        </p:txBody>
      </p:sp>
      <p:sp>
        <p:nvSpPr>
          <p:cNvPr id="7" name="Subtitle 2">
            <a:extLst>
              <a:ext uri="{FF2B5EF4-FFF2-40B4-BE49-F238E27FC236}">
                <a16:creationId xmlns:a16="http://schemas.microsoft.com/office/drawing/2014/main" id="{CB2C3A21-9317-4CF7-B193-5B3444E398EA}"/>
              </a:ext>
            </a:extLst>
          </p:cNvPr>
          <p:cNvSpPr>
            <a:spLocks noGrp="1"/>
          </p:cNvSpPr>
          <p:nvPr>
            <p:ph type="subTitle" idx="1"/>
          </p:nvPr>
        </p:nvSpPr>
        <p:spPr>
          <a:xfrm>
            <a:off x="6348760" y="2561198"/>
            <a:ext cx="10199652" cy="996180"/>
          </a:xfrm>
          <a:solidFill>
            <a:schemeClr val="accent5">
              <a:lumMod val="20000"/>
              <a:lumOff val="80000"/>
            </a:schemeClr>
          </a:solidFill>
        </p:spPr>
        <p:txBody>
          <a:bodyPr>
            <a:normAutofit fontScale="92500" lnSpcReduction="10000"/>
          </a:bodyPr>
          <a:lstStyle/>
          <a:p>
            <a:r>
              <a:rPr lang="en-GB" sz="7200" dirty="0"/>
              <a:t>Subtitle</a:t>
            </a:r>
          </a:p>
        </p:txBody>
      </p:sp>
    </p:spTree>
    <p:custDataLst>
      <p:tags r:id="rId1"/>
    </p:custDataLst>
    <p:extLst>
      <p:ext uri="{BB962C8B-B14F-4D97-AF65-F5344CB8AC3E}">
        <p14:creationId xmlns:p14="http://schemas.microsoft.com/office/powerpoint/2010/main" val="330036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DBBB-E2EC-4DE9-933F-238178AAF77A}"/>
              </a:ext>
            </a:extLst>
          </p:cNvPr>
          <p:cNvSpPr>
            <a:spLocks noGrp="1"/>
          </p:cNvSpPr>
          <p:nvPr>
            <p:ph type="title"/>
          </p:nvPr>
        </p:nvSpPr>
        <p:spPr>
          <a:xfrm>
            <a:off x="1571625" y="0"/>
            <a:ext cx="19716750" cy="883708"/>
          </a:xfrm>
        </p:spPr>
        <p:txBody>
          <a:bodyPr>
            <a:normAutofit/>
          </a:bodyPr>
          <a:lstStyle/>
          <a:p>
            <a:r>
              <a:rPr lang="en-GB" sz="3600" dirty="0"/>
              <a:t>Using this template to add text to an image</a:t>
            </a:r>
          </a:p>
        </p:txBody>
      </p:sp>
      <p:sp>
        <p:nvSpPr>
          <p:cNvPr id="3" name="Content Placeholder 2">
            <a:extLst>
              <a:ext uri="{FF2B5EF4-FFF2-40B4-BE49-F238E27FC236}">
                <a16:creationId xmlns:a16="http://schemas.microsoft.com/office/drawing/2014/main" id="{FA5C4D50-389D-4623-857D-D5E1357C48DD}"/>
              </a:ext>
            </a:extLst>
          </p:cNvPr>
          <p:cNvSpPr>
            <a:spLocks noGrp="1"/>
          </p:cNvSpPr>
          <p:nvPr>
            <p:ph idx="1"/>
          </p:nvPr>
        </p:nvSpPr>
        <p:spPr>
          <a:xfrm>
            <a:off x="1571627" y="728547"/>
            <a:ext cx="19716750" cy="3843454"/>
          </a:xfrm>
        </p:spPr>
        <p:txBody>
          <a:bodyPr>
            <a:normAutofit fontScale="85000" lnSpcReduction="10000"/>
          </a:bodyPr>
          <a:lstStyle/>
          <a:p>
            <a:r>
              <a:rPr lang="en-GB" sz="2800" dirty="0"/>
              <a:t>Slide 1 is the template to use.</a:t>
            </a:r>
          </a:p>
          <a:p>
            <a:pPr lvl="1"/>
            <a:r>
              <a:rPr lang="en-GB" sz="2400" dirty="0"/>
              <a:t>You can add an image by selecting Insert &gt; Pictures &gt; Stock Images. Resize it to cover the light blue part of the background, then use the Crop tool to cut the extra bits off.</a:t>
            </a:r>
          </a:p>
          <a:p>
            <a:pPr lvl="1"/>
            <a:r>
              <a:rPr lang="en-GB" sz="2400" dirty="0"/>
              <a:t>You can add text by editing the default text in the text boxes.</a:t>
            </a:r>
          </a:p>
          <a:p>
            <a:pPr lvl="1"/>
            <a:r>
              <a:rPr lang="en-GB" sz="2400" dirty="0"/>
              <a:t>Slides 3-6 show examples of how this might look when complete.</a:t>
            </a:r>
          </a:p>
          <a:p>
            <a:r>
              <a:rPr lang="en-GB" sz="2800" dirty="0"/>
              <a:t>Save your image by selecting all items on the slide (Hold Ctrl + press A), right-clicking the slide and choosing ‘Save as Picture’.</a:t>
            </a:r>
          </a:p>
          <a:p>
            <a:r>
              <a:rPr lang="en-GB" sz="2800" dirty="0"/>
              <a:t>The light blue box shows the recommended limit for text so that it is not cut off on Course Images and course Banners under normal circumstances. You can make the box smaller, but not larger.</a:t>
            </a:r>
          </a:p>
          <a:p>
            <a:r>
              <a:rPr lang="en-GB" sz="2800" dirty="0"/>
              <a:t>You can change the background colour for the text boxes, by right clicking each text box and choosing the fill colour. Keep accessibility in mind though, so try and avoid low levels of contrast between the text and the background, and avoid putting text over a background that makes it tough to read.</a:t>
            </a:r>
          </a:p>
          <a:p>
            <a:r>
              <a:rPr lang="en-GB" sz="2800" dirty="0"/>
              <a:t>You can delete the text boxes and just have an image. Slide 4 shows this.</a:t>
            </a:r>
          </a:p>
          <a:p>
            <a:r>
              <a:rPr lang="en-GB" sz="2800" dirty="0"/>
              <a:t>Note that the banner may show different parts of the image depending on the screen size. It will look different on mobile devices for example.</a:t>
            </a:r>
          </a:p>
        </p:txBody>
      </p:sp>
    </p:spTree>
    <p:extLst>
      <p:ext uri="{BB962C8B-B14F-4D97-AF65-F5344CB8AC3E}">
        <p14:creationId xmlns:p14="http://schemas.microsoft.com/office/powerpoint/2010/main" val="392621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swimming in a pool">
            <a:extLst>
              <a:ext uri="{FF2B5EF4-FFF2-40B4-BE49-F238E27FC236}">
                <a16:creationId xmlns:a16="http://schemas.microsoft.com/office/drawing/2014/main" id="{BC8F2E9D-396A-4265-953E-D5BDFCBA2D5D}"/>
              </a:ext>
            </a:extLst>
          </p:cNvPr>
          <p:cNvPicPr>
            <a:picLocks noChangeAspect="1"/>
          </p:cNvPicPr>
          <p:nvPr/>
        </p:nvPicPr>
        <p:blipFill rotWithShape="1">
          <a:blip r:embed="rId3">
            <a:extLst>
              <a:ext uri="{28A0092B-C50C-407E-A947-70E740481C1C}">
                <a14:useLocalDpi xmlns:a14="http://schemas.microsoft.com/office/drawing/2010/main" val="0"/>
              </a:ext>
            </a:extLst>
          </a:blip>
          <a:srcRect t="16577" b="53439"/>
          <a:stretch/>
        </p:blipFill>
        <p:spPr>
          <a:xfrm>
            <a:off x="0" y="0"/>
            <a:ext cx="22860000" cy="4572000"/>
          </a:xfrm>
          <a:prstGeom prst="rect">
            <a:avLst/>
          </a:prstGeom>
        </p:spPr>
      </p:pic>
      <p:sp>
        <p:nvSpPr>
          <p:cNvPr id="2" name="Title 1">
            <a:extLst>
              <a:ext uri="{FF2B5EF4-FFF2-40B4-BE49-F238E27FC236}">
                <a16:creationId xmlns:a16="http://schemas.microsoft.com/office/drawing/2014/main" id="{9016348C-E3C9-416D-91B4-DB4403296313}"/>
              </a:ext>
            </a:extLst>
          </p:cNvPr>
          <p:cNvSpPr>
            <a:spLocks noGrp="1"/>
          </p:cNvSpPr>
          <p:nvPr>
            <p:ph type="ctrTitle"/>
          </p:nvPr>
        </p:nvSpPr>
        <p:spPr>
          <a:xfrm>
            <a:off x="6348760" y="996177"/>
            <a:ext cx="10199652" cy="1565026"/>
          </a:xfrm>
          <a:solidFill>
            <a:schemeClr val="accent5">
              <a:lumMod val="20000"/>
              <a:lumOff val="80000"/>
            </a:schemeClr>
          </a:solidFill>
        </p:spPr>
        <p:txBody>
          <a:bodyPr>
            <a:noAutofit/>
          </a:bodyPr>
          <a:lstStyle/>
          <a:p>
            <a:r>
              <a:rPr lang="en-GB" sz="9600" dirty="0"/>
              <a:t>SWM1000</a:t>
            </a:r>
            <a:endParaRPr lang="en-GB" sz="7200" dirty="0"/>
          </a:p>
        </p:txBody>
      </p:sp>
      <p:sp>
        <p:nvSpPr>
          <p:cNvPr id="7" name="Subtitle 2">
            <a:extLst>
              <a:ext uri="{FF2B5EF4-FFF2-40B4-BE49-F238E27FC236}">
                <a16:creationId xmlns:a16="http://schemas.microsoft.com/office/drawing/2014/main" id="{56ADADF4-2663-46CB-B813-47822B47F216}"/>
              </a:ext>
            </a:extLst>
          </p:cNvPr>
          <p:cNvSpPr txBox="1">
            <a:spLocks/>
          </p:cNvSpPr>
          <p:nvPr/>
        </p:nvSpPr>
        <p:spPr>
          <a:xfrm>
            <a:off x="6348760" y="2561198"/>
            <a:ext cx="10199652" cy="996180"/>
          </a:xfrm>
          <a:prstGeom prst="rect">
            <a:avLst/>
          </a:prstGeom>
          <a:solidFill>
            <a:schemeClr val="accent5">
              <a:lumMod val="20000"/>
              <a:lumOff val="80000"/>
            </a:schemeClr>
          </a:solidFill>
        </p:spPr>
        <p:txBody>
          <a:bodyPr vert="horz" lIns="91440" tIns="45720" rIns="91440" bIns="45720" rtlCol="0">
            <a:normAutofit fontScale="55000" lnSpcReduction="20000"/>
          </a:bodyPr>
          <a:lstStyle>
            <a:lvl1pPr marL="0" indent="0" algn="ctr" defTabSz="609630" rtl="0" eaLnBrk="1" latinLnBrk="0" hangingPunct="1">
              <a:lnSpc>
                <a:spcPct val="90000"/>
              </a:lnSpc>
              <a:spcBef>
                <a:spcPts val="667"/>
              </a:spcBef>
              <a:buFont typeface="Arial" panose="020B0604020202020204" pitchFamily="34" charset="0"/>
              <a:buNone/>
              <a:defRPr sz="1600" kern="1200">
                <a:solidFill>
                  <a:schemeClr val="tx1"/>
                </a:solidFill>
                <a:latin typeface="+mn-lt"/>
                <a:ea typeface="+mn-ea"/>
                <a:cs typeface="+mn-cs"/>
              </a:defRPr>
            </a:lvl1pPr>
            <a:lvl2pPr marL="304815" indent="0" algn="ctr" defTabSz="609630" rtl="0" eaLnBrk="1" latinLnBrk="0" hangingPunct="1">
              <a:lnSpc>
                <a:spcPct val="90000"/>
              </a:lnSpc>
              <a:spcBef>
                <a:spcPts val="333"/>
              </a:spcBef>
              <a:buFont typeface="Arial" panose="020B0604020202020204" pitchFamily="34" charset="0"/>
              <a:buNone/>
              <a:defRPr sz="1333" kern="1200">
                <a:solidFill>
                  <a:schemeClr val="tx1"/>
                </a:solidFill>
                <a:latin typeface="+mn-lt"/>
                <a:ea typeface="+mn-ea"/>
                <a:cs typeface="+mn-cs"/>
              </a:defRPr>
            </a:lvl2pPr>
            <a:lvl3pPr marL="609630" indent="0" algn="ctr" defTabSz="609630" rtl="0" eaLnBrk="1" latinLnBrk="0" hangingPunct="1">
              <a:lnSpc>
                <a:spcPct val="90000"/>
              </a:lnSpc>
              <a:spcBef>
                <a:spcPts val="333"/>
              </a:spcBef>
              <a:buFont typeface="Arial" panose="020B0604020202020204" pitchFamily="34" charset="0"/>
              <a:buNone/>
              <a:defRPr sz="1200" kern="1200">
                <a:solidFill>
                  <a:schemeClr val="tx1"/>
                </a:solidFill>
                <a:latin typeface="+mn-lt"/>
                <a:ea typeface="+mn-ea"/>
                <a:cs typeface="+mn-cs"/>
              </a:defRPr>
            </a:lvl3pPr>
            <a:lvl4pPr marL="914446"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4pPr>
            <a:lvl5pPr marL="1219261"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5pPr>
            <a:lvl6pPr marL="1524076"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6pPr>
            <a:lvl7pPr marL="1828891"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7pPr>
            <a:lvl8pPr marL="2133707"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8pPr>
            <a:lvl9pPr marL="2438522" indent="0" algn="ctr" defTabSz="609630" rtl="0" eaLnBrk="1" latinLnBrk="0" hangingPunct="1">
              <a:lnSpc>
                <a:spcPct val="90000"/>
              </a:lnSpc>
              <a:spcBef>
                <a:spcPts val="333"/>
              </a:spcBef>
              <a:buFont typeface="Arial" panose="020B0604020202020204" pitchFamily="34" charset="0"/>
              <a:buNone/>
              <a:defRPr sz="1067" kern="1200">
                <a:solidFill>
                  <a:schemeClr val="tx1"/>
                </a:solidFill>
                <a:latin typeface="+mn-lt"/>
                <a:ea typeface="+mn-ea"/>
                <a:cs typeface="+mn-cs"/>
              </a:defRPr>
            </a:lvl9pPr>
          </a:lstStyle>
          <a:p>
            <a:r>
              <a:rPr lang="en-GB" sz="7200"/>
              <a:t>An Introduction to Swimming and Movement in Water</a:t>
            </a:r>
            <a:endParaRPr lang="en-GB" sz="7200" dirty="0"/>
          </a:p>
        </p:txBody>
      </p:sp>
    </p:spTree>
    <p:custDataLst>
      <p:tags r:id="rId1"/>
    </p:custDataLst>
    <p:extLst>
      <p:ext uri="{BB962C8B-B14F-4D97-AF65-F5344CB8AC3E}">
        <p14:creationId xmlns:p14="http://schemas.microsoft.com/office/powerpoint/2010/main" val="302077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swimming in a pool">
            <a:extLst>
              <a:ext uri="{FF2B5EF4-FFF2-40B4-BE49-F238E27FC236}">
                <a16:creationId xmlns:a16="http://schemas.microsoft.com/office/drawing/2014/main" id="{BC8F2E9D-396A-4265-953E-D5BDFCBA2D5D}"/>
              </a:ext>
            </a:extLst>
          </p:cNvPr>
          <p:cNvPicPr>
            <a:picLocks noChangeAspect="1"/>
          </p:cNvPicPr>
          <p:nvPr/>
        </p:nvPicPr>
        <p:blipFill rotWithShape="1">
          <a:blip r:embed="rId3">
            <a:extLst>
              <a:ext uri="{28A0092B-C50C-407E-A947-70E740481C1C}">
                <a14:useLocalDpi xmlns:a14="http://schemas.microsoft.com/office/drawing/2010/main" val="0"/>
              </a:ext>
            </a:extLst>
          </a:blip>
          <a:srcRect t="16577" b="53439"/>
          <a:stretch/>
        </p:blipFill>
        <p:spPr>
          <a:xfrm>
            <a:off x="0" y="0"/>
            <a:ext cx="22860000" cy="4572000"/>
          </a:xfrm>
          <a:prstGeom prst="rect">
            <a:avLst/>
          </a:prstGeom>
        </p:spPr>
      </p:pic>
    </p:spTree>
    <p:custDataLst>
      <p:tags r:id="rId1"/>
    </p:custDataLst>
    <p:extLst>
      <p:ext uri="{BB962C8B-B14F-4D97-AF65-F5344CB8AC3E}">
        <p14:creationId xmlns:p14="http://schemas.microsoft.com/office/powerpoint/2010/main" val="37311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pool float on water">
            <a:extLst>
              <a:ext uri="{FF2B5EF4-FFF2-40B4-BE49-F238E27FC236}">
                <a16:creationId xmlns:a16="http://schemas.microsoft.com/office/drawing/2014/main" id="{1A1DAB55-F2BD-4734-BFEB-2750BF9CDCE4}"/>
              </a:ext>
            </a:extLst>
          </p:cNvPr>
          <p:cNvPicPr>
            <a:picLocks noChangeAspect="1"/>
          </p:cNvPicPr>
          <p:nvPr/>
        </p:nvPicPr>
        <p:blipFill rotWithShape="1">
          <a:blip r:embed="rId3">
            <a:extLst>
              <a:ext uri="{28A0092B-C50C-407E-A947-70E740481C1C}">
                <a14:useLocalDpi xmlns:a14="http://schemas.microsoft.com/office/drawing/2010/main" val="0"/>
              </a:ext>
            </a:extLst>
          </a:blip>
          <a:srcRect t="10270" b="54740"/>
          <a:stretch/>
        </p:blipFill>
        <p:spPr>
          <a:xfrm>
            <a:off x="0" y="0"/>
            <a:ext cx="22860000" cy="4572000"/>
          </a:xfrm>
          <a:prstGeom prst="rect">
            <a:avLst/>
          </a:prstGeom>
        </p:spPr>
      </p:pic>
      <p:sp>
        <p:nvSpPr>
          <p:cNvPr id="6" name="Title 1">
            <a:extLst>
              <a:ext uri="{FF2B5EF4-FFF2-40B4-BE49-F238E27FC236}">
                <a16:creationId xmlns:a16="http://schemas.microsoft.com/office/drawing/2014/main" id="{314E73C6-3533-4212-A897-BAB812FE5AA8}"/>
              </a:ext>
            </a:extLst>
          </p:cNvPr>
          <p:cNvSpPr>
            <a:spLocks noGrp="1"/>
          </p:cNvSpPr>
          <p:nvPr>
            <p:ph type="ctrTitle"/>
          </p:nvPr>
        </p:nvSpPr>
        <p:spPr>
          <a:xfrm>
            <a:off x="6348760" y="996177"/>
            <a:ext cx="10199652" cy="1565026"/>
          </a:xfrm>
          <a:solidFill>
            <a:schemeClr val="accent4">
              <a:lumMod val="20000"/>
              <a:lumOff val="80000"/>
            </a:schemeClr>
          </a:solidFill>
        </p:spPr>
        <p:txBody>
          <a:bodyPr>
            <a:noAutofit/>
          </a:bodyPr>
          <a:lstStyle/>
          <a:p>
            <a:r>
              <a:rPr lang="en-GB" sz="9600" dirty="0"/>
              <a:t>SWM2007</a:t>
            </a:r>
            <a:endParaRPr lang="en-GB" sz="7200" dirty="0"/>
          </a:p>
        </p:txBody>
      </p:sp>
      <p:sp>
        <p:nvSpPr>
          <p:cNvPr id="7" name="Subtitle 2">
            <a:extLst>
              <a:ext uri="{FF2B5EF4-FFF2-40B4-BE49-F238E27FC236}">
                <a16:creationId xmlns:a16="http://schemas.microsoft.com/office/drawing/2014/main" id="{CB2C3A21-9317-4CF7-B193-5B3444E398EA}"/>
              </a:ext>
            </a:extLst>
          </p:cNvPr>
          <p:cNvSpPr>
            <a:spLocks noGrp="1"/>
          </p:cNvSpPr>
          <p:nvPr>
            <p:ph type="subTitle" idx="1"/>
          </p:nvPr>
        </p:nvSpPr>
        <p:spPr>
          <a:xfrm>
            <a:off x="6348760" y="2561198"/>
            <a:ext cx="10199652" cy="996180"/>
          </a:xfrm>
          <a:solidFill>
            <a:schemeClr val="accent4">
              <a:lumMod val="20000"/>
              <a:lumOff val="80000"/>
            </a:schemeClr>
          </a:solidFill>
        </p:spPr>
        <p:txBody>
          <a:bodyPr>
            <a:normAutofit fontScale="92500" lnSpcReduction="10000"/>
          </a:bodyPr>
          <a:lstStyle/>
          <a:p>
            <a:r>
              <a:rPr lang="en-GB" sz="7200" dirty="0"/>
              <a:t>Dissertation</a:t>
            </a:r>
          </a:p>
        </p:txBody>
      </p:sp>
    </p:spTree>
    <p:custDataLst>
      <p:tags r:id="rId1"/>
    </p:custDataLst>
    <p:extLst>
      <p:ext uri="{BB962C8B-B14F-4D97-AF65-F5344CB8AC3E}">
        <p14:creationId xmlns:p14="http://schemas.microsoft.com/office/powerpoint/2010/main" val="314341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pool float on water">
            <a:extLst>
              <a:ext uri="{FF2B5EF4-FFF2-40B4-BE49-F238E27FC236}">
                <a16:creationId xmlns:a16="http://schemas.microsoft.com/office/drawing/2014/main" id="{1A1DAB55-F2BD-4734-BFEB-2750BF9CDCE4}"/>
              </a:ext>
            </a:extLst>
          </p:cNvPr>
          <p:cNvPicPr>
            <a:picLocks noChangeAspect="1"/>
          </p:cNvPicPr>
          <p:nvPr/>
        </p:nvPicPr>
        <p:blipFill rotWithShape="1">
          <a:blip r:embed="rId3">
            <a:extLst>
              <a:ext uri="{28A0092B-C50C-407E-A947-70E740481C1C}">
                <a14:useLocalDpi xmlns:a14="http://schemas.microsoft.com/office/drawing/2010/main" val="0"/>
              </a:ext>
            </a:extLst>
          </a:blip>
          <a:srcRect t="10270" b="54740"/>
          <a:stretch/>
        </p:blipFill>
        <p:spPr>
          <a:xfrm>
            <a:off x="0" y="0"/>
            <a:ext cx="22860000" cy="4572000"/>
          </a:xfrm>
          <a:prstGeom prst="rect">
            <a:avLst/>
          </a:prstGeom>
        </p:spPr>
      </p:pic>
    </p:spTree>
    <p:custDataLst>
      <p:tags r:id="rId1"/>
    </p:custDataLst>
    <p:extLst>
      <p:ext uri="{BB962C8B-B14F-4D97-AF65-F5344CB8AC3E}">
        <p14:creationId xmlns:p14="http://schemas.microsoft.com/office/powerpoint/2010/main" val="1307621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 name="ISPRING_RESOURCE_PATHS_HASH_PRESENTER" val="2dcf80db5e239b552a488adde3ec556484a689ac"/>
  <p:tag name="PRESGUID" val="c4358a7a-e814-4fc3-bb16-e84b24ba21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17BDEDDEEE8943A0FFBD239B2B0764" ma:contentTypeVersion="40" ma:contentTypeDescription="Create a new document." ma:contentTypeScope="" ma:versionID="73b49d493f0623c6fdc033068422dd01">
  <xsd:schema xmlns:xsd="http://www.w3.org/2001/XMLSchema" xmlns:xs="http://www.w3.org/2001/XMLSchema" xmlns:p="http://schemas.microsoft.com/office/2006/metadata/properties" xmlns:ns3="0b4bacb5-7bea-45d5-9376-03e7a0f02b32" xmlns:ns4="ed0ae534-74da-4dc9-ac60-f0cc4b0ade22" targetNamespace="http://schemas.microsoft.com/office/2006/metadata/properties" ma:root="true" ma:fieldsID="79de5677463fbc61fccf59ff5d893674" ns3:_="" ns4:_="">
    <xsd:import namespace="0b4bacb5-7bea-45d5-9376-03e7a0f02b32"/>
    <xsd:import namespace="ed0ae534-74da-4dc9-ac60-f0cc4b0ade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bacb5-7bea-45d5-9376-03e7a0f02b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0ae534-74da-4dc9-ac60-f0cc4b0ade2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Teachers" ma:index="31" nillable="true" ma:displayName="Invited Teachers" ma:internalName="Invited_Teachers">
      <xsd:simpleType>
        <xsd:restriction base="dms:Note">
          <xsd:maxLength value="255"/>
        </xsd:restriction>
      </xsd:simpleType>
    </xsd:element>
    <xsd:element name="Invited_Students" ma:index="32" nillable="true" ma:displayName="Invited Students" ma:internalName="Invited_Student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Teacher_Only_SectionGroup" ma:index="34" nillable="true" ma:displayName="Has Teacher Only SectionGroup" ma:internalName="Has_Teacher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Leaders" ma:index="3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0" nillable="true" ma:displayName="Invited Leaders" ma:internalName="Invited_Leaders">
      <xsd:simpleType>
        <xsd:restriction base="dms:Note">
          <xsd:maxLength value="255"/>
        </xsd:restriction>
      </xsd:simpleType>
    </xsd:element>
    <xsd:element name="Invited_Members" ma:index="41" nillable="true" ma:displayName="Invited Members" ma:internalName="Invited_Members">
      <xsd:simpleType>
        <xsd:restriction base="dms:Note">
          <xsd:maxLength value="255"/>
        </xsd:restriction>
      </xsd:simpleType>
    </xsd:element>
    <xsd:element name="Has_Leaders_Only_SectionGroup" ma:index="42" nillable="true" ma:displayName="Has Leaders Only SectionGroup" ma:internalName="Has_Leaders_Only_SectionGroup">
      <xsd:simpleType>
        <xsd:restriction base="dms:Boolea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LengthInSeconds" ma:index="4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lf_Registration_Enabled xmlns="ed0ae534-74da-4dc9-ac60-f0cc4b0ade22" xsi:nil="true"/>
    <Member_Groups xmlns="ed0ae534-74da-4dc9-ac60-f0cc4b0ade22">
      <UserInfo>
        <DisplayName/>
        <AccountId xsi:nil="true"/>
        <AccountType/>
      </UserInfo>
    </Member_Groups>
    <Has_Leaders_Only_SectionGroup xmlns="ed0ae534-74da-4dc9-ac60-f0cc4b0ade22" xsi:nil="true"/>
    <Math_Settings xmlns="ed0ae534-74da-4dc9-ac60-f0cc4b0ade22" xsi:nil="true"/>
    <Templates xmlns="ed0ae534-74da-4dc9-ac60-f0cc4b0ade22" xsi:nil="true"/>
    <AppVersion xmlns="ed0ae534-74da-4dc9-ac60-f0cc4b0ade22" xsi:nil="true"/>
    <LMS_Mappings xmlns="ed0ae534-74da-4dc9-ac60-f0cc4b0ade22" xsi:nil="true"/>
    <Invited_Students xmlns="ed0ae534-74da-4dc9-ac60-f0cc4b0ade22" xsi:nil="true"/>
    <Invited_Leaders xmlns="ed0ae534-74da-4dc9-ac60-f0cc4b0ade22" xsi:nil="true"/>
    <DefaultSectionNames xmlns="ed0ae534-74da-4dc9-ac60-f0cc4b0ade22" xsi:nil="true"/>
    <Is_Collaboration_Space_Locked xmlns="ed0ae534-74da-4dc9-ac60-f0cc4b0ade22" xsi:nil="true"/>
    <FolderType xmlns="ed0ae534-74da-4dc9-ac60-f0cc4b0ade22" xsi:nil="true"/>
    <Owner xmlns="ed0ae534-74da-4dc9-ac60-f0cc4b0ade22">
      <UserInfo>
        <DisplayName/>
        <AccountId xsi:nil="true"/>
        <AccountType/>
      </UserInfo>
    </Owner>
    <Teachers xmlns="ed0ae534-74da-4dc9-ac60-f0cc4b0ade22">
      <UserInfo>
        <DisplayName/>
        <AccountId xsi:nil="true"/>
        <AccountType/>
      </UserInfo>
    </Teachers>
    <Students xmlns="ed0ae534-74da-4dc9-ac60-f0cc4b0ade22">
      <UserInfo>
        <DisplayName/>
        <AccountId xsi:nil="true"/>
        <AccountType/>
      </UserInfo>
    </Students>
    <Student_Groups xmlns="ed0ae534-74da-4dc9-ac60-f0cc4b0ade22">
      <UserInfo>
        <DisplayName/>
        <AccountId xsi:nil="true"/>
        <AccountType/>
      </UserInfo>
    </Student_Groups>
    <Distribution_Groups xmlns="ed0ae534-74da-4dc9-ac60-f0cc4b0ade22" xsi:nil="true"/>
    <Invited_Members xmlns="ed0ae534-74da-4dc9-ac60-f0cc4b0ade22" xsi:nil="true"/>
    <Members xmlns="ed0ae534-74da-4dc9-ac60-f0cc4b0ade22">
      <UserInfo>
        <DisplayName/>
        <AccountId xsi:nil="true"/>
        <AccountType/>
      </UserInfo>
    </Members>
    <NotebookType xmlns="ed0ae534-74da-4dc9-ac60-f0cc4b0ade22" xsi:nil="true"/>
    <CultureName xmlns="ed0ae534-74da-4dc9-ac60-f0cc4b0ade22" xsi:nil="true"/>
    <Leaders xmlns="ed0ae534-74da-4dc9-ac60-f0cc4b0ade22">
      <UserInfo>
        <DisplayName/>
        <AccountId xsi:nil="true"/>
        <AccountType/>
      </UserInfo>
    </Leaders>
    <TeamsChannelId xmlns="ed0ae534-74da-4dc9-ac60-f0cc4b0ade22" xsi:nil="true"/>
    <IsNotebookLocked xmlns="ed0ae534-74da-4dc9-ac60-f0cc4b0ade22" xsi:nil="true"/>
    <Has_Teacher_Only_SectionGroup xmlns="ed0ae534-74da-4dc9-ac60-f0cc4b0ade22" xsi:nil="true"/>
    <Invited_Teachers xmlns="ed0ae534-74da-4dc9-ac60-f0cc4b0ade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86B7DE-6FFC-400B-92B8-D0CC5A358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bacb5-7bea-45d5-9376-03e7a0f02b32"/>
    <ds:schemaRef ds:uri="ed0ae534-74da-4dc9-ac60-f0cc4b0ade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3E6B5-5E75-44CC-B781-AE05A01E68EB}">
  <ds:schemaRef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ed0ae534-74da-4dc9-ac60-f0cc4b0ade22"/>
    <ds:schemaRef ds:uri="http://schemas.openxmlformats.org/package/2006/metadata/core-properties"/>
    <ds:schemaRef ds:uri="0b4bacb5-7bea-45d5-9376-03e7a0f02b32"/>
    <ds:schemaRef ds:uri="http://schemas.microsoft.com/office/2006/metadata/properties"/>
  </ds:schemaRefs>
</ds:datastoreItem>
</file>

<file path=customXml/itemProps3.xml><?xml version="1.0" encoding="utf-8"?>
<ds:datastoreItem xmlns:ds="http://schemas.openxmlformats.org/officeDocument/2006/customXml" ds:itemID="{A078E914-375E-45A4-BAB8-FE5CD9DB9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1283</TotalTime>
  <Words>261</Words>
  <Application>Microsoft Office PowerPoint</Application>
  <PresentationFormat>Custom</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Title</vt:lpstr>
      <vt:lpstr>Using this template to add text to an image</vt:lpstr>
      <vt:lpstr>SWM1000</vt:lpstr>
      <vt:lpstr>PowerPoint Presentation</vt:lpstr>
      <vt:lpstr>SWM2007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Chatten</dc:creator>
  <cp:lastModifiedBy>Peter Beaumont</cp:lastModifiedBy>
  <cp:revision>32</cp:revision>
  <dcterms:created xsi:type="dcterms:W3CDTF">2021-12-16T11:32:24Z</dcterms:created>
  <dcterms:modified xsi:type="dcterms:W3CDTF">2022-02-08T11:47:16Z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0x010100DF17BDEDDEEE8943A0FFBD239B2B0764</vt:lpwstr>
  </property>
  <property fmtid="{D5CDD505-2E9C-101B-9397-08002B2CF9AE}" pid="3" name="ArticulateGUID">
    <vt:lpwstr>BB1371F5-56B4-4B3B-8BC3-CA0D21008028</vt:lpwstr>
  </property>
  <property fmtid="{D5CDD505-2E9C-101B-9397-08002B2CF9AE}" pid="4" name="ArticulatePath">
    <vt:lpwstr>https://edgehill-my.sharepoint.com/personal/chattenc_edgehill_ac_uk/Documents/EHU Learning Services/UltraExemplar/BannerTemplate</vt:lpwstr>
  </property>
</Properties>
</file>