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6FD4"/>
    <a:srgbClr val="2F1444"/>
    <a:srgbClr val="F8F8F8"/>
    <a:srgbClr val="262626"/>
    <a:srgbClr val="070707"/>
    <a:srgbClr val="F1E8F8"/>
    <a:srgbClr val="E2CFF1"/>
    <a:srgbClr val="7E2A8B"/>
    <a:srgbClr val="FC5D0B"/>
    <a:srgbClr val="0A9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0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0EB68-C51D-4B1E-B6B6-F12237A41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A65E6F-EBC7-4851-B20B-5D791B9CC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5F8D5-17AD-4EC6-A244-37245ABCD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FE99E-1584-4320-97D9-3374493D4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672E9-86DE-4B2A-A9FB-89144EAD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02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409C-99B9-4D29-AD18-22F39A94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78560-46C6-460B-887C-A04DD8D95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BD052-EED0-4C66-8698-878294272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EAC14-1A33-48D9-984B-5A02DFB2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5F900-5612-41F7-95B2-2751E1E4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31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E13156-56A8-48CC-9FBA-60EDB9983F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DE74F-FD2A-492A-8BAE-C92B01319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5C064-0305-49E5-AB4C-27A14138A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53C3E-FC2F-4EEE-B3DF-B44B3625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793C8-E085-40B5-B3E1-B6E560E11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6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95DF9-34F7-4DB3-A93C-4BF13800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4BE8-78B7-48E8-9BCD-33A76F01A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37A43-2013-4857-92A9-BD04E198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9C5D6-607E-4798-A761-A5CC2C82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6E269-3186-4593-BF45-9DB2BE98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37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580A4-6ADE-4E6C-AB1D-F542484B7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F3F47-FF4B-4A60-8EEA-BE72986CC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6B173-8DD4-45CA-95BE-0100B51BF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FAAA8-DEC4-4D09-AF24-0643AA14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5E8F9-9178-4D89-B772-4C8B16E80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37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91FB9-81C3-4C4E-88AF-A7A8812FA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6D277-1092-4739-9922-F882A6F37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E812B-2288-40A2-8AC0-AC5A37F15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04753-1D96-4B8A-AEDA-800093B69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C8973-BD06-4320-AECF-7A900109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107DC-F603-4E7D-8FE6-6608B7CE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05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82F83-5206-4F82-9635-72D418396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9BAEE-2D2F-4BC0-BD84-E690AA209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84D27-C4A2-4D97-8EB0-B3E817C6D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A27A23-6206-45DF-A5C3-E788D7D00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FDC3A6-26C2-4AD5-B08D-EEDE04D15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DDDD6C-C902-440D-86C5-3030AD87A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B9B00F-3001-4C6C-90E9-871082594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3923F7-A0DA-4B03-B25A-7D643460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8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77CE3-681F-4D8E-9004-C6CC447B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01F4A6-BCA3-4B6E-8F52-043D12EF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C4444-D686-4CCC-966D-95460D49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5DEA7-E7B3-4EA8-8788-7EC241FAF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7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7EDBF2-F8E9-481F-8CDC-356BCF7D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6109B-C556-48E5-B84D-00C639B75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E7D43-9C55-4BE3-B3D1-978BF8E0F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7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B6CF-19F3-41C8-9A29-254BD9BE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9CCA-704A-4808-8F1F-0B58CE3BC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ADEED-0513-4178-A1FB-DD30E2526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378DD-C3D4-43F0-8AD2-D33E73380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7B916-ABCC-479A-964C-467B9B61C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1118E-052D-4B22-A0F2-79717089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43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66F55-C2A8-4808-AA56-14964844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6C584D-075F-49D1-8996-C65E888D5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210E9-B733-42E2-99F0-EDF915590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80C32-D7D4-43CD-A4C7-43C2C7704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77444-C99C-407B-A131-2F659BB1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A39BE-9180-4DFA-8ABA-5A17E97E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63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B15147-51E0-4A81-B0FB-504121438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7B786-6A3A-41D1-BC5C-4438BCD53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436C9-E1C4-4D2B-9911-48301A063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54377-0609-4960-9D6D-78959061C1C3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121A5-2F8A-4224-8202-B0F2EA7E2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00F8E-0ECB-46B9-B8E4-6A7E59865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DD5EF-E74E-4FA2-89FB-3B5E41317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20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A5F9249-518D-4C1E-BC05-39AF16C075CF}"/>
              </a:ext>
            </a:extLst>
          </p:cNvPr>
          <p:cNvSpPr txBox="1"/>
          <p:nvPr/>
        </p:nvSpPr>
        <p:spPr>
          <a:xfrm>
            <a:off x="335902" y="326377"/>
            <a:ext cx="11523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2F1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  <p:sp>
        <p:nvSpPr>
          <p:cNvPr id="2" name="Arrow: Pentagon 1" title="Pengaton arrow - blue.">
            <a:extLst>
              <a:ext uri="{FF2B5EF4-FFF2-40B4-BE49-F238E27FC236}">
                <a16:creationId xmlns:a16="http://schemas.microsoft.com/office/drawing/2014/main" id="{6EF2D810-B035-4C85-ADC3-5A526936120A}"/>
              </a:ext>
            </a:extLst>
          </p:cNvPr>
          <p:cNvSpPr/>
          <p:nvPr/>
        </p:nvSpPr>
        <p:spPr>
          <a:xfrm>
            <a:off x="-1" y="1166899"/>
            <a:ext cx="8902773" cy="1897034"/>
          </a:xfrm>
          <a:prstGeom prst="homePlate">
            <a:avLst/>
          </a:prstGeom>
          <a:solidFill>
            <a:srgbClr val="0A9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Pentagon 2" title="Pengaton arrow - orange.">
            <a:extLst>
              <a:ext uri="{FF2B5EF4-FFF2-40B4-BE49-F238E27FC236}">
                <a16:creationId xmlns:a16="http://schemas.microsoft.com/office/drawing/2014/main" id="{84A6F611-5CC4-4A8C-8F85-C8BB15D5F9BD}"/>
              </a:ext>
            </a:extLst>
          </p:cNvPr>
          <p:cNvSpPr/>
          <p:nvPr/>
        </p:nvSpPr>
        <p:spPr>
          <a:xfrm>
            <a:off x="-1" y="3063933"/>
            <a:ext cx="8902773" cy="1897034"/>
          </a:xfrm>
          <a:prstGeom prst="homePlate">
            <a:avLst/>
          </a:prstGeom>
          <a:solidFill>
            <a:srgbClr val="FC5D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600AC5-8B90-4534-BEDB-7F7D58F33418}"/>
              </a:ext>
            </a:extLst>
          </p:cNvPr>
          <p:cNvSpPr txBox="1"/>
          <p:nvPr/>
        </p:nvSpPr>
        <p:spPr>
          <a:xfrm>
            <a:off x="335899" y="3165476"/>
            <a:ext cx="76270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Want to speak?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Open the mic. Switch off afterwards.</a:t>
            </a:r>
          </a:p>
        </p:txBody>
      </p:sp>
      <p:pic>
        <p:nvPicPr>
          <p:cNvPr id="35" name="Picture 34" descr="Want to speak?  Click microphone icon, to toggle between open and closed mic. " title="Collanorate Status Bar">
            <a:extLst>
              <a:ext uri="{FF2B5EF4-FFF2-40B4-BE49-F238E27FC236}">
                <a16:creationId xmlns:a16="http://schemas.microsoft.com/office/drawing/2014/main" id="{731012FA-0CC5-42AC-A0B8-CA6817FA2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639" y="4297392"/>
            <a:ext cx="3529292" cy="664409"/>
          </a:xfrm>
          <a:prstGeom prst="rect">
            <a:avLst/>
          </a:prstGeom>
        </p:spPr>
      </p:pic>
      <p:sp>
        <p:nvSpPr>
          <p:cNvPr id="4" name="Arrow: Pentagon 3" title="Pengaton arrow - purple.">
            <a:extLst>
              <a:ext uri="{FF2B5EF4-FFF2-40B4-BE49-F238E27FC236}">
                <a16:creationId xmlns:a16="http://schemas.microsoft.com/office/drawing/2014/main" id="{B32B71A4-2BD8-4FFC-A83D-5E8771811CC3}"/>
              </a:ext>
            </a:extLst>
          </p:cNvPr>
          <p:cNvSpPr/>
          <p:nvPr/>
        </p:nvSpPr>
        <p:spPr>
          <a:xfrm>
            <a:off x="-1" y="4960966"/>
            <a:ext cx="8902773" cy="1897034"/>
          </a:xfrm>
          <a:prstGeom prst="homePlate">
            <a:avLst/>
          </a:prstGeom>
          <a:solidFill>
            <a:srgbClr val="7E2A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C59FAB-B34F-473E-AB0D-AFBBE0D9477B}"/>
              </a:ext>
            </a:extLst>
          </p:cNvPr>
          <p:cNvSpPr txBox="1"/>
          <p:nvPr/>
        </p:nvSpPr>
        <p:spPr>
          <a:xfrm>
            <a:off x="360708" y="1241277"/>
            <a:ext cx="76472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Need to troubleshoot audio?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Open Settings in the Collaborate Panel, choose Audio and Video Settings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Select your preferred device and watch for the moving metre bar.</a:t>
            </a:r>
          </a:p>
        </p:txBody>
      </p:sp>
      <p:pic>
        <p:nvPicPr>
          <p:cNvPr id="13" name="Picture 12" descr="represented by a microphone and video camera icon." title="Audio Video Settings">
            <a:extLst>
              <a:ext uri="{FF2B5EF4-FFF2-40B4-BE49-F238E27FC236}">
                <a16:creationId xmlns:a16="http://schemas.microsoft.com/office/drawing/2014/main" id="{ED8E0919-B855-483E-91F1-DF7C6F997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229" y="1701584"/>
            <a:ext cx="321199" cy="230862"/>
          </a:xfrm>
          <a:prstGeom prst="rect">
            <a:avLst/>
          </a:prstGeom>
        </p:spPr>
      </p:pic>
      <p:pic>
        <p:nvPicPr>
          <p:cNvPr id="18" name="Picture 17" descr="Manage your profile, audio video setup, notification settings and  Modorator session settings control." title="Collaborate Panel Settings">
            <a:extLst>
              <a:ext uri="{FF2B5EF4-FFF2-40B4-BE49-F238E27FC236}">
                <a16:creationId xmlns:a16="http://schemas.microsoft.com/office/drawing/2014/main" id="{D13607F1-88F0-46B1-A3B2-D6FCBB89575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9"/>
          <a:stretch/>
        </p:blipFill>
        <p:spPr>
          <a:xfrm>
            <a:off x="3672575" y="2407661"/>
            <a:ext cx="4951357" cy="655053"/>
          </a:xfrm>
          <a:prstGeom prst="rect">
            <a:avLst/>
          </a:prstGeom>
        </p:spPr>
      </p:pic>
      <p:sp>
        <p:nvSpPr>
          <p:cNvPr id="32" name="Oval 31" descr="Manage your profile, audio video setup, notification settings and  Modorator session settings control." title="Circle highlighting settings icon">
            <a:extLst>
              <a:ext uri="{FF2B5EF4-FFF2-40B4-BE49-F238E27FC236}">
                <a16:creationId xmlns:a16="http://schemas.microsoft.com/office/drawing/2014/main" id="{0649B70D-AF99-42D9-A420-2807F080DF53}"/>
              </a:ext>
            </a:extLst>
          </p:cNvPr>
          <p:cNvSpPr/>
          <p:nvPr/>
        </p:nvSpPr>
        <p:spPr>
          <a:xfrm>
            <a:off x="6531823" y="2452096"/>
            <a:ext cx="534074" cy="5340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This is necessary so that you can be heard.  A metre bar produces a purple level indicator to confirm your audio is working." title="Collaborate Ultra Audio Test wizard">
            <a:extLst>
              <a:ext uri="{FF2B5EF4-FFF2-40B4-BE49-F238E27FC236}">
                <a16:creationId xmlns:a16="http://schemas.microsoft.com/office/drawing/2014/main" id="{CFFA9677-B8A4-474A-B207-724C8ADCCD0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0" t="13291" r="16328" b="11407"/>
          <a:stretch/>
        </p:blipFill>
        <p:spPr>
          <a:xfrm>
            <a:off x="9226949" y="1185342"/>
            <a:ext cx="2771679" cy="18939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4B07807-53D9-4942-97BE-2781F391A7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633" y="4818071"/>
            <a:ext cx="2570310" cy="2039929"/>
          </a:xfrm>
          <a:prstGeom prst="rect">
            <a:avLst/>
          </a:prstGeom>
        </p:spPr>
      </p:pic>
      <p:pic>
        <p:nvPicPr>
          <p:cNvPr id="19" name="Picture 18" descr="Manage your profile, audio video setup, notification settings and  Modorator session settings control." title="Collaborate Panel Settings">
            <a:extLst>
              <a:ext uri="{FF2B5EF4-FFF2-40B4-BE49-F238E27FC236}">
                <a16:creationId xmlns:a16="http://schemas.microsoft.com/office/drawing/2014/main" id="{F4AA76F1-22BA-4181-8EC3-12853222698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9"/>
          <a:stretch/>
        </p:blipFill>
        <p:spPr>
          <a:xfrm>
            <a:off x="3672574" y="6202947"/>
            <a:ext cx="4951357" cy="655053"/>
          </a:xfrm>
          <a:prstGeom prst="rect">
            <a:avLst/>
          </a:prstGeom>
        </p:spPr>
      </p:pic>
      <p:sp>
        <p:nvSpPr>
          <p:cNvPr id="31" name="Oval 30" title="Circle highlighting raise hand icon">
            <a:extLst>
              <a:ext uri="{FF2B5EF4-FFF2-40B4-BE49-F238E27FC236}">
                <a16:creationId xmlns:a16="http://schemas.microsoft.com/office/drawing/2014/main" id="{665A7138-2F7C-4532-AE66-05E9D1E6B74C}"/>
              </a:ext>
            </a:extLst>
          </p:cNvPr>
          <p:cNvSpPr/>
          <p:nvPr/>
        </p:nvSpPr>
        <p:spPr>
          <a:xfrm>
            <a:off x="4772310" y="6309021"/>
            <a:ext cx="534074" cy="5340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AB0890-B403-4B25-AACB-4A0CB880E347}"/>
              </a:ext>
            </a:extLst>
          </p:cNvPr>
          <p:cNvSpPr txBox="1"/>
          <p:nvPr/>
        </p:nvSpPr>
        <p:spPr>
          <a:xfrm>
            <a:off x="335899" y="5056501"/>
            <a:ext cx="7627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Moving between group rooms?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Open the ‘attendee’ section in the Collaborate Panel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Enter your desired group room by clicking on the icon indicated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C2B9A0-D203-4F3A-B796-BF8873FCAC21}"/>
              </a:ext>
            </a:extLst>
          </p:cNvPr>
          <p:cNvSpPr/>
          <p:nvPr/>
        </p:nvSpPr>
        <p:spPr>
          <a:xfrm>
            <a:off x="10946674" y="5973125"/>
            <a:ext cx="909427" cy="557348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845420-0EA3-4B17-A805-9252AF501988}"/>
              </a:ext>
            </a:extLst>
          </p:cNvPr>
          <p:cNvSpPr/>
          <p:nvPr/>
        </p:nvSpPr>
        <p:spPr>
          <a:xfrm>
            <a:off x="6795199" y="5767960"/>
            <a:ext cx="154242" cy="245596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9B32B0A-C7BE-440E-9CBD-FAFB4710FB29}"/>
              </a:ext>
            </a:extLst>
          </p:cNvPr>
          <p:cNvCxnSpPr>
            <a:cxnSpLocks/>
          </p:cNvCxnSpPr>
          <p:nvPr/>
        </p:nvCxnSpPr>
        <p:spPr>
          <a:xfrm>
            <a:off x="6705600" y="5895703"/>
            <a:ext cx="195384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 descr="Manage your profile, audio video setup, notification settings and  Modorator session settings control." title="Circle highlighting settings icon">
            <a:extLst>
              <a:ext uri="{FF2B5EF4-FFF2-40B4-BE49-F238E27FC236}">
                <a16:creationId xmlns:a16="http://schemas.microsoft.com/office/drawing/2014/main" id="{20FA5BE7-6120-426F-92A1-C54C06A298D0}"/>
              </a:ext>
            </a:extLst>
          </p:cNvPr>
          <p:cNvSpPr/>
          <p:nvPr/>
        </p:nvSpPr>
        <p:spPr>
          <a:xfrm>
            <a:off x="5924760" y="4387834"/>
            <a:ext cx="534074" cy="53407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494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f871e951a8140d9db1ab85bdaa19712013957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68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Baxter</dc:creator>
  <cp:lastModifiedBy>Mark Wilcock</cp:lastModifiedBy>
  <cp:revision>42</cp:revision>
  <dcterms:created xsi:type="dcterms:W3CDTF">2019-07-05T09:12:44Z</dcterms:created>
  <dcterms:modified xsi:type="dcterms:W3CDTF">2020-10-28T13:55:27Z</dcterms:modified>
</cp:coreProperties>
</file>