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2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3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429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856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82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304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66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48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8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8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0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7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2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1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75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7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DC87-AF55-4595-92FD-1537469B2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Returning to Catalyst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7ED32-5647-4D20-A019-972ADC72F6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September 2020 </a:t>
            </a:r>
          </a:p>
        </p:txBody>
      </p:sp>
    </p:spTree>
    <p:extLst>
      <p:ext uri="{BB962C8B-B14F-4D97-AF65-F5344CB8AC3E}">
        <p14:creationId xmlns:p14="http://schemas.microsoft.com/office/powerpoint/2010/main" val="429279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 dirty="0"/>
              <a:t>Main Entrance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025"/>
            <a:ext cx="510096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All staff and students will be required to swipe in and swipe out of the building.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The </a:t>
            </a:r>
            <a:r>
              <a:rPr lang="en-GB" sz="2400" dirty="0" err="1">
                <a:latin typeface="Georgia" panose="02040502050405020303" pitchFamily="18" charset="0"/>
              </a:rPr>
              <a:t>lenel</a:t>
            </a:r>
            <a:r>
              <a:rPr lang="en-GB" sz="2400" dirty="0">
                <a:latin typeface="Georgia" panose="02040502050405020303" pitchFamily="18" charset="0"/>
              </a:rPr>
              <a:t> system will monitor the capacity in the building and stop access to students once we hit capacity.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Catalyst staff will be able to gain access even when the building is at capacity.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There is hand sanitiser at the entrance/exit of the building </a:t>
            </a:r>
          </a:p>
        </p:txBody>
      </p:sp>
      <p:pic>
        <p:nvPicPr>
          <p:cNvPr id="4" name="Main entrance">
            <a:hlinkClick r:id="" action="ppaction://media"/>
            <a:extLst>
              <a:ext uri="{FF2B5EF4-FFF2-40B4-BE49-F238E27FC236}">
                <a16:creationId xmlns:a16="http://schemas.microsoft.com/office/drawing/2014/main" id="{251F8675-D615-4890-AE98-3F5053FD6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906" y="622300"/>
            <a:ext cx="3328294" cy="591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98D0B8-2D61-4E39-A85B-1B8F71B59993}"/>
              </a:ext>
            </a:extLst>
          </p:cNvPr>
          <p:cNvSpPr txBox="1"/>
          <p:nvPr/>
        </p:nvSpPr>
        <p:spPr>
          <a:xfrm>
            <a:off x="10328200" y="5823752"/>
            <a:ext cx="126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38802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 dirty="0"/>
              <a:t>Ground Floor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27" y="2186943"/>
            <a:ext cx="3946864" cy="4126221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We are currently offering a temporary Click &amp; Collect Service for students.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The Click and Collect desk is situated to the right of the main entrance.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Returned book stock will be quarantined for 72 hours before being processed and the 3 group rooms on the ground floor are being used to store the quarantined books. </a:t>
            </a:r>
          </a:p>
        </p:txBody>
      </p:sp>
      <p:pic>
        <p:nvPicPr>
          <p:cNvPr id="5" name="Click &amp; Collect">
            <a:hlinkClick r:id="" action="ppaction://media"/>
            <a:extLst>
              <a:ext uri="{FF2B5EF4-FFF2-40B4-BE49-F238E27FC236}">
                <a16:creationId xmlns:a16="http://schemas.microsoft.com/office/drawing/2014/main" id="{C0BBAC87-12EA-4E47-B285-43E0DB35CB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5064" y="257453"/>
            <a:ext cx="3385721" cy="6019060"/>
          </a:xfrm>
          <a:prstGeom prst="rect">
            <a:avLst/>
          </a:prstGeom>
        </p:spPr>
      </p:pic>
      <p:pic>
        <p:nvPicPr>
          <p:cNvPr id="6" name="Book quarantine">
            <a:hlinkClick r:id="" action="ppaction://media"/>
            <a:extLst>
              <a:ext uri="{FF2B5EF4-FFF2-40B4-BE49-F238E27FC236}">
                <a16:creationId xmlns:a16="http://schemas.microsoft.com/office/drawing/2014/main" id="{6E3EE8DD-3B2E-4164-B374-B7F3576526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1680" y="257453"/>
            <a:ext cx="3385721" cy="6019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CE02B9-01BA-4F20-A3AC-FD3DD2F4C0F5}"/>
              </a:ext>
            </a:extLst>
          </p:cNvPr>
          <p:cNvSpPr/>
          <p:nvPr/>
        </p:nvSpPr>
        <p:spPr>
          <a:xfrm>
            <a:off x="2526859" y="5943832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Watch the videos </a:t>
            </a:r>
          </a:p>
        </p:txBody>
      </p:sp>
    </p:spTree>
    <p:extLst>
      <p:ext uri="{BB962C8B-B14F-4D97-AF65-F5344CB8AC3E}">
        <p14:creationId xmlns:p14="http://schemas.microsoft.com/office/powerpoint/2010/main" val="34872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 dirty="0"/>
              <a:t>Staff Office 1</a:t>
            </a:r>
            <a:r>
              <a:rPr lang="en-GB" baseline="30000" dirty="0"/>
              <a:t>st</a:t>
            </a:r>
            <a:r>
              <a:rPr lang="en-GB" dirty="0"/>
              <a:t>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242"/>
            <a:ext cx="5100961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The 1</a:t>
            </a:r>
            <a:r>
              <a:rPr lang="en-GB" sz="2400" baseline="30000" dirty="0">
                <a:latin typeface="Georgia" panose="02040502050405020303" pitchFamily="18" charset="0"/>
              </a:rPr>
              <a:t>st</a:t>
            </a:r>
            <a:r>
              <a:rPr lang="en-GB" sz="2400" dirty="0">
                <a:latin typeface="Georgia" panose="02040502050405020303" pitchFamily="18" charset="0"/>
              </a:rPr>
              <a:t> floor staff office will operate a one-way system for entry and exit.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Entry to the office is via the set of doors across the stairwell walkway.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To exit the office please use the doors near the accessible toilet.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Social distancing measure are in place within the office. </a:t>
            </a:r>
          </a:p>
        </p:txBody>
      </p:sp>
      <p:pic>
        <p:nvPicPr>
          <p:cNvPr id="5" name="1st floor staff office">
            <a:hlinkClick r:id="" action="ppaction://media"/>
            <a:extLst>
              <a:ext uri="{FF2B5EF4-FFF2-40B4-BE49-F238E27FC236}">
                <a16:creationId xmlns:a16="http://schemas.microsoft.com/office/drawing/2014/main" id="{DA03DA42-3B0A-42FD-AD20-3306BE93F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3149" y="365125"/>
            <a:ext cx="3368885" cy="5989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88A11E-DB89-49B7-BAF7-ED69C6BDC40F}"/>
              </a:ext>
            </a:extLst>
          </p:cNvPr>
          <p:cNvSpPr/>
          <p:nvPr/>
        </p:nvSpPr>
        <p:spPr>
          <a:xfrm>
            <a:off x="10732034" y="5623549"/>
            <a:ext cx="1316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15054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 dirty="0"/>
              <a:t>Staff room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3997"/>
            <a:ext cx="5100961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The staff room on the 1</a:t>
            </a:r>
            <a:r>
              <a:rPr lang="en-GB" sz="2400" baseline="30000" dirty="0">
                <a:latin typeface="Georgia" panose="02040502050405020303" pitchFamily="18" charset="0"/>
              </a:rPr>
              <a:t>st</a:t>
            </a:r>
            <a:r>
              <a:rPr lang="en-GB" sz="2400" dirty="0">
                <a:latin typeface="Georgia" panose="02040502050405020303" pitchFamily="18" charset="0"/>
              </a:rPr>
              <a:t> floor has a reduced capacity. A max. of 8 people at one time.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There is seating for 5 people at tables</a:t>
            </a:r>
          </a:p>
          <a:p>
            <a:r>
              <a:rPr lang="en-GB" sz="2400" dirty="0">
                <a:latin typeface="Georgia" panose="02040502050405020303" pitchFamily="18" charset="0"/>
              </a:rPr>
              <a:t>1 person can sit in the soft seating area.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2 people at the sink/cupboard area.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FM have provided blue roll to dry hands/items </a:t>
            </a:r>
          </a:p>
        </p:txBody>
      </p:sp>
      <p:pic>
        <p:nvPicPr>
          <p:cNvPr id="5" name="Staff Room 1st Floor">
            <a:hlinkClick r:id="" action="ppaction://media"/>
            <a:extLst>
              <a:ext uri="{FF2B5EF4-FFF2-40B4-BE49-F238E27FC236}">
                <a16:creationId xmlns:a16="http://schemas.microsoft.com/office/drawing/2014/main" id="{91765DE4-C61F-41EE-9391-7DA5D3391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7041" y="204185"/>
            <a:ext cx="3511629" cy="6242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9B1D4-6F81-4D64-B2BA-B38DF20FFEA0}"/>
              </a:ext>
            </a:extLst>
          </p:cNvPr>
          <p:cNvSpPr/>
          <p:nvPr/>
        </p:nvSpPr>
        <p:spPr>
          <a:xfrm>
            <a:off x="6107839" y="5800749"/>
            <a:ext cx="1626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25340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 dirty="0"/>
              <a:t>Staff Office 2</a:t>
            </a:r>
            <a:r>
              <a:rPr lang="en-GB" baseline="30000" dirty="0"/>
              <a:t>nd</a:t>
            </a:r>
            <a:r>
              <a:rPr lang="en-GB" dirty="0"/>
              <a:t>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15" y="2349407"/>
            <a:ext cx="5100961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Georgia" panose="02040502050405020303" pitchFamily="18" charset="0"/>
              </a:rPr>
              <a:t>The 2</a:t>
            </a:r>
            <a:r>
              <a:rPr lang="en-GB" sz="2400" baseline="30000" dirty="0">
                <a:latin typeface="Georgia" panose="02040502050405020303" pitchFamily="18" charset="0"/>
              </a:rPr>
              <a:t>nd</a:t>
            </a:r>
            <a:r>
              <a:rPr lang="en-GB" sz="2400" dirty="0">
                <a:latin typeface="Georgia" panose="02040502050405020303" pitchFamily="18" charset="0"/>
              </a:rPr>
              <a:t> floor staff office has been split in half.</a:t>
            </a:r>
          </a:p>
          <a:p>
            <a:r>
              <a:rPr lang="en-GB" sz="2400" dirty="0">
                <a:latin typeface="Georgia" panose="02040502050405020303" pitchFamily="18" charset="0"/>
              </a:rPr>
              <a:t>Colleagues in Academic Engagement and LTD will use the door closest to the accessible toilet.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Colleagues in CAT and XX will use the door closest to the lift. </a:t>
            </a:r>
          </a:p>
          <a:p>
            <a:r>
              <a:rPr lang="en-GB" sz="2400" dirty="0">
                <a:latin typeface="Georgia" panose="02040502050405020303" pitchFamily="18" charset="0"/>
              </a:rPr>
              <a:t>If you need to you use the kitchen, you will be required to follow the one way system. </a:t>
            </a:r>
          </a:p>
        </p:txBody>
      </p:sp>
      <p:pic>
        <p:nvPicPr>
          <p:cNvPr id="5" name="2nd floor office 1">
            <a:hlinkClick r:id="" action="ppaction://media"/>
            <a:extLst>
              <a:ext uri="{FF2B5EF4-FFF2-40B4-BE49-F238E27FC236}">
                <a16:creationId xmlns:a16="http://schemas.microsoft.com/office/drawing/2014/main" id="{05E7E702-541A-4281-BAD8-C8EF96DD5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2431" y="166132"/>
            <a:ext cx="3474542" cy="61769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439C2D-E099-4B97-BF01-09D9F8B419F2}"/>
              </a:ext>
            </a:extLst>
          </p:cNvPr>
          <p:cNvSpPr/>
          <p:nvPr/>
        </p:nvSpPr>
        <p:spPr>
          <a:xfrm>
            <a:off x="10526973" y="5696764"/>
            <a:ext cx="1505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37013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4AACF-3298-4661-9582-B60EC4D4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you soon! 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5F64D481-7A27-4D69-A636-2D079E7E1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3" y="3541316"/>
            <a:ext cx="8824912" cy="1470818"/>
          </a:xfrm>
        </p:spPr>
      </p:pic>
    </p:spTree>
    <p:extLst>
      <p:ext uri="{BB962C8B-B14F-4D97-AF65-F5344CB8AC3E}">
        <p14:creationId xmlns:p14="http://schemas.microsoft.com/office/powerpoint/2010/main" val="1958276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4A4B0E36B5141860E4ADA69F25048" ma:contentTypeVersion="12" ma:contentTypeDescription="Create a new document." ma:contentTypeScope="" ma:versionID="b9cb58c7f626764252befe839fce012d">
  <xsd:schema xmlns:xsd="http://www.w3.org/2001/XMLSchema" xmlns:xs="http://www.w3.org/2001/XMLSchema" xmlns:p="http://schemas.microsoft.com/office/2006/metadata/properties" xmlns:ns3="7dd71e4d-5781-432e-a990-54033f6c5b20" xmlns:ns4="fb547212-9790-4107-8480-e158047c009a" targetNamespace="http://schemas.microsoft.com/office/2006/metadata/properties" ma:root="true" ma:fieldsID="27ce09b5da5ba985dbef03173f76c884" ns3:_="" ns4:_="">
    <xsd:import namespace="7dd71e4d-5781-432e-a990-54033f6c5b20"/>
    <xsd:import namespace="fb547212-9790-4107-8480-e158047c00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71e4d-5781-432e-a990-54033f6c5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47212-9790-4107-8480-e158047c00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DFB575-5556-4086-B35B-E1949B19C4D6}">
  <ds:schemaRefs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fb547212-9790-4107-8480-e158047c009a"/>
    <ds:schemaRef ds:uri="http://purl.org/dc/dcmitype/"/>
    <ds:schemaRef ds:uri="7dd71e4d-5781-432e-a990-54033f6c5b20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D56C8EB-B904-48A6-8217-B12FE3B47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d71e4d-5781-432e-a990-54033f6c5b20"/>
    <ds:schemaRef ds:uri="fb547212-9790-4107-8480-e158047c00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AF4840-3418-465E-ABA8-B4288C0140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76</TotalTime>
  <Words>334</Words>
  <Application>Microsoft Office PowerPoint</Application>
  <PresentationFormat>Widescreen</PresentationFormat>
  <Paragraphs>33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Georgia</vt:lpstr>
      <vt:lpstr>Wingdings 3</vt:lpstr>
      <vt:lpstr>Ion Boardroom</vt:lpstr>
      <vt:lpstr>Returning to Catalyst</vt:lpstr>
      <vt:lpstr>Main Entrance</vt:lpstr>
      <vt:lpstr>Ground Floor </vt:lpstr>
      <vt:lpstr>Staff Office 1st Floor</vt:lpstr>
      <vt:lpstr>Staff room </vt:lpstr>
      <vt:lpstr>Staff Office 2nd floor</vt:lpstr>
      <vt:lpstr>See you soon!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Returning to Catalyst</dc:title>
  <dc:creator>Lindsay McCarthy</dc:creator>
  <cp:lastModifiedBy>Helen Jamieson</cp:lastModifiedBy>
  <cp:revision>6</cp:revision>
  <dcterms:created xsi:type="dcterms:W3CDTF">2020-08-26T12:00:50Z</dcterms:created>
  <dcterms:modified xsi:type="dcterms:W3CDTF">2020-08-26T14:32:57Z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0x0101006354A4B0E36B5141860E4ADA69F25048</vt:lpwstr>
  </property>
</Properties>
</file>