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78" r:id="rId3"/>
    <p:sldId id="257" r:id="rId4"/>
    <p:sldId id="279" r:id="rId5"/>
    <p:sldId id="258" r:id="rId6"/>
    <p:sldId id="259" r:id="rId7"/>
    <p:sldId id="260" r:id="rId8"/>
    <p:sldId id="261" r:id="rId9"/>
    <p:sldId id="281" r:id="rId10"/>
    <p:sldId id="262" r:id="rId11"/>
    <p:sldId id="282" r:id="rId12"/>
    <p:sldId id="263" r:id="rId13"/>
    <p:sldId id="264" r:id="rId14"/>
    <p:sldId id="265" r:id="rId15"/>
    <p:sldId id="266" r:id="rId16"/>
    <p:sldId id="267" r:id="rId17"/>
    <p:sldId id="270" r:id="rId18"/>
    <p:sldId id="272" r:id="rId19"/>
    <p:sldId id="273" r:id="rId20"/>
    <p:sldId id="274" r:id="rId21"/>
  </p:sldIdLst>
  <p:sldSz cx="12192000" cy="6858000"/>
  <p:notesSz cx="6797675" cy="9926638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5349" autoAdjust="0"/>
  </p:normalViewPr>
  <p:slideViewPr>
    <p:cSldViewPr snapToGrid="0">
      <p:cViewPr varScale="1">
        <p:scale>
          <a:sx n="86" d="100"/>
          <a:sy n="86" d="100"/>
        </p:scale>
        <p:origin x="149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BD5FD8-8A27-43AF-B50B-B4E0713BE533}" type="datetimeFigureOut">
              <a:rPr lang="en-US" smtClean="0"/>
              <a:t>16-Nov-20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BF1DF6-4310-48B4-AE39-A4215D6C54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480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F1DF6-4310-48B4-AE39-A4215D6C543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2574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F1DF6-4310-48B4-AE39-A4215D6C543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2805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endParaRPr lang="en-US" sz="1200" b="0" i="0" u="none" strike="noStrik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F1DF6-4310-48B4-AE39-A4215D6C543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1011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F1DF6-4310-48B4-AE39-A4215D6C543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0089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F1DF6-4310-48B4-AE39-A4215D6C543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1129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F1DF6-4310-48B4-AE39-A4215D6C543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5510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F1DF6-4310-48B4-AE39-A4215D6C543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1436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F1DF6-4310-48B4-AE39-A4215D6C543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9527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F1DF6-4310-48B4-AE39-A4215D6C543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7798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F1DF6-4310-48B4-AE39-A4215D6C543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3095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F1DF6-4310-48B4-AE39-A4215D6C543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086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F1DF6-4310-48B4-AE39-A4215D6C543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8406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F1DF6-4310-48B4-AE39-A4215D6C543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3666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F1DF6-4310-48B4-AE39-A4215D6C543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6501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F1DF6-4310-48B4-AE39-A4215D6C543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040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F1DF6-4310-48B4-AE39-A4215D6C543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6623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F1DF6-4310-48B4-AE39-A4215D6C543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5925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F1DF6-4310-48B4-AE39-A4215D6C543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367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F1DF6-4310-48B4-AE39-A4215D6C543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8736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F1DF6-4310-48B4-AE39-A4215D6C543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133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323E8-459B-4BB3-BC2E-FA32716891C8}" type="datetimeFigureOut">
              <a:rPr lang="en-US" smtClean="0"/>
              <a:t>16-Nov-20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CA5E0-B9E3-46D0-A059-FDBA312B1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45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323E8-459B-4BB3-BC2E-FA32716891C8}" type="datetimeFigureOut">
              <a:rPr lang="en-US" smtClean="0"/>
              <a:t>16-Nov-20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CA5E0-B9E3-46D0-A059-FDBA312B1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330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323E8-459B-4BB3-BC2E-FA32716891C8}" type="datetimeFigureOut">
              <a:rPr lang="en-US" smtClean="0"/>
              <a:t>16-Nov-20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CA5E0-B9E3-46D0-A059-FDBA312B1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205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323E8-459B-4BB3-BC2E-FA32716891C8}" type="datetimeFigureOut">
              <a:rPr lang="en-US" smtClean="0"/>
              <a:t>16-Nov-20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CA5E0-B9E3-46D0-A059-FDBA312B1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982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323E8-459B-4BB3-BC2E-FA32716891C8}" type="datetimeFigureOut">
              <a:rPr lang="en-US" smtClean="0"/>
              <a:t>16-Nov-20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CA5E0-B9E3-46D0-A059-FDBA312B1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274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323E8-459B-4BB3-BC2E-FA32716891C8}" type="datetimeFigureOut">
              <a:rPr lang="en-US" smtClean="0"/>
              <a:t>16-Nov-20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CA5E0-B9E3-46D0-A059-FDBA312B1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266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323E8-459B-4BB3-BC2E-FA32716891C8}" type="datetimeFigureOut">
              <a:rPr lang="en-US" smtClean="0"/>
              <a:t>16-Nov-20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CA5E0-B9E3-46D0-A059-FDBA312B1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38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323E8-459B-4BB3-BC2E-FA32716891C8}" type="datetimeFigureOut">
              <a:rPr lang="en-US" smtClean="0"/>
              <a:t>16-Nov-20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CA5E0-B9E3-46D0-A059-FDBA312B1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803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323E8-459B-4BB3-BC2E-FA32716891C8}" type="datetimeFigureOut">
              <a:rPr lang="en-US" smtClean="0"/>
              <a:t>16-Nov-20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CA5E0-B9E3-46D0-A059-FDBA312B1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738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323E8-459B-4BB3-BC2E-FA32716891C8}" type="datetimeFigureOut">
              <a:rPr lang="en-US" smtClean="0"/>
              <a:t>16-Nov-20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CA5E0-B9E3-46D0-A059-FDBA312B1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65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323E8-459B-4BB3-BC2E-FA32716891C8}" type="datetimeFigureOut">
              <a:rPr lang="en-US" smtClean="0"/>
              <a:t>16-Nov-20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CA5E0-B9E3-46D0-A059-FDBA312B1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79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323E8-459B-4BB3-BC2E-FA32716891C8}" type="datetimeFigureOut">
              <a:rPr lang="en-US" smtClean="0"/>
              <a:t>16-Nov-20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FCA5E0-B9E3-46D0-A059-FDBA312B1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234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1718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083856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095994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08132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310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75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1718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083856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095994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08132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319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75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1718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083856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095994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08132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5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75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1718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083856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095994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08132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05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75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1718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083856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095994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08132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113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75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1718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083856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095994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08132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010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75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1718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083856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095994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08132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46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75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1718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083856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095994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08132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081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75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1718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083856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095994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08132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733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75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1718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083856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095994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08132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96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75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1718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083856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095994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08132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252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75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1718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083856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095994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08132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03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75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1718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083856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095994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08132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120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75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1718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083856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095994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08132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372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75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1718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083856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095994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08132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372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75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1718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083856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095994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08132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82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75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1718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083856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095994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08132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086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75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1718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083856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095994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08132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575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75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1718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083856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095994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08132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632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75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1718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083856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095994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08132" y="6508377"/>
            <a:ext cx="2940423" cy="247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498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75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c87fc991c884a8ef37b3b1c293d12b1bbb0ea"/>
  <p:tag name="PRESGUID" val="967c49a4-c82f-4e48-9eee-c841e55e84c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4939</TotalTime>
  <Words>20</Words>
  <Application>Microsoft Office PowerPoint</Application>
  <PresentationFormat>Widescreen</PresentationFormat>
  <Paragraphs>20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Edge Hill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</dc:title>
  <dc:creator>Peter Beaumont</dc:creator>
  <cp:lastModifiedBy>Peter Beaumont</cp:lastModifiedBy>
  <cp:revision>118</cp:revision>
  <cp:lastPrinted>2018-06-06T13:29:36Z</cp:lastPrinted>
  <dcterms:created xsi:type="dcterms:W3CDTF">2018-05-11T09:20:12Z</dcterms:created>
  <dcterms:modified xsi:type="dcterms:W3CDTF">2020-11-16T14:20:32Z</dcterms:modified>
</cp:coreProperties>
</file>