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8" r:id="rId3"/>
    <p:sldId id="257" r:id="rId4"/>
    <p:sldId id="279" r:id="rId5"/>
    <p:sldId id="258" r:id="rId6"/>
    <p:sldId id="259" r:id="rId7"/>
    <p:sldId id="260" r:id="rId8"/>
    <p:sldId id="261" r:id="rId9"/>
    <p:sldId id="281" r:id="rId10"/>
    <p:sldId id="262" r:id="rId11"/>
    <p:sldId id="282" r:id="rId12"/>
    <p:sldId id="263" r:id="rId13"/>
    <p:sldId id="264" r:id="rId14"/>
    <p:sldId id="265" r:id="rId15"/>
    <p:sldId id="266" r:id="rId16"/>
    <p:sldId id="267" r:id="rId17"/>
    <p:sldId id="270" r:id="rId18"/>
    <p:sldId id="272" r:id="rId19"/>
    <p:sldId id="273" r:id="rId20"/>
    <p:sldId id="274" r:id="rId21"/>
  </p:sldIdLst>
  <p:sldSz cx="12192000" cy="6858000"/>
  <p:notesSz cx="6797675" cy="9926638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5349" autoAdjust="0"/>
  </p:normalViewPr>
  <p:slideViewPr>
    <p:cSldViewPr snapToGrid="0">
      <p:cViewPr varScale="1">
        <p:scale>
          <a:sx n="86" d="100"/>
          <a:sy n="86" d="100"/>
        </p:scale>
        <p:origin x="14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D5FD8-8A27-43AF-B50B-B4E0713BE533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F1DF6-4310-48B4-AE39-A4215D6C5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80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574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805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200" b="0" i="0" u="none" strike="noStrike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011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089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12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51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43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527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798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095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8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6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6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650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4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62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92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6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73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BF1DF6-4310-48B4-AE39-A4215D6C543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33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5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3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0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82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7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26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38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0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3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52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9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323E8-459B-4BB3-BC2E-FA32716891C8}" type="datetimeFigureOut">
              <a:rPr lang="en-US" smtClean="0"/>
              <a:t>16-Nov-20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CA5E0-B9E3-46D0-A059-FDBA312B14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3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1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31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5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13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1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8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3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6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252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03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2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37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7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2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8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3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8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83856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5994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08132" y="6508377"/>
            <a:ext cx="2940423" cy="2474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9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750" advClick="0" advTm="20000"/>
    </mc:Choice>
    <mc:Fallback xmlns="">
      <p:transition spd="slow" advClick="0" advTm="2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c87fc991c884a8ef37b3b1c293d12b1bbb0ea"/>
  <p:tag name="PRESGUID" val="967c49a4-c82f-4e48-9eee-c841e55e84c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4939</TotalTime>
  <Words>20</Words>
  <Application>Microsoft Office PowerPoint</Application>
  <PresentationFormat>Widescreen</PresentationFormat>
  <Paragraphs>20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Peter Beaumont</dc:creator>
  <cp:lastModifiedBy>Peter Beaumont</cp:lastModifiedBy>
  <cp:revision>118</cp:revision>
  <cp:lastPrinted>2018-06-06T13:29:36Z</cp:lastPrinted>
  <dcterms:created xsi:type="dcterms:W3CDTF">2018-05-11T09:20:12Z</dcterms:created>
  <dcterms:modified xsi:type="dcterms:W3CDTF">2020-11-16T14:20:32Z</dcterms:modified>
</cp:coreProperties>
</file>