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4" d="100"/>
          <a:sy n="74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8DCFB-D1F8-423D-821F-13CF3FF5E7C4}" type="datetimeFigureOut">
              <a:rPr lang="en-GB" smtClean="0"/>
              <a:t>03/11/2016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9CC-70E2-47C9-9D01-7EE351BD1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77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8DCFB-D1F8-423D-821F-13CF3FF5E7C4}" type="datetimeFigureOut">
              <a:rPr lang="en-GB" smtClean="0"/>
              <a:t>03/11/2016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9CC-70E2-47C9-9D01-7EE351BD1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436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8DCFB-D1F8-423D-821F-13CF3FF5E7C4}" type="datetimeFigureOut">
              <a:rPr lang="en-GB" smtClean="0"/>
              <a:t>03/11/2016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9CC-70E2-47C9-9D01-7EE351BD1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57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8DCFB-D1F8-423D-821F-13CF3FF5E7C4}" type="datetimeFigureOut">
              <a:rPr lang="en-GB" smtClean="0"/>
              <a:t>03/11/2016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9CC-70E2-47C9-9D01-7EE351BD1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15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8DCFB-D1F8-423D-821F-13CF3FF5E7C4}" type="datetimeFigureOut">
              <a:rPr lang="en-GB" smtClean="0"/>
              <a:t>03/11/2016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9CC-70E2-47C9-9D01-7EE351BD1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99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8DCFB-D1F8-423D-821F-13CF3FF5E7C4}" type="datetimeFigureOut">
              <a:rPr lang="en-GB" smtClean="0"/>
              <a:t>03/11/2016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9CC-70E2-47C9-9D01-7EE351BD1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025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8DCFB-D1F8-423D-821F-13CF3FF5E7C4}" type="datetimeFigureOut">
              <a:rPr lang="en-GB" smtClean="0"/>
              <a:t>03/11/2016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9CC-70E2-47C9-9D01-7EE351BD1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550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8DCFB-D1F8-423D-821F-13CF3FF5E7C4}" type="datetimeFigureOut">
              <a:rPr lang="en-GB" smtClean="0"/>
              <a:t>03/11/2016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9CC-70E2-47C9-9D01-7EE351BD1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41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8DCFB-D1F8-423D-821F-13CF3FF5E7C4}" type="datetimeFigureOut">
              <a:rPr lang="en-GB" smtClean="0"/>
              <a:t>03/11/2016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9CC-70E2-47C9-9D01-7EE351BD1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357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8DCFB-D1F8-423D-821F-13CF3FF5E7C4}" type="datetimeFigureOut">
              <a:rPr lang="en-GB" smtClean="0"/>
              <a:t>03/11/2016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9CC-70E2-47C9-9D01-7EE351BD1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5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8DCFB-D1F8-423D-821F-13CF3FF5E7C4}" type="datetimeFigureOut">
              <a:rPr lang="en-GB" smtClean="0"/>
              <a:t>03/11/2016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9CC-70E2-47C9-9D01-7EE351BD1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947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8DCFB-D1F8-423D-821F-13CF3FF5E7C4}" type="datetimeFigureOut">
              <a:rPr lang="en-GB" smtClean="0"/>
              <a:t>03/11/2016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8B9CC-70E2-47C9-9D01-7EE351BD16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28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Image result for athena swan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120" y="5733256"/>
            <a:ext cx="1995616" cy="997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KeeleUni\Downloads\qrcode.3649954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342" y="2676366"/>
            <a:ext cx="1904762" cy="1904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4941168"/>
            <a:ext cx="7776864" cy="1467544"/>
          </a:xfrm>
        </p:spPr>
        <p:txBody>
          <a:bodyPr>
            <a:noAutofit/>
          </a:bodyPr>
          <a:lstStyle/>
          <a:p>
            <a:r>
              <a:rPr lang="en-GB" sz="2800" dirty="0" smtClean="0">
                <a:solidFill>
                  <a:schemeClr val="accent2"/>
                </a:solidFill>
              </a:rPr>
              <a:t>Guest speaker: Dr Jenny Myers, </a:t>
            </a:r>
            <a:r>
              <a:rPr lang="en-GB" sz="2800" dirty="0" err="1" smtClean="0">
                <a:solidFill>
                  <a:schemeClr val="accent2"/>
                </a:solidFill>
              </a:rPr>
              <a:t>Ph.D</a:t>
            </a:r>
            <a:r>
              <a:rPr lang="en-GB" sz="2800" dirty="0" smtClean="0">
                <a:solidFill>
                  <a:schemeClr val="accent2"/>
                </a:solidFill>
              </a:rPr>
              <a:t>, MRCOG</a:t>
            </a:r>
          </a:p>
          <a:p>
            <a:r>
              <a:rPr lang="en-GB" sz="1800" dirty="0" smtClean="0">
                <a:solidFill>
                  <a:schemeClr val="tx1"/>
                </a:solidFill>
              </a:rPr>
              <a:t>Clinical &amp; Research Lead, University of Manchester </a:t>
            </a:r>
          </a:p>
          <a:p>
            <a:r>
              <a:rPr lang="en-GB" b="1" dirty="0" smtClean="0">
                <a:solidFill>
                  <a:schemeClr val="accent2"/>
                </a:solidFill>
              </a:rPr>
              <a:t>Free Pizza!</a:t>
            </a:r>
            <a:endParaRPr lang="en-GB" b="1" dirty="0">
              <a:solidFill>
                <a:schemeClr val="accent2"/>
              </a:solidFill>
            </a:endParaRPr>
          </a:p>
          <a:p>
            <a:r>
              <a:rPr lang="en-GB" sz="2800" b="1" dirty="0" smtClean="0"/>
              <a:t>Everyone </a:t>
            </a:r>
            <a:r>
              <a:rPr lang="en-GB" sz="2800" dirty="0" smtClean="0"/>
              <a:t>welcome</a:t>
            </a:r>
            <a:endParaRPr lang="en-GB" sz="2800" dirty="0" smtClean="0">
              <a:solidFill>
                <a:schemeClr val="accent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3905" y="2276872"/>
            <a:ext cx="9132538" cy="1470025"/>
          </a:xfrm>
        </p:spPr>
        <p:txBody>
          <a:bodyPr>
            <a:noAutofit/>
          </a:bodyPr>
          <a:lstStyle/>
          <a:p>
            <a:r>
              <a:rPr lang="en-GB" sz="2800" dirty="0" smtClean="0">
                <a:solidFill>
                  <a:schemeClr val="tx2"/>
                </a:solidFill>
              </a:rPr>
              <a:t>The BIG Debate:</a:t>
            </a:r>
            <a:br>
              <a:rPr lang="en-GB" sz="2800" dirty="0" smtClean="0">
                <a:solidFill>
                  <a:schemeClr val="tx2"/>
                </a:solidFill>
              </a:rPr>
            </a:br>
            <a:r>
              <a:rPr lang="en-GB" sz="2800" dirty="0" smtClean="0">
                <a:solidFill>
                  <a:srgbClr val="FF0000"/>
                </a:solidFill>
              </a:rPr>
              <a:t>“</a:t>
            </a:r>
            <a:r>
              <a:rPr lang="en-GB" sz="2800" b="1" dirty="0" smtClean="0">
                <a:solidFill>
                  <a:srgbClr val="FF0000"/>
                </a:solidFill>
              </a:rPr>
              <a:t>The </a:t>
            </a:r>
            <a:r>
              <a:rPr lang="en-GB" sz="2800" b="1" dirty="0">
                <a:solidFill>
                  <a:srgbClr val="FF0000"/>
                </a:solidFill>
              </a:rPr>
              <a:t>glass ceiling is shattered: women </a:t>
            </a:r>
            <a:r>
              <a:rPr lang="en-GB" sz="2800" b="1" i="1" dirty="0">
                <a:solidFill>
                  <a:srgbClr val="FF0000"/>
                </a:solidFill>
              </a:rPr>
              <a:t>are</a:t>
            </a:r>
            <a:r>
              <a:rPr lang="en-GB" sz="2800" b="1" dirty="0">
                <a:solidFill>
                  <a:srgbClr val="FF0000"/>
                </a:solidFill>
              </a:rPr>
              <a:t> equal in the </a:t>
            </a:r>
            <a:r>
              <a:rPr lang="en-GB" sz="2800" b="1" dirty="0" smtClean="0">
                <a:solidFill>
                  <a:srgbClr val="FF0000"/>
                </a:solidFill>
              </a:rPr>
              <a:t>workplace</a:t>
            </a:r>
            <a:r>
              <a:rPr lang="en-GB" sz="2800" dirty="0" smtClean="0">
                <a:solidFill>
                  <a:srgbClr val="FF0000"/>
                </a:solidFill>
              </a:rPr>
              <a:t>”</a:t>
            </a:r>
            <a:br>
              <a:rPr lang="en-GB" sz="2800" dirty="0" smtClean="0">
                <a:solidFill>
                  <a:srgbClr val="FF0000"/>
                </a:solidFill>
              </a:rPr>
            </a:br>
            <a:r>
              <a:rPr lang="en-GB" sz="2400" dirty="0" smtClean="0"/>
              <a:t>Come and have your say: scan the QR code below or register at </a:t>
            </a:r>
            <a:r>
              <a:rPr lang="en-GB" sz="2400" dirty="0"/>
              <a:t>http://www.keele.ac.uk/medicine/newsevents/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GB" sz="2400" dirty="0" smtClean="0"/>
              <a:t> </a:t>
            </a:r>
            <a:br>
              <a:rPr lang="en-GB" sz="2400" dirty="0" smtClean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12</a:t>
            </a:r>
            <a:r>
              <a:rPr lang="en-GB" sz="2400" baseline="30000" dirty="0" smtClean="0"/>
              <a:t>th</a:t>
            </a:r>
            <a:r>
              <a:rPr lang="en-GB" sz="2400" dirty="0" smtClean="0"/>
              <a:t> October 2016, 5.30pm, CEC</a:t>
            </a:r>
            <a:br>
              <a:rPr lang="en-GB" sz="2400" dirty="0" smtClean="0"/>
            </a:b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480929" y="188640"/>
            <a:ext cx="61821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Keele School of Medicine &amp; ISTM Present</a:t>
            </a:r>
          </a:p>
        </p:txBody>
      </p:sp>
      <p:pic>
        <p:nvPicPr>
          <p:cNvPr id="9" name="Picture 8" descr="C:\Users\Daddy\Desktop\new logos\Keele_logos\Keele_Logo big.t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660232" y="5805264"/>
            <a:ext cx="2367793" cy="9202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32441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34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The BIG Debate: “The glass ceiling is shattered: women are equal in the workplace” Come and have your say: scan the QR code below or register at http://www.keele.ac.uk/medicine/newsevents/       12th October 2016, 5.30pm, CEC </vt:lpstr>
    </vt:vector>
  </TitlesOfParts>
  <Company>Keele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BIG Debate:</dc:title>
  <dc:creator>Sarah Hart</dc:creator>
  <cp:lastModifiedBy>Joanne Morris</cp:lastModifiedBy>
  <cp:revision>8</cp:revision>
  <dcterms:created xsi:type="dcterms:W3CDTF">2016-08-31T11:31:13Z</dcterms:created>
  <dcterms:modified xsi:type="dcterms:W3CDTF">2016-11-03T16:00:20Z</dcterms:modified>
</cp:coreProperties>
</file>