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tmp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7" r:id="rId2"/>
    <p:sldId id="265" r:id="rId3"/>
    <p:sldId id="271" r:id="rId4"/>
    <p:sldId id="270" r:id="rId5"/>
    <p:sldId id="272" r:id="rId6"/>
    <p:sldId id="266" r:id="rId7"/>
  </p:sldIdLst>
  <p:sldSz cx="9144000" cy="6858000" type="screen4x3"/>
  <p:notesSz cx="6797675" cy="9928225"/>
  <p:custDataLst>
    <p:tags r:id="rId10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DAE2"/>
    <a:srgbClr val="334D70"/>
    <a:srgbClr val="00214D"/>
    <a:srgbClr val="F9D617"/>
    <a:srgbClr val="FFFFFF"/>
    <a:srgbClr val="9E90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88778" autoAdjust="0"/>
  </p:normalViewPr>
  <p:slideViewPr>
    <p:cSldViewPr snapToGrid="0">
      <p:cViewPr varScale="1">
        <p:scale>
          <a:sx n="66" d="100"/>
          <a:sy n="66" d="100"/>
        </p:scale>
        <p:origin x="-1506" y="-96"/>
      </p:cViewPr>
      <p:guideLst>
        <p:guide orient="horz" pos="1239"/>
        <p:guide pos="2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A0DC4D7-FD1B-4E01-940C-D22301B4699A}" type="datetimeFigureOut">
              <a:rPr lang="en-US"/>
              <a:pPr/>
              <a:t>9/1/2011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AD28447-E5E5-43E0-8B81-43D8887EA4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9742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4569318-60A7-4189-865F-E00AA4568ABD}" type="datetimeFigureOut">
              <a:rPr lang="en-GB"/>
              <a:pPr/>
              <a:t>01/09/2011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9132E5B-108E-4D92-8AC7-346820ED84A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825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 concise</a:t>
            </a:r>
            <a:r>
              <a:rPr lang="en-GB" baseline="0" dirty="0" smtClean="0"/>
              <a:t> guide to your file storage availability while using a campus machine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32E5B-108E-4D92-8AC7-346820ED84A3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When you are on site, everyone has a personal</a:t>
            </a:r>
            <a:r>
              <a:rPr lang="en-GB" baseline="0" dirty="0" smtClean="0"/>
              <a:t> file storage area to save your files to when using a university PC.  When you save these files, they are saved to our own network which is backed up a number of times a day to help minimise the chance of losing a file.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49311-1F39-4720-B395-503A50F070C7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84" charset="0"/>
                <a:ea typeface="ＭＳ Ｐゴシック" pitchFamily="84" charset="-128"/>
                <a:cs typeface="ＭＳ Ｐゴシック" pitchFamily="84" charset="-128"/>
              </a:rPr>
              <a:t>250mb limit </a:t>
            </a:r>
            <a:r>
              <a:rPr kumimoji="0" lang="en-GB" sz="1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84" charset="0"/>
                <a:ea typeface="ＭＳ Ｐゴシック" pitchFamily="84" charset="-128"/>
                <a:cs typeface="ＭＳ Ｐゴシック" pitchFamily="84" charset="-128"/>
              </a:rPr>
              <a:t>although this may be increased if you require more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84" charset="0"/>
                <a:ea typeface="ＭＳ Ｐゴシック" pitchFamily="84" charset="-128"/>
                <a:cs typeface="ＭＳ Ｐゴシック" pitchFamily="84" charset="-128"/>
              </a:rPr>
              <a:t>Use the quota to manage your files appropriately.  It is a good habit to get into to back up your files when you no longer need them!</a:t>
            </a: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32E5B-108E-4D92-8AC7-346820ED84A3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84" charset="0"/>
                <a:ea typeface="ＭＳ Ｐゴシック" pitchFamily="84" charset="-128"/>
                <a:cs typeface="ＭＳ Ｐゴシック" pitchFamily="84" charset="-128"/>
              </a:rPr>
              <a:t>X: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ＭＳ Ｐゴシック" pitchFamily="84" charset="-128"/>
                <a:cs typeface="Arial"/>
              </a:rPr>
              <a:t>\  This is the student drive that may be used to share work amongst</a:t>
            </a:r>
            <a:r>
              <a:rPr kumimoji="0" lang="en-GB" sz="1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ＭＳ Ｐゴシック" pitchFamily="84" charset="-128"/>
                <a:cs typeface="Arial"/>
              </a:rPr>
              <a:t> students.  Work saved here can be seen by all students.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1200" baseline="0" dirty="0" smtClean="0">
              <a:latin typeface="Arial"/>
              <a:ea typeface="ＭＳ Ｐゴシック" pitchFamily="84" charset="-128"/>
              <a:cs typeface="Arial"/>
            </a:endParaRPr>
          </a:p>
          <a:p>
            <a:pPr lvl="0" algn="l" eaLnBrk="0" hangingPunct="0">
              <a:spcBef>
                <a:spcPct val="20000"/>
              </a:spcBef>
            </a:pPr>
            <a:r>
              <a:rPr kumimoji="0" lang="en-GB" sz="1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ＭＳ Ｐゴシック" pitchFamily="84" charset="-128"/>
                <a:cs typeface="Arial"/>
              </a:rPr>
              <a:t>Z:</a:t>
            </a:r>
            <a:r>
              <a:rPr lang="en-GB" sz="1200" dirty="0" smtClean="0">
                <a:latin typeface="Arial"/>
                <a:ea typeface="ＭＳ Ｐゴシック" pitchFamily="84" charset="-128"/>
                <a:cs typeface="Arial"/>
              </a:rPr>
              <a:t>\  This is your own personal drive and you can save your own private files here.  Only you can see your drive area.</a:t>
            </a: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32E5B-108E-4D92-8AC7-346820ED84A3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When you click on files the</a:t>
            </a:r>
            <a:r>
              <a:rPr lang="en-GB" baseline="0" dirty="0" smtClean="0"/>
              <a:t> screen will appear similar to this.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32E5B-108E-4D92-8AC7-346820ED84A3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259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A new system that was installed over summer has enabled all students to have a ‘roaming profile’</a:t>
            </a:r>
          </a:p>
          <a:p>
            <a:r>
              <a:rPr lang="en-GB" sz="1200" dirty="0" smtClean="0"/>
              <a:t>This means that when you save a file to your desktop, it will follow you when you log in on a different computer on campus.</a:t>
            </a:r>
          </a:p>
          <a:p>
            <a:r>
              <a:rPr lang="en-GB" sz="1200" dirty="0" smtClean="0"/>
              <a:t>It will add towards your file storage quota though – so be careful what you save there!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32E5B-108E-4D92-8AC7-346820ED84A3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EHU New Logo 1.ai"/>
          <p:cNvPicPr>
            <a:picLocks noChangeAspect="1"/>
          </p:cNvPicPr>
          <p:nvPr userDrawn="1"/>
        </p:nvPicPr>
        <p:blipFill>
          <a:blip r:embed="rId3" cstate="print"/>
          <a:srcRect l="37433" t="78030" r="33109" b="10963"/>
          <a:stretch>
            <a:fillRect/>
          </a:stretch>
        </p:blipFill>
        <p:spPr bwMode="auto">
          <a:xfrm>
            <a:off x="2830513" y="1143000"/>
            <a:ext cx="3482975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0" y="3645024"/>
            <a:ext cx="9144000" cy="850106"/>
          </a:xfrm>
          <a:prstGeom prst="rect">
            <a:avLst/>
          </a:prstGeom>
        </p:spPr>
        <p:txBody>
          <a:bodyPr vert="horz"/>
          <a:lstStyle>
            <a:lvl1pPr>
              <a:defRPr sz="3600">
                <a:latin typeface="Georgia"/>
                <a:cs typeface="Georgi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1 Column Text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18665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41071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 bwMode="auto">
          <a:xfrm>
            <a:off x="3429000" y="1977568"/>
            <a:ext cx="52578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41326" y="1986644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41325" y="4069445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Content Placeholder 2"/>
          <p:cNvSpPr>
            <a:spLocks noGrp="1"/>
          </p:cNvSpPr>
          <p:nvPr>
            <p:ph idx="10"/>
          </p:nvPr>
        </p:nvSpPr>
        <p:spPr>
          <a:xfrm>
            <a:off x="423314" y="198884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4639714" y="197485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269F0-A9F4-4CDE-BBC7-0F72A256C01E}" type="datetimeFigureOut">
              <a:rPr lang="en-GB" smtClean="0"/>
              <a:pPr/>
              <a:t>01/09/2011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BA9F45-3D26-4665-AC86-BE8467951EE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 userDrawn="1"/>
        </p:nvSpPr>
        <p:spPr bwMode="auto">
          <a:xfrm>
            <a:off x="-7938" y="6329363"/>
            <a:ext cx="9151938" cy="5524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27" name="TextBox 13"/>
          <p:cNvSpPr txBox="1">
            <a:spLocks noChangeArrowheads="1"/>
          </p:cNvSpPr>
          <p:nvPr userDrawn="1"/>
        </p:nvSpPr>
        <p:spPr bwMode="auto">
          <a:xfrm>
            <a:off x="5695950" y="6381750"/>
            <a:ext cx="331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r>
              <a:rPr lang="en-US" sz="2000" smtClean="0">
                <a:solidFill>
                  <a:schemeClr val="bg1"/>
                </a:solidFill>
                <a:latin typeface="Georgia" charset="0"/>
                <a:cs typeface="Georgia" charset="0"/>
              </a:rPr>
              <a:t>edgehill.ac.uk/ls</a:t>
            </a:r>
          </a:p>
        </p:txBody>
      </p:sp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0" y="0"/>
            <a:ext cx="9151938" cy="7318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029" name="Picture 12" descr="EHU New Logo 1.ai"/>
          <p:cNvPicPr>
            <a:picLocks noChangeAspect="1"/>
          </p:cNvPicPr>
          <p:nvPr userDrawn="1"/>
        </p:nvPicPr>
        <p:blipFill>
          <a:blip r:embed="rId8" cstate="print"/>
          <a:srcRect l="10054" t="24980" r="15359" b="63754"/>
          <a:stretch>
            <a:fillRect/>
          </a:stretch>
        </p:blipFill>
        <p:spPr bwMode="auto">
          <a:xfrm>
            <a:off x="5795963" y="115888"/>
            <a:ext cx="32131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itle 1"/>
          <p:cNvSpPr txBox="1">
            <a:spLocks/>
          </p:cNvSpPr>
          <p:nvPr userDrawn="1"/>
        </p:nvSpPr>
        <p:spPr>
          <a:xfrm>
            <a:off x="422275" y="806450"/>
            <a:ext cx="8253413" cy="118268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Georgia"/>
                <a:ea typeface="ＭＳ Ｐゴシック" pitchFamily="84" charset="-128"/>
                <a:cs typeface="Georgia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GB" dirty="0"/>
          </a:p>
        </p:txBody>
      </p:sp>
      <p:pic>
        <p:nvPicPr>
          <p:cNvPr id="1031" name="Picture 17" descr="facebook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9088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20" descr="twitter.png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6113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19" r:id="rId3"/>
    <p:sldLayoutId id="2147483720" r:id="rId4"/>
    <p:sldLayoutId id="2147483723" r:id="rId5"/>
    <p:sldLayoutId id="2147483724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1.wav"/><Relationship Id="rId7" Type="http://schemas.openxmlformats.org/officeDocument/2006/relationships/image" Target="../media/image5.wmf"/><Relationship Id="rId2" Type="http://schemas.microsoft.com/office/2007/relationships/media" Target="../media/media1.wav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6.png"/><Relationship Id="rId5" Type="http://schemas.openxmlformats.org/officeDocument/2006/relationships/image" Target="../media/image7.tmp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 smtClean="0"/>
              <a:t>A guide to your file storage options when on campus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File Storage (campus)</a:t>
            </a:r>
            <a:endParaRPr lang="en-GB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9860855"/>
              </p:ext>
            </p:extLst>
          </p:nvPr>
        </p:nvGraphicFramePr>
        <p:xfrm>
          <a:off x="3852863" y="3186113"/>
          <a:ext cx="14382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Package" r:id="rId6" imgW="1438200" imgH="485640" progId="Package">
                  <p:embed/>
                </p:oleObj>
              </mc:Choice>
              <mc:Fallback>
                <p:oleObj name="Package" r:id="rId6" imgW="1438200" imgH="4856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52863" y="3186113"/>
                        <a:ext cx="1438275" cy="485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9"/>
    </mc:Choice>
    <mc:Fallback xmlns="">
      <p:transition spd="slow" advTm="10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File Storage (campus)</a:t>
            </a:r>
            <a:endParaRPr lang="en-GB" dirty="0"/>
          </a:p>
        </p:txBody>
      </p:sp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423314" y="1984917"/>
            <a:ext cx="8219256" cy="4149182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/>
              <a:t>What is it used for?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You can use your file storage quota to save files whilst you are on campus using a networked PC on site.</a:t>
            </a:r>
            <a:endParaRPr lang="en-GB" sz="28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56"/>
    </mc:Choice>
    <mc:Fallback xmlns="">
      <p:transition spd="slow" advTm="19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48639" y="1904104"/>
            <a:ext cx="8197327" cy="3840480"/>
          </a:xfrm>
          <a:prstGeom prst="rect">
            <a:avLst/>
          </a:prstGeom>
        </p:spPr>
        <p:txBody>
          <a:bodyPr/>
          <a:lstStyle/>
          <a:p>
            <a:pPr marL="439738" marR="0" lvl="0" indent="-17303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4" name="Title 4"/>
          <p:cNvSpPr txBox="1">
            <a:spLocks/>
          </p:cNvSpPr>
          <p:nvPr/>
        </p:nvSpPr>
        <p:spPr>
          <a:xfrm>
            <a:off x="407880" y="803130"/>
            <a:ext cx="8253707" cy="89396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ＭＳ Ｐゴシック" pitchFamily="84" charset="-128"/>
                <a:cs typeface="ＭＳ Ｐゴシック" pitchFamily="84" charset="-128"/>
              </a:rPr>
              <a:t>How much space?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23314" y="2118732"/>
            <a:ext cx="8219256" cy="402559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30748" y="2085278"/>
            <a:ext cx="8219256" cy="3776546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84" charset="0"/>
                <a:ea typeface="ＭＳ Ｐゴシック" pitchFamily="84" charset="-128"/>
                <a:cs typeface="ＭＳ Ｐゴシック" pitchFamily="84" charset="-128"/>
              </a:rPr>
              <a:t>250mb limit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2800" baseline="0" dirty="0" smtClean="0"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84" charset="0"/>
                <a:ea typeface="ＭＳ Ｐゴシック" pitchFamily="84" charset="-128"/>
                <a:cs typeface="ＭＳ Ｐゴシック" pitchFamily="84" charset="-128"/>
              </a:rPr>
              <a:t>It is a good habit to get into to back up your files and remove them from your student file area when you no longer need them!</a:t>
            </a: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9"/>
    </mc:Choice>
    <mc:Fallback xmlns="">
      <p:transition spd="slow" advTm="17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48639" y="1904104"/>
            <a:ext cx="8197327" cy="3840480"/>
          </a:xfrm>
          <a:prstGeom prst="rect">
            <a:avLst/>
          </a:prstGeom>
        </p:spPr>
        <p:txBody>
          <a:bodyPr/>
          <a:lstStyle/>
          <a:p>
            <a:pPr marL="439738" marR="0" lvl="0" indent="-17303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4" name="Title 4"/>
          <p:cNvSpPr txBox="1">
            <a:spLocks/>
          </p:cNvSpPr>
          <p:nvPr/>
        </p:nvSpPr>
        <p:spPr>
          <a:xfrm>
            <a:off x="407880" y="803130"/>
            <a:ext cx="8253707" cy="89396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ＭＳ Ｐゴシック" pitchFamily="84" charset="-128"/>
                <a:cs typeface="ＭＳ Ｐゴシック" pitchFamily="84" charset="-128"/>
              </a:rPr>
              <a:t>Drives</a:t>
            </a:r>
            <a:r>
              <a:rPr kumimoji="0" lang="en-GB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ＭＳ Ｐゴシック" pitchFamily="84" charset="-128"/>
                <a:cs typeface="ＭＳ Ｐゴシック" pitchFamily="84" charset="-128"/>
              </a:rPr>
              <a:t> you can save to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23314" y="2118732"/>
            <a:ext cx="8219256" cy="402559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84" charset="0"/>
                <a:ea typeface="ＭＳ Ｐゴシック" pitchFamily="84" charset="-128"/>
                <a:cs typeface="ＭＳ Ｐゴシック" pitchFamily="84" charset="-128"/>
              </a:rPr>
              <a:t>When you log in using a campus PC you will be able to see two drives to be able to save to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2800" dirty="0" smtClean="0"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84" charset="0"/>
                <a:ea typeface="ＭＳ Ｐゴシック" pitchFamily="84" charset="-128"/>
                <a:cs typeface="ＭＳ Ｐゴシック" pitchFamily="84" charset="-128"/>
              </a:rPr>
              <a:t>X: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ＭＳ Ｐゴシック" pitchFamily="84" charset="-128"/>
                <a:cs typeface="Arial"/>
              </a:rPr>
              <a:t>\ 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ＭＳ Ｐゴシック" pitchFamily="84" charset="-128"/>
                <a:cs typeface="Arial"/>
              </a:rPr>
              <a:t>Open student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ＭＳ Ｐゴシック" pitchFamily="84" charset="-128"/>
                <a:cs typeface="Arial"/>
              </a:rPr>
              <a:t> drive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2800" baseline="0" dirty="0" smtClean="0">
              <a:latin typeface="Arial"/>
              <a:ea typeface="ＭＳ Ｐゴシック" pitchFamily="84" charset="-128"/>
              <a:cs typeface="Arial"/>
            </a:endParaRPr>
          </a:p>
          <a:p>
            <a:pPr lvl="0" eaLnBrk="0" hangingPunct="0">
              <a:spcBef>
                <a:spcPct val="20000"/>
              </a:spcBef>
            </a:pPr>
            <a:r>
              <a:rPr kumimoji="0" lang="en-GB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ＭＳ Ｐゴシック" pitchFamily="84" charset="-128"/>
                <a:cs typeface="Arial"/>
              </a:rPr>
              <a:t>Z:</a:t>
            </a:r>
            <a:r>
              <a:rPr lang="en-GB" sz="3200" b="1" dirty="0" smtClean="0">
                <a:latin typeface="Arial"/>
                <a:ea typeface="ＭＳ Ｐゴシック" pitchFamily="84" charset="-128"/>
                <a:cs typeface="Arial"/>
              </a:rPr>
              <a:t>\  </a:t>
            </a:r>
            <a:r>
              <a:rPr lang="en-GB" sz="2800" dirty="0" smtClean="0">
                <a:latin typeface="Arial"/>
                <a:ea typeface="ＭＳ Ｐゴシック" pitchFamily="84" charset="-128"/>
                <a:cs typeface="Arial"/>
              </a:rPr>
              <a:t>Personal drive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84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25"/>
    </mc:Choice>
    <mc:Fallback xmlns="">
      <p:transition spd="slow" advTm="26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O | Edge Hill University - Mozilla Firefox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6677"/>
            <a:ext cx="9144000" cy="496464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63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Can I save to the desktop?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746" y="2297150"/>
            <a:ext cx="8263054" cy="3791415"/>
          </a:xfrm>
        </p:spPr>
        <p:txBody>
          <a:bodyPr/>
          <a:lstStyle/>
          <a:p>
            <a:r>
              <a:rPr lang="en-GB" sz="2800" dirty="0" smtClean="0"/>
              <a:t>When you save a file to your desktop, it will follow you when you log in on a different computer on campus.</a:t>
            </a:r>
          </a:p>
          <a:p>
            <a:endParaRPr lang="en-GB" sz="2800" dirty="0" smtClean="0"/>
          </a:p>
          <a:p>
            <a:r>
              <a:rPr lang="en-GB" sz="2800" dirty="0" smtClean="0"/>
              <a:t>It will add towards your file storage quota though – so be careful what you save there!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48"/>
    </mc:Choice>
    <mc:Fallback xmlns="">
      <p:transition spd="slow" advTm="23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2017</TotalTime>
  <Words>415</Words>
  <Application>Microsoft Office PowerPoint</Application>
  <PresentationFormat>On-screen Show (4:3)</PresentationFormat>
  <Paragraphs>38</Paragraphs>
  <Slides>6</Slides>
  <Notes>6</Notes>
  <HiddenSlides>0</HiddenSlides>
  <MMClips>6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Package</vt:lpstr>
      <vt:lpstr>File Storage (campus)</vt:lpstr>
      <vt:lpstr>File Storage (campus)</vt:lpstr>
      <vt:lpstr>PowerPoint Presentation</vt:lpstr>
      <vt:lpstr>PowerPoint Presentation</vt:lpstr>
      <vt:lpstr>PowerPoint Presentation</vt:lpstr>
      <vt:lpstr>Can I save to the desktop?</vt:lpstr>
    </vt:vector>
  </TitlesOfParts>
  <Company>Edge Hill University -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Butler</dc:creator>
  <cp:lastModifiedBy>Fleminga</cp:lastModifiedBy>
  <cp:revision>111</cp:revision>
  <dcterms:created xsi:type="dcterms:W3CDTF">2011-06-16T08:34:32Z</dcterms:created>
  <dcterms:modified xsi:type="dcterms:W3CDTF">2011-09-01T10:17:07Z</dcterms:modified>
</cp:coreProperties>
</file>