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8" r:id="rId2"/>
    <p:sldId id="257" r:id="rId3"/>
    <p:sldId id="260" r:id="rId4"/>
    <p:sldId id="259" r:id="rId5"/>
  </p:sldIdLst>
  <p:sldSz cx="9144000" cy="6858000" type="screen4x3"/>
  <p:notesSz cx="6797675" cy="992822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E90C3"/>
    <a:srgbClr val="F9D6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1416" y="-108"/>
      </p:cViewPr>
      <p:guideLst>
        <p:guide orient="horz" pos="1239"/>
        <p:guide pos="2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7632DFD-AF39-4ECD-AC15-C2026FC9B9D5}" type="datetimeFigureOut">
              <a:rPr lang="en-US"/>
              <a:pPr/>
              <a:t>8/31/2011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592BFD-E2DA-4A2D-91BF-A40CEBFCC3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1535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E73B9F1-37DB-4156-97D1-69810F8CDEF5}" type="datetimeFigureOut">
              <a:rPr lang="en-GB"/>
              <a:pPr/>
              <a:t>31/08/2011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68DCEDC-7C1E-4F0B-8ACB-98C44ACAC36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150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EHU New Logo 1.ai"/>
          <p:cNvPicPr>
            <a:picLocks noChangeAspect="1"/>
          </p:cNvPicPr>
          <p:nvPr userDrawn="1"/>
        </p:nvPicPr>
        <p:blipFill>
          <a:blip r:embed="rId3" cstate="print"/>
          <a:srcRect l="37433" t="78030" r="33109" b="10963"/>
          <a:stretch>
            <a:fillRect/>
          </a:stretch>
        </p:blipFill>
        <p:spPr bwMode="auto">
          <a:xfrm>
            <a:off x="2830513" y="1143000"/>
            <a:ext cx="3482975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0" y="3645024"/>
            <a:ext cx="9144000" cy="850106"/>
          </a:xfrm>
          <a:prstGeom prst="rect">
            <a:avLst/>
          </a:prstGeom>
        </p:spPr>
        <p:txBody>
          <a:bodyPr vert="horz"/>
          <a:lstStyle>
            <a:lvl1pPr>
              <a:defRPr sz="3600">
                <a:latin typeface="Georgia"/>
                <a:cs typeface="Georgi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1 Column Text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18665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41071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 bwMode="auto">
          <a:xfrm>
            <a:off x="3429000" y="1977568"/>
            <a:ext cx="52578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41326" y="1986644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41325" y="4069445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Content Placeholder 2"/>
          <p:cNvSpPr>
            <a:spLocks noGrp="1"/>
          </p:cNvSpPr>
          <p:nvPr>
            <p:ph idx="10"/>
          </p:nvPr>
        </p:nvSpPr>
        <p:spPr>
          <a:xfrm>
            <a:off x="423314" y="198884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4639714" y="197485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 userDrawn="1"/>
        </p:nvSpPr>
        <p:spPr bwMode="auto">
          <a:xfrm>
            <a:off x="-7938" y="6329363"/>
            <a:ext cx="9151938" cy="5524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27" name="TextBox 13"/>
          <p:cNvSpPr txBox="1">
            <a:spLocks noChangeArrowheads="1"/>
          </p:cNvSpPr>
          <p:nvPr userDrawn="1"/>
        </p:nvSpPr>
        <p:spPr bwMode="auto">
          <a:xfrm>
            <a:off x="5695950" y="6381750"/>
            <a:ext cx="331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r>
              <a:rPr lang="en-US" sz="2000" smtClean="0">
                <a:solidFill>
                  <a:schemeClr val="bg1"/>
                </a:solidFill>
                <a:latin typeface="Georgia" charset="0"/>
                <a:cs typeface="Georgia" charset="0"/>
              </a:rPr>
              <a:t>edgehill.ac.uk/ls</a:t>
            </a:r>
          </a:p>
        </p:txBody>
      </p:sp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0" y="0"/>
            <a:ext cx="9151938" cy="7318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029" name="Picture 12" descr="EHU New Logo 1.ai"/>
          <p:cNvPicPr>
            <a:picLocks noChangeAspect="1"/>
          </p:cNvPicPr>
          <p:nvPr userDrawn="1"/>
        </p:nvPicPr>
        <p:blipFill>
          <a:blip r:embed="rId7" cstate="print"/>
          <a:srcRect l="10054" t="24980" r="15359" b="63754"/>
          <a:stretch>
            <a:fillRect/>
          </a:stretch>
        </p:blipFill>
        <p:spPr bwMode="auto">
          <a:xfrm>
            <a:off x="5795963" y="115888"/>
            <a:ext cx="32131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itle 1"/>
          <p:cNvSpPr txBox="1">
            <a:spLocks/>
          </p:cNvSpPr>
          <p:nvPr userDrawn="1"/>
        </p:nvSpPr>
        <p:spPr>
          <a:xfrm>
            <a:off x="422275" y="806450"/>
            <a:ext cx="8253413" cy="118268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Georgia"/>
                <a:ea typeface="ＭＳ Ｐゴシック" pitchFamily="84" charset="-128"/>
                <a:cs typeface="Georgia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GB" dirty="0"/>
          </a:p>
        </p:txBody>
      </p:sp>
      <p:pic>
        <p:nvPicPr>
          <p:cNvPr id="1031" name="Picture 17" descr="facebook.png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9088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20" descr="twitter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6113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19" r:id="rId3"/>
    <p:sldLayoutId id="2147483720" r:id="rId4"/>
    <p:sldLayoutId id="2147483723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gehill.ac.uk/ls/support/offcampus" TargetMode="External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gehill.ac.uk/ls/support/offcampus" TargetMode="External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3.wav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800" dirty="0" smtClean="0"/>
              <a:t>A guide to using the Postal Loans service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Postal Loans</a:t>
            </a:r>
            <a:endParaRPr lang="en-GB" dirty="0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Postal Loans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3313" y="1799303"/>
            <a:ext cx="8457451" cy="4462952"/>
          </a:xfrm>
        </p:spPr>
        <p:txBody>
          <a:bodyPr/>
          <a:lstStyle/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This service is only available to students at Outreach Centres and those on distance learning courses</a:t>
            </a:r>
          </a:p>
          <a:p>
            <a:pP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To check if you are eligible contact Learning Services or check the information on the Learning Services web pages:</a:t>
            </a:r>
          </a:p>
          <a:p>
            <a:pPr indent="11113">
              <a:buNone/>
            </a:pPr>
            <a:r>
              <a:rPr lang="en-GB" sz="2800" dirty="0" smtClean="0">
                <a:latin typeface="Arial" pitchFamily="34" charset="0"/>
                <a:cs typeface="Arial" pitchFamily="34" charset="0"/>
                <a:hlinkClick r:id="rId3"/>
              </a:rPr>
              <a:t>http://www.edgehill.ac.uk/ls/support/offcampus</a:t>
            </a: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 indent="11113">
              <a:buNone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dirty="0"/>
          </a:p>
        </p:txBody>
      </p:sp>
      <p:pic>
        <p:nvPicPr>
          <p:cNvPr id="8" name="~PP3929.WAV">
            <a:hlinkClick r:id="" action="ppaction://media"/>
          </p:cNvPr>
          <p:cNvPicPr>
            <a:picLocks noRot="1" noChangeAspect="1"/>
          </p:cNvPicPr>
          <p:nvPr>
            <a:wavAudioFile r:embed="rId1" name="~PP3929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12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Postal Loans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3313" y="1710813"/>
            <a:ext cx="8457451" cy="4551442"/>
          </a:xfrm>
        </p:spPr>
        <p:txBody>
          <a:bodyPr/>
          <a:lstStyle/>
          <a:p>
            <a:pPr>
              <a:buNone/>
            </a:pPr>
            <a:r>
              <a:rPr lang="en-GB" sz="2800" dirty="0" smtClean="0"/>
              <a:t>How to use the service:</a:t>
            </a:r>
          </a:p>
          <a:p>
            <a:pPr>
              <a:buNone/>
            </a:pPr>
            <a:endParaRPr lang="en-GB" sz="1400" dirty="0" smtClean="0"/>
          </a:p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First you must register using the online form on the Learning Services web pages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You can request books using the Edge Hill Library Catalogue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Books are posted to your home address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There is currently no charge for postal loans</a:t>
            </a:r>
          </a:p>
          <a:p>
            <a:pPr>
              <a:buNone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dirty="0"/>
          </a:p>
        </p:txBody>
      </p:sp>
      <p:pic>
        <p:nvPicPr>
          <p:cNvPr id="8" name="~PP2387.WAV">
            <a:hlinkClick r:id="" action="ppaction://media"/>
          </p:cNvPr>
          <p:cNvPicPr>
            <a:picLocks noRot="1" noChangeAspect="1"/>
          </p:cNvPicPr>
          <p:nvPr>
            <a:wavAudioFile r:embed="rId1" name="~PP2387.WAV"/>
          </p:nvPr>
        </p:nvPicPr>
        <p:blipFill>
          <a:blip r:embed="rId3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75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313" y="1563329"/>
            <a:ext cx="8249631" cy="4449543"/>
          </a:xfrm>
        </p:spPr>
        <p:txBody>
          <a:bodyPr/>
          <a:lstStyle/>
          <a:p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To register or find further information, visit the 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‘Support’ 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--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‘Working Off Campus’ 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section of the Learning Services web pages:</a:t>
            </a:r>
          </a:p>
          <a:p>
            <a:pPr indent="11113">
              <a:buNone/>
            </a:pPr>
            <a:r>
              <a:rPr lang="en-GB" sz="2800" dirty="0" smtClean="0">
                <a:latin typeface="Arial" pitchFamily="34" charset="0"/>
                <a:cs typeface="Arial" pitchFamily="34" charset="0"/>
                <a:hlinkClick r:id="rId3"/>
              </a:rPr>
              <a:t>http://www.edgehill.ac.uk/ls/support/offcampus</a:t>
            </a: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Click on ‘Postal Loan Registration Form’ to check your eligibility and register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Postal Loans</a:t>
            </a:r>
            <a:endParaRPr lang="en-GB" dirty="0"/>
          </a:p>
        </p:txBody>
      </p:sp>
      <p:pic>
        <p:nvPicPr>
          <p:cNvPr id="7" name="~PP1610.WAV">
            <a:hlinkClick r:id="" action="ppaction://media"/>
          </p:cNvPr>
          <p:cNvPicPr>
            <a:picLocks noRot="1" noChangeAspect="1"/>
          </p:cNvPicPr>
          <p:nvPr>
            <a:wavAudioFile r:embed="rId1" name="~PP1610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96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1536</TotalTime>
  <Words>142</Words>
  <Application>Microsoft Office PowerPoint</Application>
  <PresentationFormat>On-screen Show (4:3)</PresentationFormat>
  <Paragraphs>25</Paragraphs>
  <Slides>4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Postal Loans</vt:lpstr>
      <vt:lpstr>Postal Loans</vt:lpstr>
      <vt:lpstr>Postal Loans</vt:lpstr>
      <vt:lpstr>Postal Loans</vt:lpstr>
    </vt:vector>
  </TitlesOfParts>
  <Company>Edge Hill University -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Butler</dc:creator>
  <cp:lastModifiedBy>Fleminga</cp:lastModifiedBy>
  <cp:revision>61</cp:revision>
  <dcterms:created xsi:type="dcterms:W3CDTF">2011-06-16T08:34:32Z</dcterms:created>
  <dcterms:modified xsi:type="dcterms:W3CDTF">2011-08-31T12:41:31Z</dcterms:modified>
</cp:coreProperties>
</file>