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7" r:id="rId2"/>
    <p:sldId id="258" r:id="rId3"/>
    <p:sldId id="259" r:id="rId4"/>
    <p:sldId id="260" r:id="rId5"/>
    <p:sldId id="261" r:id="rId6"/>
    <p:sldId id="262" r:id="rId7"/>
    <p:sldId id="263" r:id="rId8"/>
    <p:sldId id="264" r:id="rId9"/>
    <p:sldId id="265" r:id="rId10"/>
    <p:sldId id="266" r:id="rId11"/>
    <p:sldId id="268" r:id="rId12"/>
    <p:sldId id="267" r:id="rId13"/>
  </p:sldIdLst>
  <p:sldSz cx="9144000" cy="6858000" type="screen4x3"/>
  <p:notesSz cx="6797675" cy="9928225"/>
  <p:defaultTextStyle>
    <a:defPPr>
      <a:defRPr lang="en-US"/>
    </a:defPPr>
    <a:lvl1pPr algn="ctr"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ctr"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ctr"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ctr"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ctr"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9E90C3"/>
    <a:srgbClr val="F9D6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p:scale>
          <a:sx n="70" d="100"/>
          <a:sy n="70" d="100"/>
        </p:scale>
        <p:origin x="-1386" y="-84"/>
      </p:cViewPr>
      <p:guideLst>
        <p:guide orient="horz" pos="1239"/>
        <p:guide pos="2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98566EEB-9CC7-4985-ACCE-75C8C1019266}" type="datetimeFigureOut">
              <a:rPr lang="en-US"/>
              <a:pPr>
                <a:defRPr/>
              </a:pPr>
              <a:t>8/31/2011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0121A1D8-940A-4BEE-86D3-14F26098C5E0}" type="slidenum">
              <a:rPr lang="en-US"/>
              <a:pPr>
                <a:defRPr/>
              </a:pPr>
              <a:t>‹#›</a:t>
            </a:fld>
            <a:endParaRPr lang="en-US"/>
          </a:p>
        </p:txBody>
      </p:sp>
    </p:spTree>
    <p:extLst>
      <p:ext uri="{BB962C8B-B14F-4D97-AF65-F5344CB8AC3E}">
        <p14:creationId xmlns:p14="http://schemas.microsoft.com/office/powerpoint/2010/main" val="27902538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4F9F06CC-A7EB-4970-8A0E-B1151C8106D4}" type="datetimeFigureOut">
              <a:rPr lang="en-GB"/>
              <a:pPr>
                <a:defRPr/>
              </a:pPr>
              <a:t>31/08/2011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85985C9B-039E-4140-90E7-D2AFDBC3D8AD}" type="slidenum">
              <a:rPr lang="en-GB"/>
              <a:pPr>
                <a:defRPr/>
              </a:pPr>
              <a:t>‹#›</a:t>
            </a:fld>
            <a:endParaRPr lang="en-GB"/>
          </a:p>
        </p:txBody>
      </p:sp>
    </p:spTree>
    <p:extLst>
      <p:ext uri="{BB962C8B-B14F-4D97-AF65-F5344CB8AC3E}">
        <p14:creationId xmlns:p14="http://schemas.microsoft.com/office/powerpoint/2010/main" val="29262671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ＭＳ Ｐゴシック" pitchFamily="84" charset="-128"/>
      </a:defRPr>
    </a:lvl1pPr>
    <a:lvl2pPr marL="4572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2pPr>
    <a:lvl3pPr marL="9144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3pPr>
    <a:lvl4pPr marL="13716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4pPr>
    <a:lvl5pPr marL="18288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There are a range of library, media and IT facilities available to you on the Ormskirk campus.  Both the University Library and the LINC offer both study spaces and computer access, as well as a range of other facilities.  The University Library is situated at the heart of the campus close to the Hub and the main building.  Next door to the Library is the LINC, or Learning Innovation Centre.</a:t>
            </a:r>
          </a:p>
          <a:p>
            <a:endParaRPr lang="en-GB" smtClean="0">
              <a:latin typeface="Arial" pitchFamily="34" charset="0"/>
              <a:ea typeface="ＭＳ Ｐゴシック" charset="-128"/>
            </a:endParaRP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D664BCA0-FB40-45CC-8FBB-3D2529911425}" type="slidenum">
              <a:rPr lang="en-GB" sz="1200" smtClean="0">
                <a:latin typeface="Calibri" pitchFamily="34" charset="0"/>
              </a:rPr>
              <a:pPr eaLnBrk="1" hangingPunct="1"/>
              <a:t>2</a:t>
            </a:fld>
            <a:endParaRPr lang="en-GB" sz="1200" smtClean="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In the University Library, you’ll find more than just books.  There are also places to study, both individually and with friends.  We offer a range of study spaces, including areas designated for silent study and group work.  We also have a number of individual study carrels equipped with a PC, which you can book for when you need some quiet time to write an assignment. </a:t>
            </a:r>
          </a:p>
          <a:p>
            <a:endParaRPr lang="en-GB" smtClean="0">
              <a:latin typeface="Arial" pitchFamily="34" charset="0"/>
              <a:ea typeface="ＭＳ Ｐゴシック" charset="-128"/>
            </a:endParaRPr>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7D73CCDE-F64E-4B88-A65A-6E1CC3FCB662}" type="slidenum">
              <a:rPr lang="en-GB" sz="1200" smtClean="0">
                <a:latin typeface="Calibri" pitchFamily="34" charset="0"/>
              </a:rPr>
              <a:pPr eaLnBrk="1" hangingPunct="1"/>
              <a:t>3</a:t>
            </a:fld>
            <a:endParaRPr lang="en-GB" sz="1200" smtClean="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There is also a café on the ground floor of the Library.</a:t>
            </a:r>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E0413526-B182-461C-BEAD-D6413B4BB214}" type="slidenum">
              <a:rPr lang="en-GB" sz="1200" smtClean="0">
                <a:latin typeface="Calibri" pitchFamily="34" charset="0"/>
              </a:rPr>
              <a:pPr eaLnBrk="1" hangingPunct="1"/>
              <a:t>4</a:t>
            </a:fld>
            <a:endParaRPr lang="en-GB" sz="1200" smtClean="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And a shop selling books, stationery and some computer equipment.</a:t>
            </a:r>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EC69E597-AEB9-4A8B-8A65-2B0D89E3AA58}" type="slidenum">
              <a:rPr lang="en-GB" sz="1200" smtClean="0">
                <a:latin typeface="Calibri" pitchFamily="34" charset="0"/>
              </a:rPr>
              <a:pPr eaLnBrk="1" hangingPunct="1"/>
              <a:t>5</a:t>
            </a:fld>
            <a:endParaRPr lang="en-GB" sz="1200" smtClean="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Don’t forget, the library staff are there to help you.  We have help desks on the ground floor and the first floor so if you have any questions, please just ask.</a:t>
            </a:r>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478B459A-2324-4BCE-BA91-F64DF018D2EB}" type="slidenum">
              <a:rPr lang="en-GB" sz="1200" smtClean="0">
                <a:latin typeface="Calibri" pitchFamily="34" charset="0"/>
              </a:rPr>
              <a:pPr eaLnBrk="1" hangingPunct="1"/>
              <a:t>6</a:t>
            </a:fld>
            <a:endParaRPr lang="en-GB" sz="1200" smtClean="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We also have over 100 open access PCs in the Library, plus wireless internet access if want to bring your own laptop.</a:t>
            </a:r>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8D40B01F-8827-4898-B2C1-7AD2AD1EF128}" type="slidenum">
              <a:rPr lang="en-GB" sz="1200" smtClean="0">
                <a:latin typeface="Calibri" pitchFamily="34" charset="0"/>
              </a:rPr>
              <a:pPr eaLnBrk="1" hangingPunct="1"/>
              <a:t>7</a:t>
            </a:fld>
            <a:endParaRPr lang="en-GB" sz="1200" smtClean="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Next door to the Library in the LINC, there are two more open access computer labs.  These are available 24 hours a day.  Simply swipe your Unicard at the door outside of normal opening hours.</a:t>
            </a:r>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D70DFF57-08EF-45CC-B633-5D1D85F4F19C}" type="slidenum">
              <a:rPr lang="en-GB" sz="1200" smtClean="0">
                <a:latin typeface="Calibri" pitchFamily="34" charset="0"/>
              </a:rPr>
              <a:pPr eaLnBrk="1" hangingPunct="1"/>
              <a:t>8</a:t>
            </a:fld>
            <a:endParaRPr lang="en-GB" sz="1200" smtClean="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On the top floor of the LINC you will find Edge Hill’s media facilities, including a high definition TV studio and several edit suites.</a:t>
            </a:r>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2ACD2FEF-0A8D-494E-ABBF-DC95BEC07648}" type="slidenum">
              <a:rPr lang="en-GB" sz="1200" smtClean="0">
                <a:latin typeface="Calibri" pitchFamily="34" charset="0"/>
              </a:rPr>
              <a:pPr eaLnBrk="1" hangingPunct="1"/>
              <a:t>9</a:t>
            </a:fld>
            <a:endParaRPr lang="en-GB" sz="1200" smtClean="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You can also borrow media equipment, such as digital cameras and audio recorders, from the help desk on the ground floor of the LINC.  The staff at this help desk can also help you with IT enquiries.</a:t>
            </a:r>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9CDF6047-5FF4-4663-803E-4A001D604FD1}" type="slidenum">
              <a:rPr lang="en-GB" sz="1200" smtClean="0">
                <a:latin typeface="Calibri" pitchFamily="34" charset="0"/>
              </a:rPr>
              <a:pPr eaLnBrk="1" hangingPunct="1"/>
              <a:t>10</a:t>
            </a:fld>
            <a:endParaRPr lang="en-GB" sz="1200" smtClean="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Edge Hill also sites at Woodlands on the outskirts of Chorley, Aintree Hospital and Armstrong House in central Manchester.  At these sites you will find library and IT resources, so you can borrow or return books at these sites or simply use them as a place to study.</a:t>
            </a:r>
          </a:p>
          <a:p>
            <a:endParaRPr lang="en-GB" smtClean="0">
              <a:latin typeface="Arial" pitchFamily="34" charset="0"/>
              <a:ea typeface="ＭＳ Ｐゴシック" charset="-128"/>
            </a:endParaRPr>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3C78B2A5-834A-426C-95FB-38620C531433}" type="slidenum">
              <a:rPr lang="en-GB" sz="1200" smtClean="0">
                <a:latin typeface="Calibri" pitchFamily="34" charset="0"/>
              </a:rPr>
              <a:pPr eaLnBrk="1" hangingPunct="1"/>
              <a:t>11</a:t>
            </a:fld>
            <a:endParaRPr lang="en-GB" sz="1200" smtClean="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latin typeface="Arial" pitchFamily="34" charset="0"/>
                <a:ea typeface="ＭＳ Ｐゴシック" charset="-128"/>
              </a:rPr>
              <a:t>For more information on our facilities on both the main Ormskirk campus and at the other sites, see the Buildings and Facilities section of the Learning Services web pages.</a:t>
            </a:r>
          </a:p>
          <a:p>
            <a:endParaRPr lang="en-GB" smtClean="0">
              <a:latin typeface="Arial" pitchFamily="34" charset="0"/>
              <a:ea typeface="ＭＳ Ｐゴシック" charset="-128"/>
            </a:endParaRPr>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eaLnBrk="1" hangingPunct="1"/>
            <a:fld id="{748D38F6-FB40-4B5D-8380-AEA3315032FA}" type="slidenum">
              <a:rPr lang="en-GB" sz="1200" smtClean="0">
                <a:latin typeface="Calibri" pitchFamily="34" charset="0"/>
              </a:rPr>
              <a:pPr eaLnBrk="1" hangingPunct="1"/>
              <a:t>12</a:t>
            </a:fld>
            <a:endParaRPr lang="en-GB" sz="1200"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pic>
        <p:nvPicPr>
          <p:cNvPr id="3" name="Picture 9" descr="EHU New Logo 1.ai"/>
          <p:cNvPicPr>
            <a:picLocks noChangeAspect="1"/>
          </p:cNvPicPr>
          <p:nvPr userDrawn="1"/>
        </p:nvPicPr>
        <p:blipFill>
          <a:blip r:embed="rId3">
            <a:extLst>
              <a:ext uri="{28A0092B-C50C-407E-A947-70E740481C1C}">
                <a14:useLocalDpi xmlns:a14="http://schemas.microsoft.com/office/drawing/2010/main" val="0"/>
              </a:ext>
            </a:extLst>
          </a:blip>
          <a:srcRect l="37433" t="78030" r="33109" b="10963"/>
          <a:stretch>
            <a:fillRect/>
          </a:stretch>
        </p:blipFill>
        <p:spPr bwMode="auto">
          <a:xfrm>
            <a:off x="2830513" y="1143000"/>
            <a:ext cx="3482975"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itle 14"/>
          <p:cNvSpPr>
            <a:spLocks noGrp="1"/>
          </p:cNvSpPr>
          <p:nvPr>
            <p:ph type="title"/>
          </p:nvPr>
        </p:nvSpPr>
        <p:spPr>
          <a:xfrm>
            <a:off x="0" y="3645024"/>
            <a:ext cx="9144000" cy="850106"/>
          </a:xfrm>
          <a:prstGeom prst="rect">
            <a:avLst/>
          </a:prstGeom>
        </p:spPr>
        <p:txBody>
          <a:bodyPr vert="horz"/>
          <a:lstStyle>
            <a:lvl1pPr>
              <a:defRPr sz="3600">
                <a:latin typeface="Georgia"/>
                <a:cs typeface="Georgia"/>
              </a:defRPr>
            </a:lvl1pPr>
          </a:lstStyle>
          <a:p>
            <a:r>
              <a:rPr lang="en-GB" dirty="0" smtClean="0"/>
              <a:t>Click to edit Master title style</a:t>
            </a:r>
            <a:endParaRPr lang="en-US" dirty="0"/>
          </a:p>
        </p:txBody>
      </p:sp>
    </p:spTree>
    <p:extLst>
      <p:ext uri="{BB962C8B-B14F-4D97-AF65-F5344CB8AC3E}">
        <p14:creationId xmlns:p14="http://schemas.microsoft.com/office/powerpoint/2010/main" val="424453404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Column Text, Image">
    <p:spTree>
      <p:nvGrpSpPr>
        <p:cNvPr id="1" name=""/>
        <p:cNvGrpSpPr/>
        <p:nvPr/>
      </p:nvGrpSpPr>
      <p:grpSpPr>
        <a:xfrm>
          <a:off x="0" y="0"/>
          <a:ext cx="0" cy="0"/>
          <a:chOff x="0" y="0"/>
          <a:chExt cx="0" cy="0"/>
        </a:xfrm>
      </p:grpSpPr>
      <p:pic>
        <p:nvPicPr>
          <p:cNvPr id="4" name="Picture 6" descr="EH639 fDSC_0305"/>
          <p:cNvPicPr>
            <a:picLocks noChangeAspect="1" noChangeArrowheads="1"/>
          </p:cNvPicPr>
          <p:nvPr userDrawn="1"/>
        </p:nvPicPr>
        <p:blipFill>
          <a:blip r:embed="rId2">
            <a:extLst>
              <a:ext uri="{28A0092B-C50C-407E-A947-70E740481C1C}">
                <a14:useLocalDpi xmlns:a14="http://schemas.microsoft.com/office/drawing/2010/main" val="0"/>
              </a:ext>
            </a:extLst>
          </a:blip>
          <a:srcRect t="18919" b="18648"/>
          <a:stretch>
            <a:fillRect/>
          </a:stretch>
        </p:blipFill>
        <p:spPr bwMode="auto">
          <a:xfrm>
            <a:off x="-3175" y="3886200"/>
            <a:ext cx="9151938" cy="2514600"/>
          </a:xfrm>
          <a:prstGeom prst="rect">
            <a:avLst/>
          </a:prstGeom>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23314" y="1988840"/>
            <a:ext cx="8219256" cy="186651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extLst>
      <p:ext uri="{BB962C8B-B14F-4D97-AF65-F5344CB8AC3E}">
        <p14:creationId xmlns:p14="http://schemas.microsoft.com/office/powerpoint/2010/main" val="178064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e Column Tex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314" y="1988840"/>
            <a:ext cx="8219256" cy="410716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extLst>
      <p:ext uri="{BB962C8B-B14F-4D97-AF65-F5344CB8AC3E}">
        <p14:creationId xmlns:p14="http://schemas.microsoft.com/office/powerpoint/2010/main" val="3952089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2 images">
    <p:spTree>
      <p:nvGrpSpPr>
        <p:cNvPr id="1" name=""/>
        <p:cNvGrpSpPr/>
        <p:nvPr/>
      </p:nvGrpSpPr>
      <p:grpSpPr>
        <a:xfrm>
          <a:off x="0" y="0"/>
          <a:ext cx="0" cy="0"/>
          <a:chOff x="0" y="0"/>
          <a:chExt cx="0" cy="0"/>
        </a:xfrm>
      </p:grpSpPr>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4" name="Content Placeholder 2"/>
          <p:cNvSpPr>
            <a:spLocks noGrp="1"/>
          </p:cNvSpPr>
          <p:nvPr>
            <p:ph idx="1"/>
          </p:nvPr>
        </p:nvSpPr>
        <p:spPr bwMode="auto">
          <a:xfrm>
            <a:off x="3429000" y="1977568"/>
            <a:ext cx="5257800" cy="4525963"/>
          </a:xfrm>
          <a:prstGeom prst="rect">
            <a:avLst/>
          </a:prstGeom>
          <a:noFill/>
          <a:extLst/>
        </p:spPr>
        <p:txBody>
          <a:bodyPr vert="horz" wrap="square" lIns="91440" tIns="45720" rIns="91440" bIns="45720" numCol="1" anchor="t" anchorCtr="0" compatLnSpc="1">
            <a:prstTxWarp prst="textNoShape">
              <a:avLst/>
            </a:prstTxWarp>
          </a:bodyPr>
          <a:lstStyle>
            <a:lvl1pPr marL="0" indent="0">
              <a:buNone/>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Picture Placeholder 2"/>
          <p:cNvSpPr>
            <a:spLocks noGrp="1"/>
          </p:cNvSpPr>
          <p:nvPr>
            <p:ph type="pic" sz="quarter" idx="10"/>
          </p:nvPr>
        </p:nvSpPr>
        <p:spPr>
          <a:xfrm>
            <a:off x="441326" y="1986644"/>
            <a:ext cx="2706688" cy="1801813"/>
          </a:xfrm>
          <a:prstGeom prst="rect">
            <a:avLst/>
          </a:prstGeom>
        </p:spPr>
        <p:txBody>
          <a:bodyPr vert="horz"/>
          <a:lstStyle/>
          <a:p>
            <a:pPr lvl="0"/>
            <a:endParaRPr lang="en-US" noProof="0"/>
          </a:p>
        </p:txBody>
      </p:sp>
      <p:sp>
        <p:nvSpPr>
          <p:cNvPr id="9" name="Picture Placeholder 2"/>
          <p:cNvSpPr>
            <a:spLocks noGrp="1"/>
          </p:cNvSpPr>
          <p:nvPr>
            <p:ph type="pic" sz="quarter" idx="11"/>
          </p:nvPr>
        </p:nvSpPr>
        <p:spPr>
          <a:xfrm>
            <a:off x="441325" y="4069445"/>
            <a:ext cx="2706688" cy="1801813"/>
          </a:xfrm>
          <a:prstGeom prst="rect">
            <a:avLst/>
          </a:prstGeom>
        </p:spPr>
        <p:txBody>
          <a:bodyPr vert="horz"/>
          <a:lstStyle/>
          <a:p>
            <a:pPr lvl="0"/>
            <a:endParaRPr lang="en-US" noProof="0"/>
          </a:p>
        </p:txBody>
      </p:sp>
    </p:spTree>
    <p:extLst>
      <p:ext uri="{BB962C8B-B14F-4D97-AF65-F5344CB8AC3E}">
        <p14:creationId xmlns:p14="http://schemas.microsoft.com/office/powerpoint/2010/main" val="3913829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lumns">
    <p:spTree>
      <p:nvGrpSpPr>
        <p:cNvPr id="1" name=""/>
        <p:cNvGrpSpPr/>
        <p:nvPr/>
      </p:nvGrpSpPr>
      <p:grpSpPr>
        <a:xfrm>
          <a:off x="0" y="0"/>
          <a:ext cx="0" cy="0"/>
          <a:chOff x="0" y="0"/>
          <a:chExt cx="0" cy="0"/>
        </a:xfrm>
      </p:grpSpPr>
      <p:pic>
        <p:nvPicPr>
          <p:cNvPr id="5" name="Picture 6" descr="EH639 fDSC_0305"/>
          <p:cNvPicPr>
            <a:picLocks noChangeAspect="1" noChangeArrowheads="1"/>
          </p:cNvPicPr>
          <p:nvPr userDrawn="1"/>
        </p:nvPicPr>
        <p:blipFill>
          <a:blip r:embed="rId2">
            <a:extLst>
              <a:ext uri="{28A0092B-C50C-407E-A947-70E740481C1C}">
                <a14:useLocalDpi xmlns:a14="http://schemas.microsoft.com/office/drawing/2010/main" val="0"/>
              </a:ext>
            </a:extLst>
          </a:blip>
          <a:srcRect t="18919" b="18648"/>
          <a:stretch>
            <a:fillRect/>
          </a:stretch>
        </p:blipFill>
        <p:spPr bwMode="auto">
          <a:xfrm>
            <a:off x="-3175" y="3886200"/>
            <a:ext cx="9151938" cy="2514600"/>
          </a:xfrm>
          <a:prstGeom prst="rect">
            <a:avLst/>
          </a:prstGeom>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Content Placeholder 2"/>
          <p:cNvSpPr>
            <a:spLocks noGrp="1"/>
          </p:cNvSpPr>
          <p:nvPr>
            <p:ph idx="10"/>
          </p:nvPr>
        </p:nvSpPr>
        <p:spPr>
          <a:xfrm>
            <a:off x="423314" y="198884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14" name="Content Placeholder 2"/>
          <p:cNvSpPr>
            <a:spLocks noGrp="1"/>
          </p:cNvSpPr>
          <p:nvPr>
            <p:ph idx="11"/>
          </p:nvPr>
        </p:nvSpPr>
        <p:spPr>
          <a:xfrm>
            <a:off x="4639714" y="197485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373260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026" name="Rectangle 16"/>
          <p:cNvSpPr>
            <a:spLocks noChangeArrowheads="1"/>
          </p:cNvSpPr>
          <p:nvPr userDrawn="1"/>
        </p:nvSpPr>
        <p:spPr bwMode="auto">
          <a:xfrm>
            <a:off x="-7938" y="6329363"/>
            <a:ext cx="9151938" cy="552450"/>
          </a:xfrm>
          <a:prstGeom prst="rect">
            <a:avLst/>
          </a:prstGeom>
          <a:solidFill>
            <a:schemeClr val="tx1"/>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en-US">
              <a:solidFill>
                <a:srgbClr val="FFFFFF"/>
              </a:solidFill>
              <a:latin typeface="Calibri" pitchFamily="34" charset="0"/>
            </a:endParaRPr>
          </a:p>
        </p:txBody>
      </p:sp>
      <p:sp>
        <p:nvSpPr>
          <p:cNvPr id="1027" name="TextBox 13"/>
          <p:cNvSpPr txBox="1">
            <a:spLocks noChangeArrowheads="1"/>
          </p:cNvSpPr>
          <p:nvPr userDrawn="1"/>
        </p:nvSpPr>
        <p:spPr bwMode="auto">
          <a:xfrm>
            <a:off x="5695950" y="6381750"/>
            <a:ext cx="3313113" cy="400050"/>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24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24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24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defRPr/>
            </a:pPr>
            <a:r>
              <a:rPr lang="en-US" sz="2000" dirty="0" smtClean="0">
                <a:solidFill>
                  <a:schemeClr val="bg1"/>
                </a:solidFill>
                <a:latin typeface="Georgia" charset="0"/>
                <a:cs typeface="Georgia" charset="0"/>
              </a:rPr>
              <a:t>edgehill.ac.uk/</a:t>
            </a:r>
            <a:r>
              <a:rPr lang="en-US" sz="2000" dirty="0" err="1" smtClean="0">
                <a:solidFill>
                  <a:schemeClr val="bg1"/>
                </a:solidFill>
                <a:latin typeface="Georgia" charset="0"/>
                <a:cs typeface="Georgia" charset="0"/>
              </a:rPr>
              <a:t>ls</a:t>
            </a:r>
            <a:endParaRPr lang="en-US" sz="2000" dirty="0" smtClean="0">
              <a:solidFill>
                <a:schemeClr val="bg1"/>
              </a:solidFill>
              <a:latin typeface="Georgia" charset="0"/>
              <a:cs typeface="Georgia" charset="0"/>
            </a:endParaRPr>
          </a:p>
        </p:txBody>
      </p:sp>
      <p:sp>
        <p:nvSpPr>
          <p:cNvPr id="1028" name="Rectangle 1"/>
          <p:cNvSpPr>
            <a:spLocks noChangeArrowheads="1"/>
          </p:cNvSpPr>
          <p:nvPr userDrawn="1"/>
        </p:nvSpPr>
        <p:spPr bwMode="auto">
          <a:xfrm>
            <a:off x="0" y="0"/>
            <a:ext cx="9151938" cy="731838"/>
          </a:xfrm>
          <a:prstGeom prst="rect">
            <a:avLst/>
          </a:prstGeom>
          <a:solidFill>
            <a:schemeClr val="tx1"/>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en-US">
              <a:solidFill>
                <a:srgbClr val="FFFFFF"/>
              </a:solidFill>
              <a:latin typeface="Calibri" pitchFamily="34" charset="0"/>
            </a:endParaRPr>
          </a:p>
        </p:txBody>
      </p:sp>
      <p:pic>
        <p:nvPicPr>
          <p:cNvPr id="1029" name="Picture 12" descr="EHU New Logo 1.ai"/>
          <p:cNvPicPr>
            <a:picLocks noChangeAspect="1"/>
          </p:cNvPicPr>
          <p:nvPr userDrawn="1"/>
        </p:nvPicPr>
        <p:blipFill>
          <a:blip r:embed="rId7">
            <a:extLst>
              <a:ext uri="{28A0092B-C50C-407E-A947-70E740481C1C}">
                <a14:useLocalDpi xmlns:a14="http://schemas.microsoft.com/office/drawing/2010/main" val="0"/>
              </a:ext>
            </a:extLst>
          </a:blip>
          <a:srcRect l="10054" t="24980" r="15359" b="63754"/>
          <a:stretch>
            <a:fillRect/>
          </a:stretch>
        </p:blipFill>
        <p:spPr bwMode="auto">
          <a:xfrm>
            <a:off x="5795963" y="115888"/>
            <a:ext cx="3213100" cy="68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itle 1"/>
          <p:cNvSpPr txBox="1">
            <a:spLocks/>
          </p:cNvSpPr>
          <p:nvPr userDrawn="1"/>
        </p:nvSpPr>
        <p:spPr>
          <a:xfrm>
            <a:off x="422275" y="806450"/>
            <a:ext cx="8253413" cy="1182688"/>
          </a:xfrm>
          <a:prstGeom prst="rect">
            <a:avLst/>
          </a:prstGeom>
        </p:spPr>
        <p:txBody>
          <a:bodyPr/>
          <a:lstStyle>
            <a:lvl1pPr algn="l" rtl="0" eaLnBrk="0" fontAlgn="base" hangingPunct="0">
              <a:spcBef>
                <a:spcPct val="0"/>
              </a:spcBef>
              <a:spcAft>
                <a:spcPct val="0"/>
              </a:spcAft>
              <a:defRPr sz="4400" kern="1200">
                <a:solidFill>
                  <a:schemeClr val="tx1"/>
                </a:solidFill>
                <a:latin typeface="Georgia"/>
                <a:ea typeface="ＭＳ Ｐゴシック" pitchFamily="84" charset="-128"/>
                <a:cs typeface="Georgia"/>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endParaRPr lang="en-GB" dirty="0"/>
          </a:p>
        </p:txBody>
      </p:sp>
      <p:pic>
        <p:nvPicPr>
          <p:cNvPr id="1031" name="Picture 17" descr="facebook.png"/>
          <p:cNvPicPr>
            <a:picLocks noChangeAspect="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319088" y="6488113"/>
            <a:ext cx="192087" cy="1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20" descr="twitter.png"/>
          <p:cNvPicPr>
            <a:picLocks noChangeAspect="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646113" y="6488113"/>
            <a:ext cx="192087" cy="19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61" r:id="rId1"/>
    <p:sldLayoutId id="2147483762" r:id="rId2"/>
    <p:sldLayoutId id="2147483759" r:id="rId3"/>
    <p:sldLayoutId id="2147483760" r:id="rId4"/>
    <p:sldLayoutId id="2147483763" r:id="rId5"/>
  </p:sldLayoutIdLst>
  <p:txStyles>
    <p:titleStyle>
      <a:lvl1pPr algn="ctr" rtl="0" eaLnBrk="0" fontAlgn="base" hangingPunct="0">
        <a:spcBef>
          <a:spcPct val="0"/>
        </a:spcBef>
        <a:spcAft>
          <a:spcPct val="0"/>
        </a:spcAft>
        <a:defRPr sz="4400" kern="1200">
          <a:solidFill>
            <a:schemeClr val="tx1"/>
          </a:solidFill>
          <a:latin typeface="Arial" pitchFamily="84" charset="0"/>
          <a:ea typeface="ＭＳ Ｐゴシック" pitchFamily="84" charset="-128"/>
          <a:cs typeface="ＭＳ Ｐゴシック" pitchFamily="84" charset="-128"/>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2pPr>
      <a:lvl3pPr marL="11430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audio" Target="../media/audio1.wav"/><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audio" Target="../media/audio2.wav"/><Relationship Id="rId5" Type="http://schemas.openxmlformats.org/officeDocument/2006/relationships/image" Target="../media/image7.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audio" Target="../media/audio3.wav"/><Relationship Id="rId5" Type="http://schemas.openxmlformats.org/officeDocument/2006/relationships/image" Target="../media/image7.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audio" Target="../media/audio4.wav"/><Relationship Id="rId5" Type="http://schemas.openxmlformats.org/officeDocument/2006/relationships/image" Target="../media/image7.pn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audio" Target="../media/audio5.wav"/><Relationship Id="rId5" Type="http://schemas.openxmlformats.org/officeDocument/2006/relationships/image" Target="../media/image7.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audio" Target="../media/audio6.wav"/><Relationship Id="rId5" Type="http://schemas.openxmlformats.org/officeDocument/2006/relationships/image" Target="../media/image7.pn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audio" Target="../media/audio7.wav"/><Relationship Id="rId5" Type="http://schemas.openxmlformats.org/officeDocument/2006/relationships/image" Target="../media/image7.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audio" Target="../media/audio8.wav"/><Relationship Id="rId5" Type="http://schemas.openxmlformats.org/officeDocument/2006/relationships/image" Target="../media/image7.pn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audio" Target="../media/audio9.wav"/><Relationship Id="rId5" Type="http://schemas.openxmlformats.org/officeDocument/2006/relationships/image" Target="../media/image7.pn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audio" Target="../media/audio10.wav"/><Relationship Id="rId6" Type="http://schemas.openxmlformats.org/officeDocument/2006/relationships/image" Target="../media/image7.png"/><Relationship Id="rId5" Type="http://schemas.openxmlformats.org/officeDocument/2006/relationships/image" Target="../media/image17.jpe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audio" Target="../media/audio11.wav"/><Relationship Id="rId6" Type="http://schemas.openxmlformats.org/officeDocument/2006/relationships/image" Target="../media/image7.png"/><Relationship Id="rId5" Type="http://schemas.openxmlformats.org/officeDocument/2006/relationships/hyperlink" Target="http://www.edgehill.ac.uk/ls" TargetMode="Externa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ontent Placeholder 1"/>
          <p:cNvSpPr>
            <a:spLocks noGrp="1"/>
          </p:cNvSpPr>
          <p:nvPr>
            <p:ph idx="1"/>
          </p:nvPr>
        </p:nvSpPr>
        <p:spPr bwMode="auto">
          <a:xfrm>
            <a:off x="423863" y="1989138"/>
            <a:ext cx="8218487" cy="18669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pitchFamily="34" charset="0"/>
              <a:buNone/>
            </a:pPr>
            <a:r>
              <a:rPr lang="en-GB" sz="2800" smtClean="0">
                <a:latin typeface="Arial" pitchFamily="34" charset="0"/>
                <a:ea typeface="ＭＳ Ｐゴシック" charset="-128"/>
              </a:rPr>
              <a:t>A guide to the Library, Media and IT facilities on the Ormskirk Campus</a:t>
            </a:r>
          </a:p>
        </p:txBody>
      </p:sp>
      <p:sp>
        <p:nvSpPr>
          <p:cNvPr id="5123"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Library and IT facilities</a:t>
            </a:r>
          </a:p>
        </p:txBody>
      </p:sp>
    </p:spTree>
  </p:cSld>
  <p:clrMapOvr>
    <a:masterClrMapping/>
  </p:clrMapOvr>
  <p:transition spd="slow" advClick="0" advTm="4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Library and IT facilities</a:t>
            </a:r>
          </a:p>
        </p:txBody>
      </p:sp>
      <p:sp>
        <p:nvSpPr>
          <p:cNvPr id="6147" name="Content Placeholder 2"/>
          <p:cNvSpPr>
            <a:spLocks noGrp="1"/>
          </p:cNvSpPr>
          <p:nvPr>
            <p:ph idx="1"/>
          </p:nvPr>
        </p:nvSpPr>
        <p:spPr>
          <a:xfrm>
            <a:off x="1054100" y="1717675"/>
            <a:ext cx="2959100" cy="6985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2800" smtClean="0">
                <a:latin typeface="Arial" pitchFamily="34" charset="0"/>
                <a:ea typeface="ＭＳ Ｐゴシック" charset="-128"/>
              </a:rPr>
              <a:t>University Library</a:t>
            </a:r>
          </a:p>
        </p:txBody>
      </p:sp>
      <p:sp>
        <p:nvSpPr>
          <p:cNvPr id="6148" name="Content Placeholder 2"/>
          <p:cNvSpPr txBox="1">
            <a:spLocks/>
          </p:cNvSpPr>
          <p:nvPr/>
        </p:nvSpPr>
        <p:spPr bwMode="auto">
          <a:xfrm>
            <a:off x="6051550" y="1733550"/>
            <a:ext cx="1112838"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defRPr>
            </a:lvl1pPr>
            <a:lvl2pPr marL="742950" indent="-285750" eaLnBrk="0" hangingPunct="0">
              <a:defRPr sz="2400">
                <a:solidFill>
                  <a:schemeClr val="tx1"/>
                </a:solidFill>
                <a:latin typeface="Arial" pitchFamily="34" charset="0"/>
                <a:ea typeface="ＭＳ Ｐゴシック" charset="-128"/>
              </a:defRPr>
            </a:lvl2pPr>
            <a:lvl3pPr marL="1143000" indent="-228600" eaLnBrk="0" hangingPunct="0">
              <a:defRPr sz="2400">
                <a:solidFill>
                  <a:schemeClr val="tx1"/>
                </a:solidFill>
                <a:latin typeface="Arial" pitchFamily="34" charset="0"/>
                <a:ea typeface="ＭＳ Ｐゴシック" charset="-128"/>
              </a:defRPr>
            </a:lvl3pPr>
            <a:lvl4pPr marL="1600200" indent="-228600" eaLnBrk="0" hangingPunct="0">
              <a:defRPr sz="2400">
                <a:solidFill>
                  <a:schemeClr val="tx1"/>
                </a:solidFill>
                <a:latin typeface="Arial" pitchFamily="34" charset="0"/>
                <a:ea typeface="ＭＳ Ｐゴシック" charset="-128"/>
              </a:defRPr>
            </a:lvl4pPr>
            <a:lvl5pPr marL="2057400" indent="-228600" eaLnBrk="0" hangingPunct="0">
              <a:defRPr sz="2400">
                <a:solidFill>
                  <a:schemeClr val="tx1"/>
                </a:solidFill>
                <a:latin typeface="Arial" pitchFamily="34" charset="0"/>
                <a:ea typeface="ＭＳ Ｐゴシック" charset="-128"/>
              </a:defRPr>
            </a:lvl5pPr>
            <a:lvl6pPr marL="2514600" indent="-228600" algn="ctr" eaLnBrk="0" fontAlgn="base" hangingPunct="0">
              <a:spcBef>
                <a:spcPct val="0"/>
              </a:spcBef>
              <a:spcAft>
                <a:spcPct val="0"/>
              </a:spcAft>
              <a:defRPr sz="2400">
                <a:solidFill>
                  <a:schemeClr val="tx1"/>
                </a:solidFill>
                <a:latin typeface="Arial" pitchFamily="34" charset="0"/>
                <a:ea typeface="ＭＳ Ｐゴシック" charset="-128"/>
              </a:defRPr>
            </a:lvl6pPr>
            <a:lvl7pPr marL="2971800" indent="-228600" algn="ctr" eaLnBrk="0" fontAlgn="base" hangingPunct="0">
              <a:spcBef>
                <a:spcPct val="0"/>
              </a:spcBef>
              <a:spcAft>
                <a:spcPct val="0"/>
              </a:spcAft>
              <a:defRPr sz="2400">
                <a:solidFill>
                  <a:schemeClr val="tx1"/>
                </a:solidFill>
                <a:latin typeface="Arial" pitchFamily="34" charset="0"/>
                <a:ea typeface="ＭＳ Ｐゴシック" charset="-128"/>
              </a:defRPr>
            </a:lvl7pPr>
            <a:lvl8pPr marL="3429000" indent="-228600" algn="ctr" eaLnBrk="0" fontAlgn="base" hangingPunct="0">
              <a:spcBef>
                <a:spcPct val="0"/>
              </a:spcBef>
              <a:spcAft>
                <a:spcPct val="0"/>
              </a:spcAft>
              <a:defRPr sz="2400">
                <a:solidFill>
                  <a:schemeClr val="tx1"/>
                </a:solidFill>
                <a:latin typeface="Arial" pitchFamily="34" charset="0"/>
                <a:ea typeface="ＭＳ Ｐゴシック" charset="-128"/>
              </a:defRPr>
            </a:lvl8pPr>
            <a:lvl9pPr marL="3886200" indent="-228600" algn="ctr" eaLnBrk="0" fontAlgn="base" hangingPunct="0">
              <a:spcBef>
                <a:spcPct val="0"/>
              </a:spcBef>
              <a:spcAft>
                <a:spcPct val="0"/>
              </a:spcAft>
              <a:defRPr sz="2400">
                <a:solidFill>
                  <a:schemeClr val="tx1"/>
                </a:solidFill>
                <a:latin typeface="Arial" pitchFamily="34" charset="0"/>
                <a:ea typeface="ＭＳ Ｐゴシック" charset="-128"/>
              </a:defRPr>
            </a:lvl9pPr>
          </a:lstStyle>
          <a:p>
            <a:pPr algn="l">
              <a:spcBef>
                <a:spcPct val="20000"/>
              </a:spcBef>
              <a:buFont typeface="Arial" pitchFamily="34" charset="0"/>
              <a:buNone/>
            </a:pPr>
            <a:r>
              <a:rPr lang="en-GB" sz="2800"/>
              <a:t>LINC</a:t>
            </a:r>
          </a:p>
        </p:txBody>
      </p:sp>
      <p:pic>
        <p:nvPicPr>
          <p:cNvPr id="6149" name="Picture 2" descr="G:\Learning Services\Academic Support Division\Induction\Induction 2011\Induction images\UL exterior.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475" y="2278063"/>
            <a:ext cx="3005138" cy="390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3" descr="G:\Learning Services\Academic Support Division\Induction\Induction 2011\Induction images\LINC ext.jpg"/>
          <p:cNvPicPr>
            <a:picLocks noChangeAspect="1" noChangeArrowheads="1"/>
          </p:cNvPicPr>
          <p:nvPr/>
        </p:nvPicPr>
        <p:blipFill>
          <a:blip r:embed="rId5">
            <a:extLst>
              <a:ext uri="{28A0092B-C50C-407E-A947-70E740481C1C}">
                <a14:useLocalDpi xmlns:a14="http://schemas.microsoft.com/office/drawing/2010/main" val="0"/>
              </a:ext>
            </a:extLst>
          </a:blip>
          <a:srcRect l="18915" t="10204" r="33797"/>
          <a:stretch>
            <a:fillRect/>
          </a:stretch>
        </p:blipFill>
        <p:spPr bwMode="auto">
          <a:xfrm>
            <a:off x="5126038" y="2252663"/>
            <a:ext cx="2967037"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C4103833.wav">
            <a:hlinkClick r:id="" action="ppaction://media"/>
          </p:cNvPr>
          <p:cNvPicPr>
            <a:picLocks noChangeAspect="1"/>
          </p:cNvPicPr>
          <p:nvPr>
            <a:wavAudioFile r:embed="rId1" name="C4103851.wav"/>
          </p:nvPr>
        </p:nvPicPr>
        <p:blipFill>
          <a:blip r:embed="rId6">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3155"/>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1"/>
          <p:cNvSpPr>
            <a:spLocks noGrp="1"/>
          </p:cNvSpPr>
          <p:nvPr>
            <p:ph idx="1"/>
          </p:nvPr>
        </p:nvSpPr>
        <p:spPr bwMode="auto">
          <a:xfrm>
            <a:off x="423863" y="1989138"/>
            <a:ext cx="8218487" cy="4106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Arial" pitchFamily="34" charset="0"/>
              <a:buNone/>
            </a:pPr>
            <a:r>
              <a:rPr lang="en-GB" sz="3200" smtClean="0">
                <a:latin typeface="Arial" pitchFamily="34" charset="0"/>
                <a:ea typeface="ＭＳ Ｐゴシック" charset="-128"/>
              </a:rPr>
              <a:t>Places to</a:t>
            </a:r>
          </a:p>
          <a:p>
            <a:pPr>
              <a:buFont typeface="Arial" pitchFamily="34" charset="0"/>
              <a:buNone/>
            </a:pPr>
            <a:r>
              <a:rPr lang="en-GB" sz="3200" smtClean="0">
                <a:latin typeface="Arial" pitchFamily="34" charset="0"/>
                <a:ea typeface="ＭＳ Ｐゴシック" charset="-128"/>
              </a:rPr>
              <a:t>study…</a:t>
            </a:r>
          </a:p>
        </p:txBody>
      </p:sp>
      <p:sp>
        <p:nvSpPr>
          <p:cNvPr id="7171"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University Library</a:t>
            </a:r>
          </a:p>
        </p:txBody>
      </p:sp>
      <p:pic>
        <p:nvPicPr>
          <p:cNvPr id="7172" name="Picture 3" descr="G:\Learning Services\Academic Support Division\Induction\Induction 2011\Induction images\Study po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5250" y="2006600"/>
            <a:ext cx="5835650" cy="387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41B63865.wav">
            <a:hlinkClick r:id="" action="ppaction://media"/>
          </p:cNvPr>
          <p:cNvPicPr>
            <a:picLocks noChangeAspect="1"/>
          </p:cNvPicPr>
          <p:nvPr>
            <a:wavAudioFile r:embed="rId1" name="41B6F581.wav"/>
          </p:nvPr>
        </p:nvPicPr>
        <p:blipFill>
          <a:blip r:embed="rId5">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2085"/>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1"/>
          <p:cNvSpPr>
            <a:spLocks noGrp="1"/>
          </p:cNvSpPr>
          <p:nvPr>
            <p:ph idx="1"/>
          </p:nvPr>
        </p:nvSpPr>
        <p:spPr bwMode="auto">
          <a:xfrm>
            <a:off x="423863" y="1989138"/>
            <a:ext cx="8218487" cy="4106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Arial" pitchFamily="34" charset="0"/>
              <a:buNone/>
            </a:pPr>
            <a:r>
              <a:rPr lang="en-GB" sz="3200" smtClean="0">
                <a:latin typeface="Arial" pitchFamily="34" charset="0"/>
                <a:ea typeface="ＭＳ Ｐゴシック" charset="-128"/>
              </a:rPr>
              <a:t>Book Ends</a:t>
            </a:r>
          </a:p>
          <a:p>
            <a:pPr>
              <a:buFont typeface="Arial" pitchFamily="34" charset="0"/>
              <a:buNone/>
            </a:pPr>
            <a:r>
              <a:rPr lang="en-GB" sz="3200" smtClean="0">
                <a:latin typeface="Arial" pitchFamily="34" charset="0"/>
                <a:ea typeface="ＭＳ Ｐゴシック" charset="-128"/>
              </a:rPr>
              <a:t>café…</a:t>
            </a:r>
          </a:p>
        </p:txBody>
      </p:sp>
      <p:sp>
        <p:nvSpPr>
          <p:cNvPr id="8195"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University Library</a:t>
            </a:r>
          </a:p>
        </p:txBody>
      </p:sp>
      <p:pic>
        <p:nvPicPr>
          <p:cNvPr id="8196" name="Picture 2" descr="G:\Learning Services\Academic Support Division\Induction\Induction 2011\Induction images\Bookends.JPG"/>
          <p:cNvPicPr>
            <a:picLocks noChangeAspect="1" noChangeArrowheads="1"/>
          </p:cNvPicPr>
          <p:nvPr/>
        </p:nvPicPr>
        <p:blipFill>
          <a:blip r:embed="rId4">
            <a:extLst>
              <a:ext uri="{28A0092B-C50C-407E-A947-70E740481C1C}">
                <a14:useLocalDpi xmlns:a14="http://schemas.microsoft.com/office/drawing/2010/main" val="0"/>
              </a:ext>
            </a:extLst>
          </a:blip>
          <a:srcRect r="1263"/>
          <a:stretch>
            <a:fillRect/>
          </a:stretch>
        </p:blipFill>
        <p:spPr bwMode="auto">
          <a:xfrm>
            <a:off x="2689225" y="1989138"/>
            <a:ext cx="5949950" cy="392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45C33880.wav">
            <a:hlinkClick r:id="" action="ppaction://media"/>
          </p:cNvPr>
          <p:cNvPicPr>
            <a:picLocks noChangeAspect="1"/>
          </p:cNvPicPr>
          <p:nvPr>
            <a:wavAudioFile r:embed="rId1" name="45C3DEA7.wav"/>
          </p:nvPr>
        </p:nvPicPr>
        <p:blipFill>
          <a:blip r:embed="rId5">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843"/>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1"/>
          <p:cNvSpPr>
            <a:spLocks noGrp="1"/>
          </p:cNvSpPr>
          <p:nvPr>
            <p:ph idx="1"/>
          </p:nvPr>
        </p:nvSpPr>
        <p:spPr bwMode="auto">
          <a:xfrm>
            <a:off x="423863" y="1989138"/>
            <a:ext cx="8218487" cy="4106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Arial" pitchFamily="34" charset="0"/>
              <a:buNone/>
            </a:pPr>
            <a:r>
              <a:rPr lang="en-GB" sz="3200" smtClean="0">
                <a:latin typeface="Arial" pitchFamily="34" charset="0"/>
                <a:ea typeface="ＭＳ Ｐゴシック" charset="-128"/>
              </a:rPr>
              <a:t>Blackwell’s</a:t>
            </a:r>
          </a:p>
          <a:p>
            <a:pPr>
              <a:buFont typeface="Arial" pitchFamily="34" charset="0"/>
              <a:buNone/>
            </a:pPr>
            <a:r>
              <a:rPr lang="en-GB" sz="3200" smtClean="0">
                <a:latin typeface="Arial" pitchFamily="34" charset="0"/>
                <a:ea typeface="ＭＳ Ｐゴシック" charset="-128"/>
              </a:rPr>
              <a:t>bookshop…</a:t>
            </a:r>
          </a:p>
        </p:txBody>
      </p:sp>
      <p:sp>
        <p:nvSpPr>
          <p:cNvPr id="9219"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University Library</a:t>
            </a:r>
          </a:p>
        </p:txBody>
      </p:sp>
      <p:pic>
        <p:nvPicPr>
          <p:cNvPr id="9220" name="Picture 4" descr="G:\Learning Services\Academic Support Division\Induction\Induction 2011\Induction images\Blackwells.JPG"/>
          <p:cNvPicPr>
            <a:picLocks noChangeAspect="1" noChangeArrowheads="1"/>
          </p:cNvPicPr>
          <p:nvPr/>
        </p:nvPicPr>
        <p:blipFill>
          <a:blip r:embed="rId4">
            <a:extLst>
              <a:ext uri="{28A0092B-C50C-407E-A947-70E740481C1C}">
                <a14:useLocalDpi xmlns:a14="http://schemas.microsoft.com/office/drawing/2010/main" val="0"/>
              </a:ext>
            </a:extLst>
          </a:blip>
          <a:srcRect r="4770"/>
          <a:stretch>
            <a:fillRect/>
          </a:stretch>
        </p:blipFill>
        <p:spPr bwMode="auto">
          <a:xfrm>
            <a:off x="2882900" y="2005013"/>
            <a:ext cx="5551488"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F8433880.wav">
            <a:hlinkClick r:id="" action="ppaction://media"/>
          </p:cNvPr>
          <p:cNvPicPr>
            <a:picLocks noChangeAspect="1"/>
          </p:cNvPicPr>
          <p:nvPr>
            <a:wavAudioFile r:embed="rId1" name="F843512F.wav"/>
          </p:nvPr>
        </p:nvPicPr>
        <p:blipFill>
          <a:blip r:embed="rId5">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41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p:cNvSpPr>
            <a:spLocks noGrp="1"/>
          </p:cNvSpPr>
          <p:nvPr>
            <p:ph idx="1"/>
          </p:nvPr>
        </p:nvSpPr>
        <p:spPr bwMode="auto">
          <a:xfrm>
            <a:off x="423863" y="1989138"/>
            <a:ext cx="8218487" cy="4106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Arial" pitchFamily="34" charset="0"/>
              <a:buNone/>
            </a:pPr>
            <a:r>
              <a:rPr lang="en-GB" sz="3200" smtClean="0">
                <a:latin typeface="Arial" pitchFamily="34" charset="0"/>
                <a:ea typeface="ＭＳ Ｐゴシック" charset="-128"/>
              </a:rPr>
              <a:t>Help desks…</a:t>
            </a:r>
          </a:p>
        </p:txBody>
      </p:sp>
      <p:sp>
        <p:nvSpPr>
          <p:cNvPr id="10243"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University Library</a:t>
            </a:r>
          </a:p>
        </p:txBody>
      </p:sp>
      <p:pic>
        <p:nvPicPr>
          <p:cNvPr id="10244" name="Picture 2" descr="G:\Learning Services\Academic Support Division\Induction\Induction 2011\Induction images\GF help desk.jpg"/>
          <p:cNvPicPr>
            <a:picLocks noChangeAspect="1" noChangeArrowheads="1"/>
          </p:cNvPicPr>
          <p:nvPr/>
        </p:nvPicPr>
        <p:blipFill>
          <a:blip r:embed="rId4">
            <a:extLst>
              <a:ext uri="{28A0092B-C50C-407E-A947-70E740481C1C}">
                <a14:useLocalDpi xmlns:a14="http://schemas.microsoft.com/office/drawing/2010/main" val="0"/>
              </a:ext>
            </a:extLst>
          </a:blip>
          <a:srcRect l="1477" r="3822"/>
          <a:stretch>
            <a:fillRect/>
          </a:stretch>
        </p:blipFill>
        <p:spPr bwMode="auto">
          <a:xfrm>
            <a:off x="3016250" y="2043113"/>
            <a:ext cx="5540375"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8B083896.wav">
            <a:hlinkClick r:id="" action="ppaction://media"/>
          </p:cNvPr>
          <p:cNvPicPr>
            <a:picLocks noChangeAspect="1"/>
          </p:cNvPicPr>
          <p:nvPr>
            <a:wavAudioFile r:embed="rId1" name="8B08BCD7.wav"/>
          </p:nvPr>
        </p:nvPicPr>
        <p:blipFill>
          <a:blip r:embed="rId5">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9372"/>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1"/>
          <p:cNvSpPr>
            <a:spLocks noGrp="1"/>
          </p:cNvSpPr>
          <p:nvPr>
            <p:ph idx="1"/>
          </p:nvPr>
        </p:nvSpPr>
        <p:spPr bwMode="auto">
          <a:xfrm>
            <a:off x="423863" y="1989138"/>
            <a:ext cx="8218487" cy="4106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Arial" pitchFamily="34" charset="0"/>
              <a:buNone/>
            </a:pPr>
            <a:r>
              <a:rPr lang="en-GB" sz="3200" smtClean="0">
                <a:latin typeface="Arial" pitchFamily="34" charset="0"/>
                <a:ea typeface="ＭＳ Ｐゴシック" charset="-128"/>
              </a:rPr>
              <a:t>Computer </a:t>
            </a:r>
          </a:p>
          <a:p>
            <a:pPr>
              <a:buFont typeface="Arial" pitchFamily="34" charset="0"/>
              <a:buNone/>
            </a:pPr>
            <a:r>
              <a:rPr lang="en-GB" sz="3200" smtClean="0">
                <a:latin typeface="Arial" pitchFamily="34" charset="0"/>
                <a:ea typeface="ＭＳ Ｐゴシック" charset="-128"/>
              </a:rPr>
              <a:t>access…</a:t>
            </a:r>
          </a:p>
        </p:txBody>
      </p:sp>
      <p:sp>
        <p:nvSpPr>
          <p:cNvPr id="11267"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University Library</a:t>
            </a:r>
          </a:p>
        </p:txBody>
      </p:sp>
      <p:pic>
        <p:nvPicPr>
          <p:cNvPr id="11268" name="Picture 2" descr="G:\Learning Services\Academic Support Division\Induction\Induction 2011\Induction images\Sunrays.jpg"/>
          <p:cNvPicPr>
            <a:picLocks noChangeAspect="1" noChangeArrowheads="1"/>
          </p:cNvPicPr>
          <p:nvPr/>
        </p:nvPicPr>
        <p:blipFill>
          <a:blip r:embed="rId4">
            <a:extLst>
              <a:ext uri="{28A0092B-C50C-407E-A947-70E740481C1C}">
                <a14:useLocalDpi xmlns:a14="http://schemas.microsoft.com/office/drawing/2010/main" val="0"/>
              </a:ext>
            </a:extLst>
          </a:blip>
          <a:srcRect r="5350"/>
          <a:stretch>
            <a:fillRect/>
          </a:stretch>
        </p:blipFill>
        <p:spPr bwMode="auto">
          <a:xfrm>
            <a:off x="2843213" y="1935163"/>
            <a:ext cx="5646737"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42023896.wav">
            <a:hlinkClick r:id="" action="ppaction://media"/>
          </p:cNvPr>
          <p:cNvPicPr>
            <a:picLocks noChangeAspect="1"/>
          </p:cNvPicPr>
          <p:nvPr>
            <a:wavAudioFile r:embed="rId1" name="420211FC.wav"/>
          </p:nvPr>
        </p:nvPicPr>
        <p:blipFill>
          <a:blip r:embed="rId5">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9274"/>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1"/>
          <p:cNvSpPr>
            <a:spLocks noGrp="1"/>
          </p:cNvSpPr>
          <p:nvPr>
            <p:ph idx="1"/>
          </p:nvPr>
        </p:nvSpPr>
        <p:spPr bwMode="auto">
          <a:xfrm>
            <a:off x="423863" y="1989138"/>
            <a:ext cx="8218487" cy="4106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Arial" pitchFamily="34" charset="0"/>
              <a:buNone/>
            </a:pPr>
            <a:r>
              <a:rPr lang="en-GB" sz="3200" smtClean="0">
                <a:latin typeface="Arial" pitchFamily="34" charset="0"/>
                <a:ea typeface="ＭＳ Ｐゴシック" charset="-128"/>
              </a:rPr>
              <a:t>24/7 computer  </a:t>
            </a:r>
          </a:p>
          <a:p>
            <a:pPr>
              <a:buFont typeface="Arial" pitchFamily="34" charset="0"/>
              <a:buNone/>
            </a:pPr>
            <a:r>
              <a:rPr lang="en-GB" sz="3200" smtClean="0">
                <a:latin typeface="Arial" pitchFamily="34" charset="0"/>
                <a:ea typeface="ＭＳ Ｐゴシック" charset="-128"/>
              </a:rPr>
              <a:t>access with</a:t>
            </a:r>
          </a:p>
          <a:p>
            <a:pPr>
              <a:buFont typeface="Arial" pitchFamily="34" charset="0"/>
              <a:buNone/>
            </a:pPr>
            <a:r>
              <a:rPr lang="en-GB" sz="3200" smtClean="0">
                <a:latin typeface="Arial" pitchFamily="34" charset="0"/>
                <a:ea typeface="ＭＳ Ｐゴシック" charset="-128"/>
              </a:rPr>
              <a:t>your Unicard…</a:t>
            </a:r>
          </a:p>
        </p:txBody>
      </p:sp>
      <p:sp>
        <p:nvSpPr>
          <p:cNvPr id="12291"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The LINC</a:t>
            </a:r>
          </a:p>
        </p:txBody>
      </p:sp>
      <p:pic>
        <p:nvPicPr>
          <p:cNvPr id="12292" name="Picture 3" descr="G:\Learning Services\Academic Support Division\Induction\Induction 2011\Induction images\LINC PCs.jpg"/>
          <p:cNvPicPr>
            <a:picLocks noChangeAspect="1" noChangeArrowheads="1"/>
          </p:cNvPicPr>
          <p:nvPr/>
        </p:nvPicPr>
        <p:blipFill>
          <a:blip r:embed="rId4">
            <a:extLst>
              <a:ext uri="{28A0092B-C50C-407E-A947-70E740481C1C}">
                <a14:useLocalDpi xmlns:a14="http://schemas.microsoft.com/office/drawing/2010/main" val="0"/>
              </a:ext>
            </a:extLst>
          </a:blip>
          <a:srcRect r="2840"/>
          <a:stretch>
            <a:fillRect/>
          </a:stretch>
        </p:blipFill>
        <p:spPr bwMode="auto">
          <a:xfrm>
            <a:off x="3362325" y="1928813"/>
            <a:ext cx="5330825" cy="364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E72D3911.wav">
            <a:hlinkClick r:id="" action="ppaction://media"/>
          </p:cNvPr>
          <p:cNvPicPr>
            <a:picLocks noChangeAspect="1"/>
          </p:cNvPicPr>
          <p:nvPr>
            <a:wavAudioFile r:embed="rId1" name="E72D3470.wav"/>
          </p:nvPr>
        </p:nvPicPr>
        <p:blipFill>
          <a:blip r:embed="rId5">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2412"/>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1"/>
          <p:cNvSpPr>
            <a:spLocks noGrp="1"/>
          </p:cNvSpPr>
          <p:nvPr>
            <p:ph idx="1"/>
          </p:nvPr>
        </p:nvSpPr>
        <p:spPr bwMode="auto">
          <a:xfrm>
            <a:off x="423863" y="1989138"/>
            <a:ext cx="8218487" cy="4106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Arial" pitchFamily="34" charset="0"/>
              <a:buNone/>
            </a:pPr>
            <a:r>
              <a:rPr lang="en-GB" sz="3200" smtClean="0">
                <a:latin typeface="Arial" pitchFamily="34" charset="0"/>
                <a:ea typeface="ＭＳ Ｐゴシック" charset="-128"/>
              </a:rPr>
              <a:t>TV studio and</a:t>
            </a:r>
          </a:p>
          <a:p>
            <a:pPr>
              <a:buFont typeface="Arial" pitchFamily="34" charset="0"/>
              <a:buNone/>
            </a:pPr>
            <a:r>
              <a:rPr lang="en-GB" sz="3200" smtClean="0">
                <a:latin typeface="Arial" pitchFamily="34" charset="0"/>
                <a:ea typeface="ＭＳ Ｐゴシック" charset="-128"/>
              </a:rPr>
              <a:t>editing suites…</a:t>
            </a:r>
          </a:p>
        </p:txBody>
      </p:sp>
      <p:sp>
        <p:nvSpPr>
          <p:cNvPr id="13315"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The LINC</a:t>
            </a:r>
          </a:p>
        </p:txBody>
      </p:sp>
      <p:pic>
        <p:nvPicPr>
          <p:cNvPr id="13316" name="Picture 2" descr="G:\Learning Services\MEDIA &amp; ICT RESOURCE DIVISION\Media Development\HD TV Studio\HD Studio Stills\Studio029.jpg"/>
          <p:cNvPicPr>
            <a:picLocks noChangeAspect="1" noChangeArrowheads="1"/>
          </p:cNvPicPr>
          <p:nvPr/>
        </p:nvPicPr>
        <p:blipFill>
          <a:blip r:embed="rId4">
            <a:extLst>
              <a:ext uri="{28A0092B-C50C-407E-A947-70E740481C1C}">
                <a14:useLocalDpi xmlns:a14="http://schemas.microsoft.com/office/drawing/2010/main" val="0"/>
              </a:ext>
            </a:extLst>
          </a:blip>
          <a:srcRect l="1752" r="20065"/>
          <a:stretch>
            <a:fillRect/>
          </a:stretch>
        </p:blipFill>
        <p:spPr bwMode="auto">
          <a:xfrm>
            <a:off x="3452813" y="1893888"/>
            <a:ext cx="5281612" cy="382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15883927.wav">
            <a:hlinkClick r:id="" action="ppaction://media"/>
          </p:cNvPr>
          <p:cNvPicPr>
            <a:picLocks noChangeAspect="1"/>
          </p:cNvPicPr>
          <p:nvPr>
            <a:wavAudioFile r:embed="rId1" name="15889012.wav"/>
          </p:nvPr>
        </p:nvPicPr>
        <p:blipFill>
          <a:blip r:embed="rId5">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8639"/>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bwMode="auto">
          <a:xfrm>
            <a:off x="423863" y="1989138"/>
            <a:ext cx="8218487" cy="4106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Arial" pitchFamily="34" charset="0"/>
              <a:buNone/>
            </a:pPr>
            <a:r>
              <a:rPr lang="en-GB" sz="3200" smtClean="0">
                <a:latin typeface="Arial" pitchFamily="34" charset="0"/>
                <a:ea typeface="ＭＳ Ｐゴシック" charset="-128"/>
              </a:rPr>
              <a:t>Help desk</a:t>
            </a:r>
          </a:p>
          <a:p>
            <a:pPr>
              <a:buFont typeface="Arial" pitchFamily="34" charset="0"/>
              <a:buNone/>
            </a:pPr>
            <a:r>
              <a:rPr lang="en-GB" sz="3200" smtClean="0">
                <a:latin typeface="Arial" pitchFamily="34" charset="0"/>
                <a:ea typeface="ＭＳ Ｐゴシック" charset="-128"/>
              </a:rPr>
              <a:t>for media and </a:t>
            </a:r>
          </a:p>
          <a:p>
            <a:pPr>
              <a:buFont typeface="Arial" pitchFamily="34" charset="0"/>
              <a:buNone/>
            </a:pPr>
            <a:r>
              <a:rPr lang="en-GB" sz="3200" smtClean="0">
                <a:latin typeface="Arial" pitchFamily="34" charset="0"/>
                <a:ea typeface="ＭＳ Ｐゴシック" charset="-128"/>
              </a:rPr>
              <a:t>IT enquiries…</a:t>
            </a:r>
          </a:p>
        </p:txBody>
      </p:sp>
      <p:sp>
        <p:nvSpPr>
          <p:cNvPr id="14339"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The LINC</a:t>
            </a:r>
          </a:p>
        </p:txBody>
      </p:sp>
      <p:pic>
        <p:nvPicPr>
          <p:cNvPr id="14340" name="Picture 2" descr="G:\Learning Services\Academic Support Division\Induction\Induction 2011\Induction images\LINC desk.jpg"/>
          <p:cNvPicPr>
            <a:picLocks noChangeAspect="1" noChangeArrowheads="1"/>
          </p:cNvPicPr>
          <p:nvPr/>
        </p:nvPicPr>
        <p:blipFill>
          <a:blip r:embed="rId4">
            <a:extLst>
              <a:ext uri="{28A0092B-C50C-407E-A947-70E740481C1C}">
                <a14:useLocalDpi xmlns:a14="http://schemas.microsoft.com/office/drawing/2010/main" val="0"/>
              </a:ext>
            </a:extLst>
          </a:blip>
          <a:srcRect l="7996" t="3612" r="9915" b="5217"/>
          <a:stretch>
            <a:fillRect/>
          </a:stretch>
        </p:blipFill>
        <p:spPr bwMode="auto">
          <a:xfrm>
            <a:off x="3425825" y="1951038"/>
            <a:ext cx="5254625" cy="387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70C93927.wav">
            <a:hlinkClick r:id="" action="ppaction://media"/>
          </p:cNvPr>
          <p:cNvPicPr>
            <a:picLocks noChangeAspect="1"/>
          </p:cNvPicPr>
          <p:nvPr>
            <a:wavAudioFile r:embed="rId1" name="70C9FBD5.wav"/>
          </p:nvPr>
        </p:nvPicPr>
        <p:blipFill>
          <a:blip r:embed="rId5">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2917"/>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1"/>
          <p:cNvSpPr>
            <a:spLocks noGrp="1"/>
          </p:cNvSpPr>
          <p:nvPr>
            <p:ph idx="1"/>
          </p:nvPr>
        </p:nvSpPr>
        <p:spPr bwMode="auto">
          <a:xfrm>
            <a:off x="423863" y="1855788"/>
            <a:ext cx="8218487" cy="4240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 typeface="Arial" pitchFamily="34" charset="0"/>
              <a:buNone/>
            </a:pPr>
            <a:r>
              <a:rPr lang="en-GB" sz="2600" smtClean="0">
                <a:latin typeface="Arial" pitchFamily="34" charset="0"/>
                <a:ea typeface="ＭＳ Ｐゴシック" charset="-128"/>
              </a:rPr>
              <a:t>Edge Hill has sites libraries at:</a:t>
            </a:r>
          </a:p>
          <a:p>
            <a:r>
              <a:rPr lang="en-GB" sz="2600" b="1" smtClean="0">
                <a:latin typeface="Arial" pitchFamily="34" charset="0"/>
                <a:ea typeface="ＭＳ Ｐゴシック" charset="-128"/>
              </a:rPr>
              <a:t>Woodlands </a:t>
            </a:r>
            <a:r>
              <a:rPr lang="en-GB" sz="2600" smtClean="0">
                <a:latin typeface="Arial" pitchFamily="34" charset="0"/>
                <a:ea typeface="ＭＳ Ｐゴシック" charset="-128"/>
              </a:rPr>
              <a:t>(Chorley)</a:t>
            </a:r>
          </a:p>
          <a:p>
            <a:r>
              <a:rPr lang="en-GB" sz="2600" b="1" smtClean="0">
                <a:latin typeface="Arial" pitchFamily="34" charset="0"/>
                <a:ea typeface="ＭＳ Ｐゴシック" charset="-128"/>
              </a:rPr>
              <a:t>Aintree Hospital</a:t>
            </a:r>
          </a:p>
          <a:p>
            <a:r>
              <a:rPr lang="en-GB" sz="2600" b="1" smtClean="0">
                <a:latin typeface="Arial" pitchFamily="34" charset="0"/>
                <a:ea typeface="ＭＳ Ｐゴシック" charset="-128"/>
              </a:rPr>
              <a:t>Armstrong House </a:t>
            </a:r>
            <a:r>
              <a:rPr lang="en-GB" sz="2600" smtClean="0">
                <a:latin typeface="Arial" pitchFamily="34" charset="0"/>
                <a:ea typeface="ＭＳ Ｐゴシック" charset="-128"/>
              </a:rPr>
              <a:t>(Manchester)</a:t>
            </a:r>
          </a:p>
          <a:p>
            <a:pPr>
              <a:buFont typeface="Arial" pitchFamily="34" charset="0"/>
              <a:buNone/>
            </a:pPr>
            <a:endParaRPr lang="en-GB" sz="2400" smtClean="0">
              <a:latin typeface="Arial" pitchFamily="34" charset="0"/>
              <a:ea typeface="ＭＳ Ｐゴシック" charset="-128"/>
            </a:endParaRPr>
          </a:p>
          <a:p>
            <a:pPr>
              <a:buFont typeface="Arial" pitchFamily="34" charset="0"/>
              <a:buNone/>
            </a:pPr>
            <a:r>
              <a:rPr lang="en-GB" sz="2600" smtClean="0">
                <a:latin typeface="Arial" pitchFamily="34" charset="0"/>
                <a:ea typeface="ＭＳ Ｐゴシック" charset="-128"/>
              </a:rPr>
              <a:t>At all these sites you can:</a:t>
            </a:r>
          </a:p>
          <a:p>
            <a:r>
              <a:rPr lang="en-GB" sz="2600" smtClean="0">
                <a:latin typeface="Arial" pitchFamily="34" charset="0"/>
                <a:ea typeface="ＭＳ Ｐゴシック" charset="-128"/>
              </a:rPr>
              <a:t>borrow and return books</a:t>
            </a:r>
          </a:p>
          <a:p>
            <a:r>
              <a:rPr lang="en-GB" sz="2600" smtClean="0">
                <a:latin typeface="Arial" pitchFamily="34" charset="0"/>
                <a:ea typeface="ＭＳ Ｐゴシック" charset="-128"/>
              </a:rPr>
              <a:t>use the IT facilities</a:t>
            </a:r>
          </a:p>
          <a:p>
            <a:r>
              <a:rPr lang="en-GB" sz="2600" smtClean="0">
                <a:latin typeface="Arial" pitchFamily="34" charset="0"/>
                <a:ea typeface="ＭＳ Ｐゴシック" charset="-128"/>
              </a:rPr>
              <a:t>find a place to study</a:t>
            </a:r>
          </a:p>
          <a:p>
            <a:pPr>
              <a:buFont typeface="Arial" pitchFamily="34" charset="0"/>
              <a:buNone/>
            </a:pPr>
            <a:endParaRPr lang="en-GB" smtClean="0">
              <a:latin typeface="Arial" pitchFamily="34" charset="0"/>
              <a:ea typeface="ＭＳ Ｐゴシック" charset="-128"/>
            </a:endParaRPr>
          </a:p>
        </p:txBody>
      </p:sp>
      <p:sp>
        <p:nvSpPr>
          <p:cNvPr id="15363"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Library and IT facilities</a:t>
            </a:r>
          </a:p>
        </p:txBody>
      </p:sp>
      <p:pic>
        <p:nvPicPr>
          <p:cNvPr id="15364" name="Picture 2" descr="G:\Learning Services\Academic Support Division\Induction\Induction 2011\Induction images\Woodlands.JPG"/>
          <p:cNvPicPr>
            <a:picLocks noChangeAspect="1" noChangeArrowheads="1"/>
          </p:cNvPicPr>
          <p:nvPr/>
        </p:nvPicPr>
        <p:blipFill>
          <a:blip r:embed="rId4">
            <a:extLst>
              <a:ext uri="{28A0092B-C50C-407E-A947-70E740481C1C}">
                <a14:useLocalDpi xmlns:a14="http://schemas.microsoft.com/office/drawing/2010/main" val="0"/>
              </a:ext>
            </a:extLst>
          </a:blip>
          <a:srcRect r="10616" b="13760"/>
          <a:stretch>
            <a:fillRect/>
          </a:stretch>
        </p:blipFill>
        <p:spPr bwMode="auto">
          <a:xfrm>
            <a:off x="5930900" y="1938338"/>
            <a:ext cx="2695575" cy="19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3" descr="G:\Learning Services\Academic Support Division\Induction\Induction 2011\Induction images\LIRC.jpg"/>
          <p:cNvPicPr>
            <a:picLocks noChangeAspect="1" noChangeArrowheads="1"/>
          </p:cNvPicPr>
          <p:nvPr/>
        </p:nvPicPr>
        <p:blipFill>
          <a:blip r:embed="rId5">
            <a:extLst>
              <a:ext uri="{28A0092B-C50C-407E-A947-70E740481C1C}">
                <a14:useLocalDpi xmlns:a14="http://schemas.microsoft.com/office/drawing/2010/main" val="0"/>
              </a:ext>
            </a:extLst>
          </a:blip>
          <a:srcRect t="2248" r="25618" b="17389"/>
          <a:stretch>
            <a:fillRect/>
          </a:stretch>
        </p:blipFill>
        <p:spPr bwMode="auto">
          <a:xfrm>
            <a:off x="5929313" y="4176713"/>
            <a:ext cx="2736850"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08513943.wav">
            <a:hlinkClick r:id="" action="ppaction://media"/>
          </p:cNvPr>
          <p:cNvPicPr>
            <a:picLocks noChangeAspect="1"/>
          </p:cNvPicPr>
          <p:nvPr>
            <a:wavAudioFile r:embed="rId1" name="085115E6.wav"/>
          </p:nvPr>
        </p:nvPicPr>
        <p:blipFill>
          <a:blip r:embed="rId6">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6878"/>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p:cNvSpPr>
          <p:nvPr>
            <p:ph type="ctrTitle"/>
          </p:nvPr>
        </p:nvSpPr>
        <p:spPr bwMode="auto">
          <a:xfrm>
            <a:off x="422275" y="806450"/>
            <a:ext cx="8253413" cy="893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smtClean="0">
                <a:latin typeface="Georgia" pitchFamily="18" charset="0"/>
                <a:ea typeface="ＭＳ Ｐゴシック" charset="-128"/>
              </a:rPr>
              <a:t>Library and IT facilities</a:t>
            </a:r>
          </a:p>
        </p:txBody>
      </p:sp>
      <p:pic>
        <p:nvPicPr>
          <p:cNvPr id="16387"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l="613" t="20686" r="5424" b="7533"/>
          <a:stretch>
            <a:fillRect/>
          </a:stretch>
        </p:blipFill>
        <p:spPr bwMode="auto">
          <a:xfrm>
            <a:off x="3903663" y="3040063"/>
            <a:ext cx="4721225" cy="27051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Rectangle 4"/>
          <p:cNvSpPr>
            <a:spLocks noChangeArrowheads="1"/>
          </p:cNvSpPr>
          <p:nvPr/>
        </p:nvSpPr>
        <p:spPr bwMode="auto">
          <a:xfrm>
            <a:off x="457200" y="1801813"/>
            <a:ext cx="8113713"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a:r>
              <a:rPr lang="en-GB" sz="3000"/>
              <a:t>See the Learning Services web pages for more details of our locations and opening hours:</a:t>
            </a:r>
          </a:p>
          <a:p>
            <a:pPr algn="l"/>
            <a:endParaRPr lang="en-GB" sz="3200">
              <a:hlinkClick r:id="rId5"/>
            </a:endParaRPr>
          </a:p>
          <a:p>
            <a:pPr algn="l"/>
            <a:endParaRPr lang="en-GB" sz="3200">
              <a:hlinkClick r:id="rId5"/>
            </a:endParaRPr>
          </a:p>
          <a:p>
            <a:pPr algn="l"/>
            <a:r>
              <a:rPr lang="en-GB" sz="3200">
                <a:hlinkClick r:id="rId5"/>
              </a:rPr>
              <a:t>edgehill.ac.uk/ls</a:t>
            </a:r>
            <a:endParaRPr lang="en-GB" sz="3200"/>
          </a:p>
        </p:txBody>
      </p:sp>
      <p:pic>
        <p:nvPicPr>
          <p:cNvPr id="3" name="23003974.wav">
            <a:hlinkClick r:id="" action="ppaction://media"/>
          </p:cNvPr>
          <p:cNvPicPr>
            <a:picLocks noChangeAspect="1"/>
          </p:cNvPicPr>
          <p:nvPr>
            <a:wavAudioFile r:embed="rId1" name="23000F03.wav"/>
          </p:nvPr>
        </p:nvPicPr>
        <p:blipFill>
          <a:blip r:embed="rId6">
            <a:extLst>
              <a:ext uri="{28A0092B-C50C-407E-A947-70E740481C1C}">
                <a14:useLocalDpi xmlns:a14="http://schemas.microsoft.com/office/drawing/2010/main" val="0"/>
              </a:ext>
            </a:extLst>
          </a:blip>
          <a:srcRect/>
          <a:stretch>
            <a:fillRect/>
          </a:stretch>
        </p:blipFill>
        <p:spPr bwMode="auto">
          <a:xfrm>
            <a:off x="8318500" y="60325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1541"/>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Story.thmx</Template>
  <TotalTime>1456</TotalTime>
  <Words>576</Words>
  <Application>Microsoft Office PowerPoint</Application>
  <PresentationFormat>On-screen Show (4:3)</PresentationFormat>
  <Paragraphs>67</Paragraphs>
  <Slides>12</Slides>
  <Notes>11</Notes>
  <HiddenSlides>0</HiddenSlides>
  <MMClips>11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ＭＳ Ｐゴシック</vt:lpstr>
      <vt:lpstr>Calibri</vt:lpstr>
      <vt:lpstr>Georgia</vt:lpstr>
      <vt:lpstr>Office Theme</vt:lpstr>
      <vt:lpstr>Library and IT facilities</vt:lpstr>
      <vt:lpstr>Library and IT facilities</vt:lpstr>
      <vt:lpstr>University Library</vt:lpstr>
      <vt:lpstr>University Library</vt:lpstr>
      <vt:lpstr>University Library</vt:lpstr>
      <vt:lpstr>University Library</vt:lpstr>
      <vt:lpstr>University Library</vt:lpstr>
      <vt:lpstr>The LINC</vt:lpstr>
      <vt:lpstr>The LINC</vt:lpstr>
      <vt:lpstr>The LINC</vt:lpstr>
      <vt:lpstr>Library and IT facilities</vt:lpstr>
      <vt:lpstr>Library and IT facilities</vt:lpstr>
    </vt:vector>
  </TitlesOfParts>
  <Company>Edge Hill University -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Butler</dc:creator>
  <cp:lastModifiedBy>Fleminga</cp:lastModifiedBy>
  <cp:revision>60</cp:revision>
  <dcterms:created xsi:type="dcterms:W3CDTF">2011-06-16T08:34:32Z</dcterms:created>
  <dcterms:modified xsi:type="dcterms:W3CDTF">2011-08-31T12:16:59Z</dcterms:modified>
</cp:coreProperties>
</file>