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handoutMasterIdLst>
    <p:handoutMasterId r:id="rId6"/>
  </p:handoutMasterIdLst>
  <p:sldIdLst>
    <p:sldId id="257" r:id="rId2"/>
    <p:sldId id="259" r:id="rId3"/>
    <p:sldId id="260" r:id="rId4"/>
  </p:sldIdLst>
  <p:sldSz cx="9144000" cy="6858000" type="screen4x3"/>
  <p:notesSz cx="6797675" cy="9928225"/>
  <p:defaultTextStyle>
    <a:defPPr>
      <a:defRPr lang="en-US"/>
    </a:defPPr>
    <a:lvl1pPr algn="ctr"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ctr"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ctr"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ctr"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ctr"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D617"/>
    <a:srgbClr val="FFFFFF"/>
    <a:srgbClr val="9E90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p:scale>
          <a:sx n="60" d="100"/>
          <a:sy n="60" d="100"/>
        </p:scale>
        <p:origin x="-1656" y="-294"/>
      </p:cViewPr>
      <p:guideLst>
        <p:guide orient="horz" pos="1239"/>
        <p:guide pos="27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3" name="Date Placeholder 2"/>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7A0DC4D7-FD1B-4E01-940C-D22301B4699A}" type="datetimeFigureOut">
              <a:rPr lang="en-US"/>
              <a:pPr/>
              <a:t>8/31/2011</a:t>
            </a:fld>
            <a:endParaRPr lang="en-US"/>
          </a:p>
        </p:txBody>
      </p:sp>
      <p:sp>
        <p:nvSpPr>
          <p:cNvPr id="4" name="Footer Placeholder 3"/>
          <p:cNvSpPr>
            <a:spLocks noGrp="1"/>
          </p:cNvSpPr>
          <p:nvPr>
            <p:ph type="ftr" sz="quarter" idx="2"/>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US"/>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AD28447-E5E5-43E0-8B81-43D8887EA432}" type="slidenum">
              <a:rPr lang="en-US"/>
              <a:pPr/>
              <a:t>‹#›</a:t>
            </a:fld>
            <a:endParaRPr lang="en-US"/>
          </a:p>
        </p:txBody>
      </p:sp>
    </p:spTree>
    <p:extLst>
      <p:ext uri="{BB962C8B-B14F-4D97-AF65-F5344CB8AC3E}">
        <p14:creationId xmlns:p14="http://schemas.microsoft.com/office/powerpoint/2010/main" val="28335865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wrap="square" lIns="91440" tIns="45720" rIns="91440" bIns="45720" numCol="1" anchor="t"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3" name="Date Placeholder 2"/>
          <p:cNvSpPr>
            <a:spLocks noGrp="1"/>
          </p:cNvSpPr>
          <p:nvPr>
            <p:ph type="dt"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B4569318-60A7-4189-865F-E00AA4568ABD}" type="datetimeFigureOut">
              <a:rPr lang="en-GB"/>
              <a:pPr/>
              <a:t>31/08/2011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29750"/>
            <a:ext cx="2946400" cy="496888"/>
          </a:xfrm>
          <a:prstGeom prst="rect">
            <a:avLst/>
          </a:prstGeom>
        </p:spPr>
        <p:txBody>
          <a:bodyPr vert="horz" wrap="square" lIns="91440" tIns="45720" rIns="91440" bIns="45720" numCol="1" anchor="b" anchorCtr="0" compatLnSpc="1">
            <a:prstTxWarp prst="textNoShape">
              <a:avLst/>
            </a:prstTxWarp>
          </a:bodyPr>
          <a:lstStyle>
            <a:lvl1pPr algn="l">
              <a:defRPr sz="1200">
                <a:latin typeface="Arial" charset="0"/>
                <a:ea typeface="ＭＳ Ｐゴシック" charset="0"/>
                <a:cs typeface="ＭＳ Ｐゴシック" charset="0"/>
              </a:defRPr>
            </a:lvl1pPr>
          </a:lstStyle>
          <a:p>
            <a:pPr>
              <a:defRPr/>
            </a:pPr>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69132E5B-108E-4D92-8AC7-346820ED84A3}" type="slidenum">
              <a:rPr lang="en-GB"/>
              <a:pPr/>
              <a:t>‹#›</a:t>
            </a:fld>
            <a:endParaRPr lang="en-GB"/>
          </a:p>
        </p:txBody>
      </p:sp>
    </p:spTree>
    <p:extLst>
      <p:ext uri="{BB962C8B-B14F-4D97-AF65-F5344CB8AC3E}">
        <p14:creationId xmlns:p14="http://schemas.microsoft.com/office/powerpoint/2010/main" val="23567588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ＭＳ Ｐゴシック" pitchFamily="84" charset="-128"/>
      </a:defRPr>
    </a:lvl1pPr>
    <a:lvl2pPr marL="4572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2pPr>
    <a:lvl3pPr marL="9144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3pPr>
    <a:lvl4pPr marL="13716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4pPr>
    <a:lvl5pPr marL="1828800" algn="l" rtl="0" eaLnBrk="0" fontAlgn="base" hangingPunct="0">
      <a:spcBef>
        <a:spcPct val="30000"/>
      </a:spcBef>
      <a:spcAft>
        <a:spcPct val="0"/>
      </a:spcAft>
      <a:defRPr sz="1200" kern="1200">
        <a:solidFill>
          <a:schemeClr val="tx1"/>
        </a:solidFill>
        <a:latin typeface="Arial" pitchFamily="84" charset="0"/>
        <a:ea typeface="ＭＳ Ｐゴシック" pitchFamily="8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spcAft>
                <a:spcPts val="0"/>
              </a:spcAft>
              <a:defRPr/>
            </a:pPr>
            <a:r>
              <a:rPr lang="en-GB" sz="1200" dirty="0" smtClean="0"/>
              <a:t>Your Unicard is important so please keep it safe.  </a:t>
            </a:r>
            <a:r>
              <a:rPr lang="en-GB" sz="1200" smtClean="0"/>
              <a:t>It </a:t>
            </a:r>
            <a:r>
              <a:rPr lang="en-GB" sz="1200" dirty="0" smtClean="0"/>
              <a:t>acts as your University ID card to show that you are a current student at Edge</a:t>
            </a:r>
            <a:r>
              <a:rPr lang="en-GB" sz="1200" baseline="0" dirty="0" smtClean="0"/>
              <a:t> Hill, so it’s a good idea to have it with you whenever you’re on campus.  All students </a:t>
            </a:r>
            <a:r>
              <a:rPr lang="en-GB" sz="1200" dirty="0" smtClean="0"/>
              <a:t>should receive a Unicard at enrolment but if you didn’t receive one,</a:t>
            </a:r>
            <a:r>
              <a:rPr lang="en-GB" sz="1200" baseline="0" dirty="0" smtClean="0"/>
              <a:t> you can get your Unicard from the main University Library – all you’ll need is your enrolment letter.</a:t>
            </a:r>
            <a:endParaRPr lang="en-GB" sz="1200" dirty="0" smtClean="0"/>
          </a:p>
        </p:txBody>
      </p:sp>
      <p:sp>
        <p:nvSpPr>
          <p:cNvPr id="4" name="Slide Number Placeholder 3"/>
          <p:cNvSpPr>
            <a:spLocks noGrp="1"/>
          </p:cNvSpPr>
          <p:nvPr>
            <p:ph type="sldNum" sz="quarter" idx="10"/>
          </p:nvPr>
        </p:nvSpPr>
        <p:spPr/>
        <p:txBody>
          <a:bodyPr/>
          <a:lstStyle/>
          <a:p>
            <a:fld id="{69132E5B-108E-4D92-8AC7-346820ED84A3}" type="slidenum">
              <a:rPr lang="en-GB" smtClean="0"/>
              <a:pPr/>
              <a:t>2</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spcAft>
                <a:spcPts val="0"/>
              </a:spcAft>
              <a:defRPr/>
            </a:pPr>
            <a:r>
              <a:rPr lang="en-GB" sz="1200" dirty="0" smtClean="0"/>
              <a:t>You can use your Unicard</a:t>
            </a:r>
            <a:r>
              <a:rPr lang="en-GB" sz="1200" baseline="0" dirty="0" smtClean="0"/>
              <a:t> for a number of different purposes.  Firstly, it is your library card so you will need it to borrow books from the University libraries.  Your Unicard will also give you access to facilities outside of normal working hours – for example, you can use your Unicard to access the 24 hour IT facilities in the LINC.  Simply swipe your Unicard on the keypad at the door.  If you live on campus, you may also use your Unicard to get into your halls of residence or to buy your meals from the Terrace </a:t>
            </a:r>
            <a:r>
              <a:rPr lang="en-GB" sz="1200" baseline="0" smtClean="0"/>
              <a:t>Café.</a:t>
            </a:r>
            <a:endParaRPr lang="en-GB" sz="1200" dirty="0" smtClean="0">
              <a:solidFill>
                <a:srgbClr val="FF0000"/>
              </a:solidFill>
            </a:endParaRPr>
          </a:p>
          <a:p>
            <a:pPr fontAlgn="auto">
              <a:spcAft>
                <a:spcPts val="0"/>
              </a:spcAft>
              <a:defRPr/>
            </a:pPr>
            <a:endParaRPr lang="en-GB" sz="1200" dirty="0" smtClean="0"/>
          </a:p>
        </p:txBody>
      </p:sp>
      <p:sp>
        <p:nvSpPr>
          <p:cNvPr id="4" name="Slide Number Placeholder 3"/>
          <p:cNvSpPr>
            <a:spLocks noGrp="1"/>
          </p:cNvSpPr>
          <p:nvPr>
            <p:ph type="sldNum" sz="quarter" idx="10"/>
          </p:nvPr>
        </p:nvSpPr>
        <p:spPr/>
        <p:txBody>
          <a:bodyPr/>
          <a:lstStyle/>
          <a:p>
            <a:fld id="{69132E5B-108E-4D92-8AC7-346820ED84A3}" type="slidenum">
              <a:rPr lang="en-GB" smtClean="0"/>
              <a:pPr/>
              <a:t>3</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pic>
        <p:nvPicPr>
          <p:cNvPr id="3" name="Picture 9" descr="EHU New Logo 1.ai"/>
          <p:cNvPicPr>
            <a:picLocks noChangeAspect="1"/>
          </p:cNvPicPr>
          <p:nvPr userDrawn="1"/>
        </p:nvPicPr>
        <p:blipFill>
          <a:blip r:embed="rId3" cstate="print"/>
          <a:srcRect l="37433" t="78030" r="33109" b="10963"/>
          <a:stretch>
            <a:fillRect/>
          </a:stretch>
        </p:blipFill>
        <p:spPr bwMode="auto">
          <a:xfrm>
            <a:off x="2830513" y="1143000"/>
            <a:ext cx="3482975" cy="1841500"/>
          </a:xfrm>
          <a:prstGeom prst="rect">
            <a:avLst/>
          </a:prstGeom>
          <a:noFill/>
          <a:ln w="9525">
            <a:noFill/>
            <a:miter lim="800000"/>
            <a:headEnd/>
            <a:tailEnd/>
          </a:ln>
        </p:spPr>
      </p:pic>
      <p:sp>
        <p:nvSpPr>
          <p:cNvPr id="15" name="Title 14"/>
          <p:cNvSpPr>
            <a:spLocks noGrp="1"/>
          </p:cNvSpPr>
          <p:nvPr>
            <p:ph type="title"/>
          </p:nvPr>
        </p:nvSpPr>
        <p:spPr>
          <a:xfrm>
            <a:off x="0" y="3645024"/>
            <a:ext cx="9144000" cy="850106"/>
          </a:xfrm>
          <a:prstGeom prst="rect">
            <a:avLst/>
          </a:prstGeom>
        </p:spPr>
        <p:txBody>
          <a:bodyPr vert="horz"/>
          <a:lstStyle>
            <a:lvl1pPr>
              <a:defRPr sz="3600">
                <a:latin typeface="Georgia"/>
                <a:cs typeface="Georgia"/>
              </a:defRPr>
            </a:lvl1pPr>
          </a:lstStyle>
          <a:p>
            <a:r>
              <a:rPr lang="en-GB" dirty="0"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Column Text, Image">
    <p:spTree>
      <p:nvGrpSpPr>
        <p:cNvPr id="1" name=""/>
        <p:cNvGrpSpPr/>
        <p:nvPr/>
      </p:nvGrpSpPr>
      <p:grpSpPr>
        <a:xfrm>
          <a:off x="0" y="0"/>
          <a:ext cx="0" cy="0"/>
          <a:chOff x="0" y="0"/>
          <a:chExt cx="0" cy="0"/>
        </a:xfrm>
      </p:grpSpPr>
      <p:pic>
        <p:nvPicPr>
          <p:cNvPr id="4"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3" name="Content Placeholder 2"/>
          <p:cNvSpPr>
            <a:spLocks noGrp="1"/>
          </p:cNvSpPr>
          <p:nvPr>
            <p:ph idx="1"/>
          </p:nvPr>
        </p:nvSpPr>
        <p:spPr>
          <a:xfrm>
            <a:off x="423314" y="1988840"/>
            <a:ext cx="8219256" cy="186651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e Column Text">
    <p:spTree>
      <p:nvGrpSpPr>
        <p:cNvPr id="1" name=""/>
        <p:cNvGrpSpPr/>
        <p:nvPr/>
      </p:nvGrpSpPr>
      <p:grpSpPr>
        <a:xfrm>
          <a:off x="0" y="0"/>
          <a:ext cx="0" cy="0"/>
          <a:chOff x="0" y="0"/>
          <a:chExt cx="0" cy="0"/>
        </a:xfrm>
      </p:grpSpPr>
      <p:sp>
        <p:nvSpPr>
          <p:cNvPr id="3" name="Content Placeholder 2"/>
          <p:cNvSpPr>
            <a:spLocks noGrp="1"/>
          </p:cNvSpPr>
          <p:nvPr>
            <p:ph idx="1"/>
          </p:nvPr>
        </p:nvSpPr>
        <p:spPr>
          <a:xfrm>
            <a:off x="423314" y="1988840"/>
            <a:ext cx="8219256" cy="410716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2 images">
    <p:spTree>
      <p:nvGrpSpPr>
        <p:cNvPr id="1" name=""/>
        <p:cNvGrpSpPr/>
        <p:nvPr/>
      </p:nvGrpSpPr>
      <p:grpSpPr>
        <a:xfrm>
          <a:off x="0" y="0"/>
          <a:ext cx="0" cy="0"/>
          <a:chOff x="0" y="0"/>
          <a:chExt cx="0" cy="0"/>
        </a:xfrm>
      </p:grpSpPr>
      <p:sp>
        <p:nvSpPr>
          <p:cNvPr id="7"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4" name="Content Placeholder 2"/>
          <p:cNvSpPr>
            <a:spLocks noGrp="1"/>
          </p:cNvSpPr>
          <p:nvPr>
            <p:ph idx="1"/>
          </p:nvPr>
        </p:nvSpPr>
        <p:spPr bwMode="auto">
          <a:xfrm>
            <a:off x="3429000" y="1977568"/>
            <a:ext cx="52578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buNone/>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3" name="Picture Placeholder 2"/>
          <p:cNvSpPr>
            <a:spLocks noGrp="1"/>
          </p:cNvSpPr>
          <p:nvPr>
            <p:ph type="pic" sz="quarter" idx="10"/>
          </p:nvPr>
        </p:nvSpPr>
        <p:spPr>
          <a:xfrm>
            <a:off x="441326" y="1986644"/>
            <a:ext cx="2706688" cy="1801813"/>
          </a:xfrm>
          <a:prstGeom prst="rect">
            <a:avLst/>
          </a:prstGeom>
        </p:spPr>
        <p:txBody>
          <a:bodyPr vert="horz"/>
          <a:lstStyle/>
          <a:p>
            <a:pPr lvl="0"/>
            <a:endParaRPr lang="en-US" noProof="0"/>
          </a:p>
        </p:txBody>
      </p:sp>
      <p:sp>
        <p:nvSpPr>
          <p:cNvPr id="9" name="Picture Placeholder 2"/>
          <p:cNvSpPr>
            <a:spLocks noGrp="1"/>
          </p:cNvSpPr>
          <p:nvPr>
            <p:ph type="pic" sz="quarter" idx="11"/>
          </p:nvPr>
        </p:nvSpPr>
        <p:spPr>
          <a:xfrm>
            <a:off x="441325" y="4069445"/>
            <a:ext cx="2706688" cy="1801813"/>
          </a:xfrm>
          <a:prstGeom prst="rect">
            <a:avLst/>
          </a:prstGeom>
        </p:spPr>
        <p:txBody>
          <a:bodyPr vert="horz"/>
          <a:lstStyle/>
          <a:p>
            <a:pPr lvl="0"/>
            <a:endParaRPr lang="en-US"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2 columns">
    <p:spTree>
      <p:nvGrpSpPr>
        <p:cNvPr id="1" name=""/>
        <p:cNvGrpSpPr/>
        <p:nvPr/>
      </p:nvGrpSpPr>
      <p:grpSpPr>
        <a:xfrm>
          <a:off x="0" y="0"/>
          <a:ext cx="0" cy="0"/>
          <a:chOff x="0" y="0"/>
          <a:chExt cx="0" cy="0"/>
        </a:xfrm>
      </p:grpSpPr>
      <p:pic>
        <p:nvPicPr>
          <p:cNvPr id="5" name="Picture 6" descr="EH639 fDSC_0305"/>
          <p:cNvPicPr>
            <a:picLocks noChangeAspect="1" noChangeArrowheads="1"/>
          </p:cNvPicPr>
          <p:nvPr userDrawn="1"/>
        </p:nvPicPr>
        <p:blipFill>
          <a:blip r:embed="rId2" cstate="print"/>
          <a:srcRect t="18919" b="18648"/>
          <a:stretch>
            <a:fillRect/>
          </a:stretch>
        </p:blipFill>
        <p:spPr bwMode="auto">
          <a:xfrm>
            <a:off x="-3175" y="3886200"/>
            <a:ext cx="9151938" cy="2514600"/>
          </a:xfrm>
          <a:prstGeom prst="rect">
            <a:avLst/>
          </a:prstGeom>
          <a:noFill/>
          <a:ln w="6350">
            <a:solidFill>
              <a:schemeClr val="tx1"/>
            </a:solidFill>
            <a:miter lim="800000"/>
            <a:headEnd/>
            <a:tailEnd/>
          </a:ln>
        </p:spPr>
      </p:pic>
      <p:sp>
        <p:nvSpPr>
          <p:cNvPr id="8" name="Content Placeholder 2"/>
          <p:cNvSpPr>
            <a:spLocks noGrp="1"/>
          </p:cNvSpPr>
          <p:nvPr>
            <p:ph idx="10"/>
          </p:nvPr>
        </p:nvSpPr>
        <p:spPr>
          <a:xfrm>
            <a:off x="423314" y="198884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itle 1"/>
          <p:cNvSpPr>
            <a:spLocks noGrp="1"/>
          </p:cNvSpPr>
          <p:nvPr>
            <p:ph type="ctrTitle"/>
          </p:nvPr>
        </p:nvSpPr>
        <p:spPr>
          <a:xfrm>
            <a:off x="422748" y="806847"/>
            <a:ext cx="8253707" cy="893961"/>
          </a:xfrm>
          <a:prstGeom prst="rect">
            <a:avLst/>
          </a:prstGeom>
        </p:spPr>
        <p:txBody>
          <a:bodyPr/>
          <a:lstStyle>
            <a:lvl1pPr algn="l">
              <a:defRPr sz="4400">
                <a:latin typeface="Georgia"/>
                <a:cs typeface="Georgia"/>
              </a:defRPr>
            </a:lvl1pPr>
          </a:lstStyle>
          <a:p>
            <a:r>
              <a:rPr lang="en-US" dirty="0" smtClean="0"/>
              <a:t>Click to edit Master title style</a:t>
            </a:r>
            <a:endParaRPr lang="en-GB" dirty="0"/>
          </a:p>
        </p:txBody>
      </p:sp>
      <p:sp>
        <p:nvSpPr>
          <p:cNvPr id="14" name="Content Placeholder 2"/>
          <p:cNvSpPr>
            <a:spLocks noGrp="1"/>
          </p:cNvSpPr>
          <p:nvPr>
            <p:ph idx="11"/>
          </p:nvPr>
        </p:nvSpPr>
        <p:spPr>
          <a:xfrm>
            <a:off x="4639714" y="1974850"/>
            <a:ext cx="4085186" cy="2620887"/>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7" name="Rectangle 16"/>
          <p:cNvSpPr>
            <a:spLocks noChangeArrowheads="1"/>
          </p:cNvSpPr>
          <p:nvPr userDrawn="1"/>
        </p:nvSpPr>
        <p:spPr bwMode="auto">
          <a:xfrm>
            <a:off x="-7938" y="6329363"/>
            <a:ext cx="9151938" cy="552450"/>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dirty="0">
              <a:solidFill>
                <a:schemeClr val="lt1"/>
              </a:solidFill>
              <a:latin typeface="+mn-lt"/>
              <a:ea typeface="+mn-ea"/>
            </a:endParaRPr>
          </a:p>
        </p:txBody>
      </p:sp>
      <p:sp>
        <p:nvSpPr>
          <p:cNvPr id="1027" name="TextBox 13"/>
          <p:cNvSpPr txBox="1">
            <a:spLocks noChangeArrowheads="1"/>
          </p:cNvSpPr>
          <p:nvPr userDrawn="1"/>
        </p:nvSpPr>
        <p:spPr bwMode="auto">
          <a:xfrm>
            <a:off x="5695950" y="6381750"/>
            <a:ext cx="33131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algn="ctr" eaLnBrk="0" fontAlgn="base" hangingPunct="0">
              <a:spcBef>
                <a:spcPct val="0"/>
              </a:spcBef>
              <a:spcAft>
                <a:spcPct val="0"/>
              </a:spcAft>
              <a:defRPr sz="2400">
                <a:solidFill>
                  <a:schemeClr val="tx1"/>
                </a:solidFill>
                <a:latin typeface="Arial" charset="0"/>
                <a:ea typeface="ＭＳ Ｐゴシック" charset="0"/>
              </a:defRPr>
            </a:lvl6pPr>
            <a:lvl7pPr marL="2971800" indent="-228600" algn="ctr" eaLnBrk="0" fontAlgn="base" hangingPunct="0">
              <a:spcBef>
                <a:spcPct val="0"/>
              </a:spcBef>
              <a:spcAft>
                <a:spcPct val="0"/>
              </a:spcAft>
              <a:defRPr sz="2400">
                <a:solidFill>
                  <a:schemeClr val="tx1"/>
                </a:solidFill>
                <a:latin typeface="Arial" charset="0"/>
                <a:ea typeface="ＭＳ Ｐゴシック" charset="0"/>
              </a:defRPr>
            </a:lvl7pPr>
            <a:lvl8pPr marL="3429000" indent="-228600" algn="ctr" eaLnBrk="0" fontAlgn="base" hangingPunct="0">
              <a:spcBef>
                <a:spcPct val="0"/>
              </a:spcBef>
              <a:spcAft>
                <a:spcPct val="0"/>
              </a:spcAft>
              <a:defRPr sz="2400">
                <a:solidFill>
                  <a:schemeClr val="tx1"/>
                </a:solidFill>
                <a:latin typeface="Arial" charset="0"/>
                <a:ea typeface="ＭＳ Ｐゴシック" charset="0"/>
              </a:defRPr>
            </a:lvl8pPr>
            <a:lvl9pPr marL="3886200" indent="-228600" algn="ctr"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defRPr/>
            </a:pPr>
            <a:r>
              <a:rPr lang="en-US" sz="2000" dirty="0" smtClean="0">
                <a:solidFill>
                  <a:schemeClr val="bg1"/>
                </a:solidFill>
                <a:latin typeface="Georgia" charset="0"/>
                <a:cs typeface="Georgia" charset="0"/>
              </a:rPr>
              <a:t>edgehill.ac.uk/</a:t>
            </a:r>
            <a:r>
              <a:rPr lang="en-US" sz="2000" dirty="0" err="1" smtClean="0">
                <a:solidFill>
                  <a:schemeClr val="bg1"/>
                </a:solidFill>
                <a:latin typeface="Georgia" charset="0"/>
                <a:cs typeface="Georgia" charset="0"/>
              </a:rPr>
              <a:t>ls</a:t>
            </a:r>
            <a:endParaRPr lang="en-US" sz="2000" dirty="0" smtClean="0">
              <a:solidFill>
                <a:schemeClr val="bg1"/>
              </a:solidFill>
              <a:latin typeface="Georgia" charset="0"/>
              <a:cs typeface="Georgia" charset="0"/>
            </a:endParaRPr>
          </a:p>
        </p:txBody>
      </p:sp>
      <p:sp>
        <p:nvSpPr>
          <p:cNvPr id="2" name="Rectangle 1"/>
          <p:cNvSpPr>
            <a:spLocks noChangeArrowheads="1"/>
          </p:cNvSpPr>
          <p:nvPr userDrawn="1"/>
        </p:nvSpPr>
        <p:spPr bwMode="auto">
          <a:xfrm>
            <a:off x="0" y="0"/>
            <a:ext cx="9151938" cy="731838"/>
          </a:xfrm>
          <a:prstGeom prst="rect">
            <a:avLst/>
          </a:prstGeom>
          <a:solidFill>
            <a:schemeClr val="tx1"/>
          </a:solidFill>
          <a:ln w="9525">
            <a:noFill/>
            <a:miter lim="800000"/>
            <a:headEnd/>
            <a:tailEnd/>
          </a:ln>
          <a:effectLst>
            <a:outerShdw dist="23000" dir="5400000" rotWithShape="0">
              <a:srgbClr val="808080">
                <a:alpha val="34999"/>
              </a:srgbClr>
            </a:outerShdw>
          </a:effectLst>
        </p:spPr>
        <p:txBody>
          <a:bodyPr anchor="ctr"/>
          <a:lstStyle/>
          <a:p>
            <a:pPr>
              <a:defRPr/>
            </a:pPr>
            <a:endParaRPr lang="en-US">
              <a:solidFill>
                <a:schemeClr val="lt1"/>
              </a:solidFill>
              <a:latin typeface="+mn-lt"/>
              <a:ea typeface="+mn-ea"/>
            </a:endParaRPr>
          </a:p>
        </p:txBody>
      </p:sp>
      <p:pic>
        <p:nvPicPr>
          <p:cNvPr id="1029" name="Picture 12" descr="EHU New Logo 1.ai"/>
          <p:cNvPicPr>
            <a:picLocks noChangeAspect="1"/>
          </p:cNvPicPr>
          <p:nvPr userDrawn="1"/>
        </p:nvPicPr>
        <p:blipFill>
          <a:blip r:embed="rId7" cstate="print"/>
          <a:srcRect l="10054" t="24980" r="15359" b="63754"/>
          <a:stretch>
            <a:fillRect/>
          </a:stretch>
        </p:blipFill>
        <p:spPr bwMode="auto">
          <a:xfrm>
            <a:off x="5795963" y="115888"/>
            <a:ext cx="3213100" cy="687387"/>
          </a:xfrm>
          <a:prstGeom prst="rect">
            <a:avLst/>
          </a:prstGeom>
          <a:noFill/>
          <a:ln w="9525">
            <a:noFill/>
            <a:miter lim="800000"/>
            <a:headEnd/>
            <a:tailEnd/>
          </a:ln>
        </p:spPr>
      </p:pic>
      <p:sp>
        <p:nvSpPr>
          <p:cNvPr id="19" name="Title 1"/>
          <p:cNvSpPr txBox="1">
            <a:spLocks/>
          </p:cNvSpPr>
          <p:nvPr userDrawn="1"/>
        </p:nvSpPr>
        <p:spPr>
          <a:xfrm>
            <a:off x="422275" y="806450"/>
            <a:ext cx="8253413" cy="1182688"/>
          </a:xfrm>
          <a:prstGeom prst="rect">
            <a:avLst/>
          </a:prstGeom>
        </p:spPr>
        <p:txBody>
          <a:bodyPr/>
          <a:lstStyle>
            <a:lvl1pPr algn="l" rtl="0" eaLnBrk="0" fontAlgn="base" hangingPunct="0">
              <a:spcBef>
                <a:spcPct val="0"/>
              </a:spcBef>
              <a:spcAft>
                <a:spcPct val="0"/>
              </a:spcAft>
              <a:defRPr sz="4400" kern="1200">
                <a:solidFill>
                  <a:schemeClr val="tx1"/>
                </a:solidFill>
                <a:latin typeface="Georgia"/>
                <a:ea typeface="ＭＳ Ｐゴシック" pitchFamily="84" charset="-128"/>
                <a:cs typeface="Georgia"/>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endParaRPr lang="en-GB" dirty="0"/>
          </a:p>
        </p:txBody>
      </p:sp>
      <p:pic>
        <p:nvPicPr>
          <p:cNvPr id="1031" name="Picture 17" descr="facebook.png"/>
          <p:cNvPicPr>
            <a:picLocks noChangeAspect="1"/>
          </p:cNvPicPr>
          <p:nvPr userDrawn="1"/>
        </p:nvPicPr>
        <p:blipFill>
          <a:blip r:embed="rId8" cstate="print"/>
          <a:srcRect/>
          <a:stretch>
            <a:fillRect/>
          </a:stretch>
        </p:blipFill>
        <p:spPr bwMode="auto">
          <a:xfrm>
            <a:off x="319088" y="6488113"/>
            <a:ext cx="192087" cy="192087"/>
          </a:xfrm>
          <a:prstGeom prst="rect">
            <a:avLst/>
          </a:prstGeom>
          <a:noFill/>
          <a:ln w="9525">
            <a:noFill/>
            <a:miter lim="800000"/>
            <a:headEnd/>
            <a:tailEnd/>
          </a:ln>
        </p:spPr>
      </p:pic>
      <p:pic>
        <p:nvPicPr>
          <p:cNvPr id="1032" name="Picture 20" descr="twitter.png"/>
          <p:cNvPicPr>
            <a:picLocks noChangeAspect="1"/>
          </p:cNvPicPr>
          <p:nvPr userDrawn="1"/>
        </p:nvPicPr>
        <p:blipFill>
          <a:blip r:embed="rId9" cstate="print"/>
          <a:srcRect/>
          <a:stretch>
            <a:fillRect/>
          </a:stretch>
        </p:blipFill>
        <p:spPr bwMode="auto">
          <a:xfrm>
            <a:off x="646113" y="6488113"/>
            <a:ext cx="192087" cy="19208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19" r:id="rId3"/>
    <p:sldLayoutId id="2147483720" r:id="rId4"/>
    <p:sldLayoutId id="2147483723" r:id="rId5"/>
  </p:sldLayoutIdLst>
  <p:txStyles>
    <p:titleStyle>
      <a:lvl1pPr algn="ctr" rtl="0" eaLnBrk="0" fontAlgn="base" hangingPunct="0">
        <a:spcBef>
          <a:spcPct val="0"/>
        </a:spcBef>
        <a:spcAft>
          <a:spcPct val="0"/>
        </a:spcAft>
        <a:defRPr sz="4400" kern="1200">
          <a:solidFill>
            <a:schemeClr val="tx1"/>
          </a:solidFill>
          <a:latin typeface="Arial" pitchFamily="84" charset="0"/>
          <a:ea typeface="ＭＳ Ｐゴシック" pitchFamily="84" charset="-128"/>
          <a:cs typeface="ＭＳ Ｐゴシック" pitchFamily="84" charset="-128"/>
        </a:defRPr>
      </a:lvl1pPr>
      <a:lvl2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2pPr>
      <a:lvl3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3pPr>
      <a:lvl4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4pPr>
      <a:lvl5pPr algn="ctr" rtl="0" eaLnBrk="0" fontAlgn="base" hangingPunct="0">
        <a:spcBef>
          <a:spcPct val="0"/>
        </a:spcBef>
        <a:spcAft>
          <a:spcPct val="0"/>
        </a:spcAft>
        <a:defRPr sz="4400">
          <a:solidFill>
            <a:schemeClr val="tx1"/>
          </a:solidFill>
          <a:latin typeface="Arial" pitchFamily="84" charset="0"/>
          <a:ea typeface="ＭＳ Ｐゴシック" pitchFamily="84" charset="-128"/>
          <a:cs typeface="ＭＳ Ｐゴシック" pitchFamily="8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ＭＳ Ｐゴシック" pitchFamily="84" charset="-128"/>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2pPr>
      <a:lvl3pPr marL="11430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Arial" pitchFamily="84" charset="0"/>
          <a:ea typeface="ＭＳ Ｐゴシック" pitchFamily="8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5.png"/><Relationship Id="rId4"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sz="2800" dirty="0" smtClean="0"/>
              <a:t>How to get a Unicard and what you can use it for</a:t>
            </a:r>
          </a:p>
          <a:p>
            <a:endParaRPr lang="en-GB" dirty="0"/>
          </a:p>
        </p:txBody>
      </p:sp>
      <p:sp>
        <p:nvSpPr>
          <p:cNvPr id="3" name="Title 2"/>
          <p:cNvSpPr>
            <a:spLocks noGrp="1"/>
          </p:cNvSpPr>
          <p:nvPr>
            <p:ph type="ctrTitle"/>
          </p:nvPr>
        </p:nvSpPr>
        <p:spPr/>
        <p:txBody>
          <a:bodyPr/>
          <a:lstStyle/>
          <a:p>
            <a:r>
              <a:rPr lang="en-GB" dirty="0" smtClean="0"/>
              <a:t>Your Unicard</a:t>
            </a:r>
            <a:endParaRPr lang="en-GB" dirty="0"/>
          </a:p>
        </p:txBody>
      </p:sp>
    </p:spTree>
  </p:cSld>
  <p:clrMapOvr>
    <a:masterClrMapping/>
  </p:clrMapOvr>
  <mc:AlternateContent xmlns:mc="http://schemas.openxmlformats.org/markup-compatibility/2006" xmlns:p14="http://schemas.microsoft.com/office/powerpoint/2010/main">
    <mc:Choice Requires="p14">
      <p:transition spd="slow" p14:dur="2000" advClick="0" advTm="4000"/>
    </mc:Choice>
    <mc:Fallback xmlns="">
      <p:transition spd="slow" advClick="0" advTm="4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797268"/>
            <a:ext cx="8219256" cy="4298731"/>
          </a:xfrm>
        </p:spPr>
        <p:txBody>
          <a:bodyPr/>
          <a:lstStyle/>
          <a:p>
            <a:pPr fontAlgn="auto">
              <a:spcAft>
                <a:spcPts val="0"/>
              </a:spcAft>
              <a:defRPr/>
            </a:pPr>
            <a:r>
              <a:rPr lang="en-GB" sz="3200" dirty="0" smtClean="0"/>
              <a:t>Your Unicard is important – it acts as your Edge Hill University ID</a:t>
            </a:r>
          </a:p>
          <a:p>
            <a:pPr fontAlgn="auto">
              <a:spcAft>
                <a:spcPts val="0"/>
              </a:spcAft>
              <a:defRPr/>
            </a:pPr>
            <a:r>
              <a:rPr lang="en-GB" sz="3200" dirty="0" smtClean="0"/>
              <a:t>All students should receive a Unicard at enrolment</a:t>
            </a:r>
          </a:p>
          <a:p>
            <a:pPr fontAlgn="auto">
              <a:spcAft>
                <a:spcPts val="0"/>
              </a:spcAft>
              <a:defRPr/>
            </a:pPr>
            <a:r>
              <a:rPr lang="en-GB" sz="3200" dirty="0" smtClean="0"/>
              <a:t>If you did not receive your card at enrolment, go to the University Library with your enrolment letter</a:t>
            </a:r>
          </a:p>
          <a:p>
            <a:endParaRPr lang="en-GB" dirty="0"/>
          </a:p>
        </p:txBody>
      </p:sp>
      <p:sp>
        <p:nvSpPr>
          <p:cNvPr id="3" name="Title 2"/>
          <p:cNvSpPr>
            <a:spLocks noGrp="1"/>
          </p:cNvSpPr>
          <p:nvPr>
            <p:ph type="ctrTitle"/>
          </p:nvPr>
        </p:nvSpPr>
        <p:spPr/>
        <p:txBody>
          <a:bodyPr/>
          <a:lstStyle/>
          <a:p>
            <a:r>
              <a:rPr lang="en-GB" dirty="0" smtClean="0"/>
              <a:t>Your Unicard</a:t>
            </a:r>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368"/>
    </mc:Choice>
    <mc:Fallback xmlns="">
      <p:transition spd="slow" advTm="22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3314" y="1844566"/>
            <a:ext cx="8105831" cy="4251433"/>
          </a:xfrm>
        </p:spPr>
        <p:txBody>
          <a:bodyPr/>
          <a:lstStyle/>
          <a:p>
            <a:pPr fontAlgn="auto">
              <a:spcAft>
                <a:spcPts val="0"/>
              </a:spcAft>
              <a:defRPr/>
            </a:pPr>
            <a:r>
              <a:rPr lang="en-GB" sz="3200" dirty="0" smtClean="0"/>
              <a:t>You will need it to borrow books from the University libraries</a:t>
            </a:r>
          </a:p>
          <a:p>
            <a:pPr fontAlgn="auto">
              <a:spcAft>
                <a:spcPts val="0"/>
              </a:spcAft>
              <a:defRPr/>
            </a:pPr>
            <a:endParaRPr lang="en-GB" sz="800" dirty="0" smtClean="0"/>
          </a:p>
          <a:p>
            <a:pPr fontAlgn="auto">
              <a:spcAft>
                <a:spcPts val="0"/>
              </a:spcAft>
              <a:defRPr/>
            </a:pPr>
            <a:r>
              <a:rPr lang="en-GB" sz="3200" dirty="0" smtClean="0"/>
              <a:t>You will need it to access the 24 hour IT facilities in the LINC building</a:t>
            </a:r>
          </a:p>
          <a:p>
            <a:pPr fontAlgn="auto">
              <a:spcAft>
                <a:spcPts val="0"/>
              </a:spcAft>
              <a:defRPr/>
            </a:pPr>
            <a:endParaRPr lang="en-GB" sz="800" dirty="0" smtClean="0"/>
          </a:p>
          <a:p>
            <a:pPr fontAlgn="auto">
              <a:spcAft>
                <a:spcPts val="0"/>
              </a:spcAft>
              <a:defRPr/>
            </a:pPr>
            <a:r>
              <a:rPr lang="en-GB" sz="3200" dirty="0" smtClean="0"/>
              <a:t>Students living on campus may also use it to access halls of residence and catering</a:t>
            </a:r>
          </a:p>
          <a:p>
            <a:endParaRPr lang="en-GB" dirty="0"/>
          </a:p>
        </p:txBody>
      </p:sp>
      <p:sp>
        <p:nvSpPr>
          <p:cNvPr id="3" name="Title 2"/>
          <p:cNvSpPr>
            <a:spLocks noGrp="1"/>
          </p:cNvSpPr>
          <p:nvPr>
            <p:ph type="ctrTitle"/>
          </p:nvPr>
        </p:nvSpPr>
        <p:spPr/>
        <p:txBody>
          <a:bodyPr/>
          <a:lstStyle/>
          <a:p>
            <a:r>
              <a:rPr lang="en-GB" dirty="0" smtClean="0"/>
              <a:t>Your Unicard</a:t>
            </a:r>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645"/>
    </mc:Choice>
    <mc:Fallback xmlns="">
      <p:transition spd="slow" advTm="306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Story.thmx</Template>
  <TotalTime>1453</TotalTime>
  <Words>285</Words>
  <Application>Microsoft Office PowerPoint</Application>
  <PresentationFormat>On-screen Show (4:3)</PresentationFormat>
  <Paragraphs>16</Paragraphs>
  <Slides>3</Slides>
  <Notes>2</Notes>
  <HiddenSlides>0</HiddenSlides>
  <MMClips>2</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Your Unicard</vt:lpstr>
      <vt:lpstr>Your Unicard</vt:lpstr>
      <vt:lpstr>Your Unicard</vt:lpstr>
    </vt:vector>
  </TitlesOfParts>
  <Company>Edge Hill University -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Butler</dc:creator>
  <cp:lastModifiedBy>Fleminga</cp:lastModifiedBy>
  <cp:revision>58</cp:revision>
  <dcterms:created xsi:type="dcterms:W3CDTF">2011-06-16T08:34:32Z</dcterms:created>
  <dcterms:modified xsi:type="dcterms:W3CDTF">2011-08-31T12:06:39Z</dcterms:modified>
</cp:coreProperties>
</file>