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A0B1-1547-4DFD-BB12-EC734CC3ECE5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A3C0-C4FA-43D1-B77B-79BF758C21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174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A0B1-1547-4DFD-BB12-EC734CC3ECE5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A3C0-C4FA-43D1-B77B-79BF758C21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782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A0B1-1547-4DFD-BB12-EC734CC3ECE5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A3C0-C4FA-43D1-B77B-79BF758C21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992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A0B1-1547-4DFD-BB12-EC734CC3ECE5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A3C0-C4FA-43D1-B77B-79BF758C21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997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A0B1-1547-4DFD-BB12-EC734CC3ECE5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A3C0-C4FA-43D1-B77B-79BF758C21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606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A0B1-1547-4DFD-BB12-EC734CC3ECE5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A3C0-C4FA-43D1-B77B-79BF758C21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595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A0B1-1547-4DFD-BB12-EC734CC3ECE5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A3C0-C4FA-43D1-B77B-79BF758C21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706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A0B1-1547-4DFD-BB12-EC734CC3ECE5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A3C0-C4FA-43D1-B77B-79BF758C21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78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A0B1-1547-4DFD-BB12-EC734CC3ECE5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A3C0-C4FA-43D1-B77B-79BF758C21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425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A0B1-1547-4DFD-BB12-EC734CC3ECE5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A3C0-C4FA-43D1-B77B-79BF758C21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202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A0B1-1547-4DFD-BB12-EC734CC3ECE5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A3C0-C4FA-43D1-B77B-79BF758C21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964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AA0B1-1547-4DFD-BB12-EC734CC3ECE5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3A3C0-C4FA-43D1-B77B-79BF758C21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197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+mn-lt"/>
              </a:rPr>
              <a:t>Example Disclaimer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2400"/>
              </a:spcBef>
            </a:pPr>
            <a:r>
              <a:rPr lang="en-GB" sz="3200" dirty="0" smtClean="0"/>
              <a:t>This lecture is being recorded (audio and slides only)</a:t>
            </a:r>
          </a:p>
          <a:p>
            <a:pPr>
              <a:spcBef>
                <a:spcPts val="2400"/>
              </a:spcBef>
            </a:pPr>
            <a:r>
              <a:rPr lang="en-GB" sz="3200" dirty="0" smtClean="0"/>
              <a:t>The recording will be posted on Learning Edge</a:t>
            </a:r>
          </a:p>
          <a:p>
            <a:pPr>
              <a:spcBef>
                <a:spcPts val="2400"/>
              </a:spcBef>
            </a:pPr>
            <a:r>
              <a:rPr lang="en-GB" sz="3200" dirty="0" smtClean="0"/>
              <a:t>If you ask a question or make a comment your voice may appear on the recording</a:t>
            </a:r>
          </a:p>
          <a:p>
            <a:pPr>
              <a:spcBef>
                <a:spcPts val="2400"/>
              </a:spcBef>
            </a:pPr>
            <a:r>
              <a:rPr lang="en-GB" sz="3200" dirty="0" smtClean="0"/>
              <a:t>Ask me to pause the recording if you do not want your question/comment recording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511563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Example Disclaimer</vt:lpstr>
    </vt:vector>
  </TitlesOfParts>
  <Company>Edge Hill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Lindsey Martin</dc:creator>
  <cp:lastModifiedBy>Lindsey Martin</cp:lastModifiedBy>
  <cp:revision>2</cp:revision>
  <dcterms:created xsi:type="dcterms:W3CDTF">2016-01-20T09:18:08Z</dcterms:created>
  <dcterms:modified xsi:type="dcterms:W3CDTF">2016-01-20T09:23:03Z</dcterms:modified>
</cp:coreProperties>
</file>