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893" r:id="rId2"/>
    <p:sldMasterId id="2147483905" r:id="rId3"/>
    <p:sldMasterId id="2147483917" r:id="rId4"/>
    <p:sldMasterId id="2147483929" r:id="rId5"/>
    <p:sldMasterId id="2147483967" r:id="rId6"/>
  </p:sldMasterIdLst>
  <p:notesMasterIdLst>
    <p:notesMasterId r:id="rId48"/>
  </p:notesMasterIdLst>
  <p:sldIdLst>
    <p:sldId id="771" r:id="rId7"/>
    <p:sldId id="998" r:id="rId8"/>
    <p:sldId id="983" r:id="rId9"/>
    <p:sldId id="984" r:id="rId10"/>
    <p:sldId id="985" r:id="rId11"/>
    <p:sldId id="898" r:id="rId12"/>
    <p:sldId id="801" r:id="rId13"/>
    <p:sldId id="885" r:id="rId14"/>
    <p:sldId id="802" r:id="rId15"/>
    <p:sldId id="803" r:id="rId16"/>
    <p:sldId id="818" r:id="rId17"/>
    <p:sldId id="886" r:id="rId18"/>
    <p:sldId id="982" r:id="rId19"/>
    <p:sldId id="994" r:id="rId20"/>
    <p:sldId id="999" r:id="rId21"/>
    <p:sldId id="1001" r:id="rId22"/>
    <p:sldId id="1002" r:id="rId23"/>
    <p:sldId id="1003" r:id="rId24"/>
    <p:sldId id="1028" r:id="rId25"/>
    <p:sldId id="1005" r:id="rId26"/>
    <p:sldId id="1008" r:id="rId27"/>
    <p:sldId id="1010" r:id="rId28"/>
    <p:sldId id="1011" r:id="rId29"/>
    <p:sldId id="1012" r:id="rId30"/>
    <p:sldId id="1013" r:id="rId31"/>
    <p:sldId id="1014" r:id="rId32"/>
    <p:sldId id="1009" r:id="rId33"/>
    <p:sldId id="1019" r:id="rId34"/>
    <p:sldId id="1015" r:id="rId35"/>
    <p:sldId id="1016" r:id="rId36"/>
    <p:sldId id="1017" r:id="rId37"/>
    <p:sldId id="1018" r:id="rId38"/>
    <p:sldId id="1007" r:id="rId39"/>
    <p:sldId id="1020" r:id="rId40"/>
    <p:sldId id="1021" r:id="rId41"/>
    <p:sldId id="1023" r:id="rId42"/>
    <p:sldId id="1022" r:id="rId43"/>
    <p:sldId id="1024" r:id="rId44"/>
    <p:sldId id="1025" r:id="rId45"/>
    <p:sldId id="1026" r:id="rId46"/>
    <p:sldId id="1027" r:id="rId47"/>
  </p:sldIdLst>
  <p:sldSz cx="12192000" cy="6858000"/>
  <p:notesSz cx="6858000" cy="9144000"/>
  <p:embeddedFontLst>
    <p:embeddedFont>
      <p:font typeface="微软雅黑" pitchFamily="34" charset="-122"/>
      <p:regular r:id="rId49"/>
      <p:bold r:id="rId50"/>
    </p:embeddedFont>
    <p:embeddedFont>
      <p:font typeface="GB Pinyinok-D" charset="-122"/>
      <p:regular r:id="rId51"/>
    </p:embeddedFont>
    <p:embeddedFont>
      <p:font typeface="华文楷体" pitchFamily="2" charset="-122"/>
      <p:regular r:id="rId52"/>
    </p:embeddedFont>
    <p:embeddedFont>
      <p:font typeface="SimSun-ExtB" pitchFamily="49" charset="-122"/>
      <p:regular r:id="rId53"/>
    </p:embeddedFont>
    <p:embeddedFont>
      <p:font typeface="方正舒体" pitchFamily="2" charset="-122"/>
      <p:regular r:id="rId54"/>
    </p:embeddedFont>
    <p:embeddedFont>
      <p:font typeface="Calibri" pitchFamily="34" charset="0"/>
      <p:regular r:id="rId55"/>
      <p:bold r:id="rId56"/>
      <p:italic r:id="rId57"/>
      <p:boldItalic r:id="rId58"/>
    </p:embeddedFont>
    <p:embeddedFont>
      <p:font typeface="华文琥珀" pitchFamily="2" charset="-122"/>
      <p:regular r:id="rId59"/>
    </p:embeddedFont>
    <p:embeddedFont>
      <p:font typeface="黑体" pitchFamily="49" charset="-122"/>
      <p:regular r:id="rId60"/>
    </p:embeddedFont>
    <p:embeddedFont>
      <p:font typeface="华文细黑" pitchFamily="2" charset="-122"/>
      <p:regular r:id="rId61"/>
    </p:embeddedFont>
    <p:embeddedFont>
      <p:font typeface="Calibri Light" pitchFamily="34" charset="0"/>
      <p:regular r:id="rId62"/>
      <p:italic r:id="rId63"/>
    </p:embeddedFont>
    <p:embeddedFont>
      <p:font typeface="Wingdings 2" pitchFamily="18" charset="2"/>
      <p:regular r:id="rId64"/>
    </p:embeddedFont>
    <p:embeddedFont>
      <p:font typeface="Franklin Gothic Book" pitchFamily="34" charset="0"/>
      <p:regular r:id="rId65"/>
      <p:italic r:id="rId66"/>
    </p:embeddedFont>
    <p:embeddedFont>
      <p:font typeface="Comic Sans MS" pitchFamily="66" charset="0"/>
      <p:regular r:id="rId67"/>
      <p:bold r:id="rId68"/>
      <p:italic r:id="rId69"/>
      <p:boldItalic r:id="rId70"/>
    </p:embeddedFont>
    <p:embeddedFont>
      <p:font typeface="幼圆" pitchFamily="49" charset="-122"/>
      <p:regular r:id="rId71"/>
    </p:embeddedFont>
  </p:embeddedFontLst>
  <p:custDataLst>
    <p:tags r:id="rId72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FFCC"/>
    <a:srgbClr val="FFFF99"/>
    <a:srgbClr val="CC9900"/>
    <a:srgbClr val="FF9900"/>
    <a:srgbClr val="D5971B"/>
    <a:srgbClr val="FF99FF"/>
    <a:srgbClr val="FFCCFF"/>
    <a:srgbClr val="9900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9191" autoAdjust="0"/>
    <p:restoredTop sz="85478" autoAdjust="0"/>
  </p:normalViewPr>
  <p:slideViewPr>
    <p:cSldViewPr snapToGrid="0" snapToObjects="1">
      <p:cViewPr>
        <p:scale>
          <a:sx n="60" d="100"/>
          <a:sy n="60" d="100"/>
        </p:scale>
        <p:origin x="-396" y="-78"/>
      </p:cViewPr>
      <p:guideLst>
        <p:guide orient="horz" pos="230"/>
        <p:guide pos="34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font" Target="fonts/font15.fntdata"/><Relationship Id="rId68" Type="http://schemas.openxmlformats.org/officeDocument/2006/relationships/font" Target="fonts/font20.fntdata"/><Relationship Id="rId76" Type="http://schemas.openxmlformats.org/officeDocument/2006/relationships/tableStyles" Target="tableStyles.xml"/><Relationship Id="rId7" Type="http://schemas.openxmlformats.org/officeDocument/2006/relationships/slide" Target="slides/slide1.xml"/><Relationship Id="rId71" Type="http://schemas.openxmlformats.org/officeDocument/2006/relationships/font" Target="fonts/font2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font" Target="fonts/font18.fntdata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61" Type="http://schemas.openxmlformats.org/officeDocument/2006/relationships/font" Target="fonts/font13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font" Target="fonts/font17.fntdata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font" Target="fonts/font16.fntdata"/><Relationship Id="rId69" Type="http://schemas.openxmlformats.org/officeDocument/2006/relationships/font" Target="fonts/font21.fntdata"/><Relationship Id="rId8" Type="http://schemas.openxmlformats.org/officeDocument/2006/relationships/slide" Target="slides/slide2.xml"/><Relationship Id="rId51" Type="http://schemas.openxmlformats.org/officeDocument/2006/relationships/font" Target="fonts/font3.fntdata"/><Relationship Id="rId72" Type="http://schemas.openxmlformats.org/officeDocument/2006/relationships/tags" Target="tags/tag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font" Target="fonts/font11.fntdata"/><Relationship Id="rId67" Type="http://schemas.openxmlformats.org/officeDocument/2006/relationships/font" Target="fonts/font19.fntdata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font" Target="fonts/font6.fntdata"/><Relationship Id="rId62" Type="http://schemas.openxmlformats.org/officeDocument/2006/relationships/font" Target="fonts/font14.fntdata"/><Relationship Id="rId70" Type="http://schemas.openxmlformats.org/officeDocument/2006/relationships/font" Target="fonts/font22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fld id="{25D0707D-8DAD-49B9-B2CB-29970328636E}" type="datetimeFigureOut">
              <a:rPr lang="zh-CN" altLang="en-US"/>
              <a:pPr>
                <a:defRPr/>
              </a:pPr>
              <a:t>2016/1/1</a:t>
            </a:fld>
            <a:endParaRPr lang="en-US" altLang="zh-CN"/>
          </a:p>
        </p:txBody>
      </p:sp>
      <p:sp>
        <p:nvSpPr>
          <p:cNvPr id="95236" name="Rectangle 4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fld id="{F52B85B3-9A3E-48BA-853D-F2A8490DD433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0355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/>
          </a:p>
        </p:txBody>
      </p:sp>
      <p:sp>
        <p:nvSpPr>
          <p:cNvPr id="10035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B84BADE-B9AC-40BF-8B4D-CF7C8849C6C4}" type="slidenum">
              <a:rPr lang="zh-CN" altLang="en-US" smtClean="0"/>
              <a:pPr/>
              <a:t>2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10595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/>
          </a:p>
        </p:txBody>
      </p:sp>
      <p:sp>
        <p:nvSpPr>
          <p:cNvPr id="11059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0AC310D-572B-465E-865D-F19DF7E87C4F}" type="slidenum">
              <a:rPr lang="zh-CN" altLang="en-US" smtClean="0"/>
              <a:pPr/>
              <a:t>33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2B85B3-9A3E-48BA-853D-F2A8490DD433}" type="slidenum">
              <a:rPr lang="zh-CN" altLang="en-US" smtClean="0"/>
              <a:pPr>
                <a:defRPr/>
              </a:pPr>
              <a:t>34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1379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/>
          </a:p>
        </p:txBody>
      </p:sp>
      <p:sp>
        <p:nvSpPr>
          <p:cNvPr id="101380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B6A7324-C2F4-4D53-AA9E-1A082444EF8D}" type="slidenum">
              <a:rPr lang="zh-CN" altLang="en-US" smtClean="0"/>
              <a:pPr/>
              <a:t>6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11619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/>
          </a:p>
        </p:txBody>
      </p:sp>
      <p:sp>
        <p:nvSpPr>
          <p:cNvPr id="111620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97E6776-FBE9-409C-9F42-BE8F378F6B4F}" type="slidenum">
              <a:rPr lang="zh-CN" altLang="en-US" smtClean="0"/>
              <a:pPr/>
              <a:t>12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2403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/>
          </a:p>
        </p:txBody>
      </p:sp>
      <p:sp>
        <p:nvSpPr>
          <p:cNvPr id="10240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637D910-2BC5-43D5-A80A-6517F7EFE465}" type="slidenum">
              <a:rPr lang="zh-CN" altLang="en-US" smtClean="0"/>
              <a:pPr/>
              <a:t>15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4451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/>
          </a:p>
        </p:txBody>
      </p:sp>
      <p:sp>
        <p:nvSpPr>
          <p:cNvPr id="104452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87AF102-6465-4021-85F4-DBCAE7A6259C}" type="slidenum">
              <a:rPr lang="zh-CN" altLang="en-US" smtClean="0"/>
              <a:pPr/>
              <a:t>16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5475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/>
          </a:p>
        </p:txBody>
      </p:sp>
      <p:sp>
        <p:nvSpPr>
          <p:cNvPr id="10547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3F76837-775D-4B2C-B7F8-42FE6F2AA621}" type="slidenum">
              <a:rPr lang="zh-CN" altLang="en-US" smtClean="0"/>
              <a:pPr/>
              <a:t>17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6499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/>
          </a:p>
        </p:txBody>
      </p:sp>
      <p:sp>
        <p:nvSpPr>
          <p:cNvPr id="106500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EDE5A44-641A-4F68-B80C-287E8AB5A4EB}" type="slidenum">
              <a:rPr lang="zh-CN" altLang="en-US" smtClean="0"/>
              <a:pPr/>
              <a:t>18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8547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/>
          </a:p>
        </p:txBody>
      </p:sp>
      <p:sp>
        <p:nvSpPr>
          <p:cNvPr id="10854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FA94D2D-A22E-45D1-8DEC-B59995D6DCFD}" type="slidenum">
              <a:rPr lang="zh-CN" altLang="en-US" smtClean="0"/>
              <a:pPr/>
              <a:t>20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9571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/>
          </a:p>
        </p:txBody>
      </p:sp>
      <p:sp>
        <p:nvSpPr>
          <p:cNvPr id="109572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EEC3F38-0DB4-4B8F-ADA8-A07F525B8993}" type="slidenum">
              <a:rPr lang="zh-CN" altLang="en-US" smtClean="0"/>
              <a:pPr/>
              <a:t>28</a:t>
            </a:fld>
            <a:endParaRPr lang="en-US" altLang="zh-CN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0144F70-55C4-459D-89D9-7E763F3985D9}" type="datetime1">
              <a:rPr lang="zh-CN" altLang="en-US"/>
              <a:pPr>
                <a:defRPr/>
              </a:pPr>
              <a:t>2016/1/1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B4FEB64-69C7-4A93-8FE0-083D1CCE84B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DBC92AE-5309-443F-A5DE-D37626D0B83F}" type="datetime1">
              <a:rPr lang="zh-CN" altLang="en-US"/>
              <a:pPr>
                <a:defRPr/>
              </a:pPr>
              <a:t>2016/1/1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70D9B76-6AC1-4C2A-8246-C2790CB2C2B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EE9E41F-F487-4AC9-8C44-7F91E2F61949}" type="datetime1">
              <a:rPr lang="zh-CN" altLang="en-US"/>
              <a:pPr>
                <a:defRPr/>
              </a:pPr>
              <a:t>2016/1/1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473820F-D655-49C9-81C3-A7FF241044D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2016/1/1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54A80EF-1C57-4786-87FC-FC152797AA1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2016/1/1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7D7768D-C07C-4DD5-BEF0-CBBD8670511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2016/1/1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6916C98-73E6-45E4-9876-7679F582FAA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2016/1/1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772A5CD-0DAE-4372-9879-0F0335E26CC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2016/1/1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D5FC096-A590-498B-BE53-C5311B0BEFA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2016/1/1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F582F83-CCE1-4540-9BF7-627407A8BE3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2016/1/1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C574EF6-31CD-437D-858F-4CCEA029F82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2016/1/1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6870147-DB23-4067-98DC-D546581B8F1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A319922-928C-4471-B5AD-9939EB5621EC}" type="datetime1">
              <a:rPr lang="zh-CN" altLang="en-US"/>
              <a:pPr>
                <a:defRPr/>
              </a:pPr>
              <a:t>2016/1/1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E0C7CAA-F11C-40F7-957F-7A8CF7780F2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2016/1/1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7DDE219-D00F-411B-A789-43CD2CE1030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2016/1/1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59B0187-F3E6-4C2E-93C4-CDED275B5C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2016/1/1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4EF165E-FB2B-4A34-9358-7215A547C2F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2016/1/1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DB96065-6F49-4BB0-852D-AEA87B10D8B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2016/1/1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FCCF4BA-97F9-490F-A919-6BD49E47C5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2016/1/1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2466134-5522-41FE-91A1-8C6EB95878F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2016/1/1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3A09CAD-02DC-427B-8674-AEE98FAAD9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2016/1/1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02037EE-EB01-4D67-96B2-3CB60045BC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2016/1/1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02C9660-5581-4BFE-BC2C-DBC561665F2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2016/1/1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27A5E7B-A8A5-4FE6-B3A7-90ADAAB26B5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595EB93-DCF0-4ADC-90F6-A872B6C5C3AB}" type="datetime1">
              <a:rPr lang="zh-CN" altLang="en-US"/>
              <a:pPr>
                <a:defRPr/>
              </a:pPr>
              <a:t>2016/1/1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7893613-C1EB-41DF-9EB6-735A8695938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2016/1/1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B55FA5B-D55F-425B-ACF2-B08595DAE7A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2016/1/1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30570AC-342B-4306-B5AA-63952E2DAC9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2016/1/1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B679793-C08E-4E32-8FFC-1E484098366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2016/1/1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3A82C9E-351A-4829-9DAA-38CDBF6C44E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2016/1/1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52FA1A3-AED5-4F0A-A066-1DDD8DB5A8B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2016/1/1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453A16D-C780-4B06-937E-647BCA1691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2016/1/1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F5D2171-CE6F-4888-9C1F-1EDD0F4162F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2016/1/1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90CFB1F-CFEE-4A6A-AFCE-65EEC030ECF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2016/1/1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BC759D4-0D3D-4EC5-B621-2526FF0ACE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F990CF4-9E9E-4981-8B92-9B21526BBB38}" type="datetime1">
              <a:rPr lang="zh-CN" altLang="en-US"/>
              <a:pPr>
                <a:defRPr/>
              </a:pPr>
              <a:t>2016/1/1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48C06EE-98D4-4AFB-A2D1-3812DC3FDB1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2016/1/1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FB44641-21D1-4AFF-A7FE-C93C6FEECE0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2016/1/1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AC0487E-D714-41F6-B0D8-2D922A8EBEA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2016/1/1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48F955D-2808-47D9-AE3F-20E044F388B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2016/1/1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44680FD-BE5B-44E4-A43A-6E3B9D6B314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2016/1/1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98E3358-88FF-4F3C-AFB8-64A43AF5701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4F2D3923-7D21-4784-AA92-65871E099A6F}" type="datetime1">
              <a:rPr lang="zh-CN" altLang="en-US"/>
              <a:pPr>
                <a:defRPr/>
              </a:pPr>
              <a:t>2016/1/1</a:t>
            </a:fld>
            <a:endParaRPr lang="en-US" altLang="zh-CN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94C3B667-1869-4FB8-95E0-CE6A90EE78D2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1419563F-4D48-482F-9C19-3CBCAE739397}" type="datetime1">
              <a:rPr lang="zh-CN" altLang="en-US"/>
              <a:pPr>
                <a:defRPr/>
              </a:pPr>
              <a:t>2016/1/1</a:t>
            </a:fld>
            <a:endParaRPr lang="en-US" altLang="zh-CN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53E260FA-8EB8-445F-88AD-39B0FC27451A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A6514067-FA48-4F5E-A9CC-E02C1091A0C9}" type="datetime1">
              <a:rPr lang="zh-CN" altLang="en-US"/>
              <a:pPr>
                <a:defRPr/>
              </a:pPr>
              <a:t>2016/1/1</a:t>
            </a:fld>
            <a:endParaRPr lang="en-US" altLang="zh-CN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023FE31B-CD33-4AAF-A41C-7C5B9B97DB68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0BCD1E23-FA6E-4568-A74A-D2624A357AD8}" type="datetime1">
              <a:rPr lang="zh-CN" altLang="en-US"/>
              <a:pPr>
                <a:defRPr/>
              </a:pPr>
              <a:t>2016/1/1</a:t>
            </a:fld>
            <a:endParaRPr lang="en-US" altLang="zh-CN" sz="180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C27DBAAD-6C1A-47BB-BCB2-1CD19FFD2E33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6B5DFC76-2FC2-47B2-828B-C4213AA04ABA}" type="datetime1">
              <a:rPr lang="zh-CN" altLang="en-US"/>
              <a:pPr>
                <a:defRPr/>
              </a:pPr>
              <a:t>2016/1/1</a:t>
            </a:fld>
            <a:endParaRPr lang="en-US" altLang="zh-CN" sz="180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F21FF5D6-4CBD-4C45-819E-4E5B7A9C405A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3D31950-5D27-466C-93CB-E33C21206394}" type="datetime1">
              <a:rPr lang="zh-CN" altLang="en-US"/>
              <a:pPr>
                <a:defRPr/>
              </a:pPr>
              <a:t>2016/1/1</a:t>
            </a:fld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B5D9718-8D42-4758-9FAF-149A678FC55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spd="slow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C46A619D-E728-41F6-B503-7334E04D3AA4}" type="datetime1">
              <a:rPr lang="zh-CN" altLang="en-US"/>
              <a:pPr>
                <a:defRPr/>
              </a:pPr>
              <a:t>2016/1/1</a:t>
            </a:fld>
            <a:endParaRPr lang="en-US" altLang="zh-CN" sz="180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DD3EB926-6FF4-44A0-8CB7-F49E2F5B03BD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5446A14B-4B45-45BC-A61A-2C414F2B4F4B}" type="datetime1">
              <a:rPr lang="zh-CN" altLang="en-US"/>
              <a:pPr>
                <a:defRPr/>
              </a:pPr>
              <a:t>2016/1/1</a:t>
            </a:fld>
            <a:endParaRPr lang="en-US" altLang="zh-CN" sz="180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0A066621-55AD-4FD0-ACDF-1FD6838E99E5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90FD1948-8124-470D-9094-10D9BE796A60}" type="datetime1">
              <a:rPr lang="zh-CN" altLang="en-US"/>
              <a:pPr>
                <a:defRPr/>
              </a:pPr>
              <a:t>2016/1/1</a:t>
            </a:fld>
            <a:endParaRPr lang="en-US" altLang="zh-CN" sz="180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F1373AB1-689D-40C3-B5EB-2D33979EAB48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</p:cSld>
  <p:clrMapOvr>
    <a:masterClrMapping/>
  </p:clrMapOvr>
  <p:transition spd="slow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Arial" panose="020B060402020202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99892BA7-559A-4A92-B083-8ABEE896F217}" type="datetime1">
              <a:rPr lang="zh-CN" altLang="en-US"/>
              <a:pPr>
                <a:defRPr/>
              </a:pPr>
              <a:t>2016/1/1</a:t>
            </a:fld>
            <a:endParaRPr lang="en-US" altLang="zh-CN" sz="180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85B5FED9-9DB4-49DE-9673-77A895222324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8C7562CF-A6F1-4E31-BF29-5EE83CA59F2C}" type="datetime1">
              <a:rPr lang="zh-CN" altLang="en-US"/>
              <a:pPr>
                <a:defRPr/>
              </a:pPr>
              <a:t>2016/1/1</a:t>
            </a:fld>
            <a:endParaRPr lang="en-US" altLang="zh-CN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770C935C-FD31-42D4-A24D-3C48E758DF00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</p:cSld>
  <p:clrMapOvr>
    <a:masterClrMapping/>
  </p:clrMapOvr>
  <p:transition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FCA510C5-1DE8-43B4-9AB4-4BE8CE10E4B2}" type="datetime1">
              <a:rPr lang="zh-CN" altLang="en-US"/>
              <a:pPr>
                <a:defRPr/>
              </a:pPr>
              <a:t>2016/1/1</a:t>
            </a:fld>
            <a:endParaRPr lang="en-US" altLang="zh-CN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350A24D0-B143-431F-A7DA-78272D33B716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5439FCAC-8356-4A75-A243-204A8C03ADCB}" type="datetime1">
              <a:rPr lang="zh-CN" altLang="en-US"/>
              <a:pPr>
                <a:defRPr/>
              </a:pPr>
              <a:t>2016/1/1</a:t>
            </a:fld>
            <a:endParaRPr lang="en-US" altLang="zh-CN" sz="180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BDC9E0A6-5510-4593-9760-04D523CACC8D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D64FE-E6EB-4B77-B7AE-745FEAF9D89E}" type="datetime1">
              <a:rPr lang="zh-CN" altLang="en-US"/>
              <a:pPr>
                <a:defRPr/>
              </a:pPr>
              <a:t>2016/1/1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2CF60-E025-436C-8D6A-FF98BF2025B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AE93C6-D141-41F4-9D0A-9A0763C3DF3F}" type="datetime1">
              <a:rPr lang="zh-CN" altLang="en-US"/>
              <a:pPr>
                <a:defRPr/>
              </a:pPr>
              <a:t>2016/1/1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3FCAE-9F9D-4FD2-9771-ED34249A0D9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1EC05-FAC0-4FD6-9AC3-AD2812227F94}" type="datetime1">
              <a:rPr lang="zh-CN" altLang="en-US"/>
              <a:pPr>
                <a:defRPr/>
              </a:pPr>
              <a:t>2016/1/1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B06FD-A275-460F-A12B-139AE9438E8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C2D5D5E-5351-415F-B800-D77D07B961B3}" type="datetime1">
              <a:rPr lang="zh-CN" altLang="en-US"/>
              <a:pPr>
                <a:defRPr/>
              </a:pPr>
              <a:t>2016/1/1</a:t>
            </a:fld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BA68B53-4DA4-4277-8560-EFFB133F03B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spd="slow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1864B-969B-4AD9-9FAF-FBE147F63CF9}" type="datetime1">
              <a:rPr lang="zh-CN" altLang="en-US"/>
              <a:pPr>
                <a:defRPr/>
              </a:pPr>
              <a:t>2016/1/1</a:t>
            </a:fld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BE1BF8-B375-4BF5-BDCA-AC8994C2061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AA18F-1B07-4524-8B31-41CBF6750390}" type="datetime1">
              <a:rPr lang="zh-CN" altLang="en-US"/>
              <a:pPr>
                <a:defRPr/>
              </a:pPr>
              <a:t>2016/1/1</a:t>
            </a:fld>
            <a:endParaRPr lang="en-US" altLang="zh-C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73D1A-D0FD-4722-8C0C-C775EBC8F62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09955E-5FBD-4EDF-B4FC-B8E04134430B}" type="datetime1">
              <a:rPr lang="zh-CN" altLang="en-US"/>
              <a:pPr>
                <a:defRPr/>
              </a:pPr>
              <a:t>2016/1/1</a:t>
            </a:fld>
            <a:endParaRPr lang="en-US" altLang="zh-C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EA07B-F399-4877-90D4-9A166F730E7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F7432-3359-4230-9F3A-78B7961022B3}" type="datetime1">
              <a:rPr lang="zh-CN" altLang="en-US"/>
              <a:pPr>
                <a:defRPr/>
              </a:pPr>
              <a:t>2016/1/1</a:t>
            </a:fld>
            <a:endParaRPr lang="en-US" altLang="zh-C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1F4710-1F7D-4BD7-A74F-578D82BC5CB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AFA85-7AEE-45B4-919A-A06414ACACEC}" type="datetime1">
              <a:rPr lang="zh-CN" altLang="en-US"/>
              <a:pPr>
                <a:defRPr/>
              </a:pPr>
              <a:t>2016/1/1</a:t>
            </a:fld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5EE0D-68F8-41A0-9775-E57F228E936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E41DF-8CD4-4EF4-A86B-7F28384556EC}" type="datetime1">
              <a:rPr lang="zh-CN" altLang="en-US"/>
              <a:pPr>
                <a:defRPr/>
              </a:pPr>
              <a:t>2016/1/1</a:t>
            </a:fld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44F7F-57AE-4C0B-A62A-43766818213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DC44B-0D89-47CB-8275-5D45BCD5C54F}" type="datetime1">
              <a:rPr lang="zh-CN" altLang="en-US"/>
              <a:pPr>
                <a:defRPr/>
              </a:pPr>
              <a:t>2016/1/1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3765A-1CFD-44E8-86E4-5EFD1DD9A97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EA0A7-E6C4-4E34-984E-AFE76A44645E}" type="datetime1">
              <a:rPr lang="zh-CN" altLang="en-US"/>
              <a:pPr>
                <a:defRPr/>
              </a:pPr>
              <a:t>2016/1/1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E5AAF-3183-46AD-83E3-478186A91B1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941ABF5B-2A63-4AD6-931B-46AB7BA2239D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CEF195B-35F7-40E8-9546-D2FFAC9A267A}" type="datetime1">
              <a:rPr lang="zh-CN" altLang="en-US"/>
              <a:pPr>
                <a:defRPr/>
              </a:pPr>
              <a:t>2016/1/1</a:t>
            </a:fld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3F48B3E-A02C-426E-BC03-D5C02ED8162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8C26314-262A-48A0-9B8C-B8E17DC94E99}" type="datetime1">
              <a:rPr lang="zh-CN" altLang="en-US"/>
              <a:pPr>
                <a:defRPr/>
              </a:pPr>
              <a:t>2016/1/1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79EF435-CDB1-42E4-A3CE-B9671B0AE2C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2A07ED0-935F-4D13-9C8A-2D04339726CC}" type="datetime1">
              <a:rPr lang="zh-CN" altLang="en-US"/>
              <a:pPr>
                <a:defRPr/>
              </a:pPr>
              <a:t>2016/1/1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1D2E445-4144-4F0D-9B5D-BDF79571AE1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18" Type="http://schemas.openxmlformats.org/officeDocument/2006/relationships/image" Target="../media/image6.jpeg"/><Relationship Id="rId26" Type="http://schemas.openxmlformats.org/officeDocument/2006/relationships/image" Target="../media/image14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5" Type="http://schemas.openxmlformats.org/officeDocument/2006/relationships/image" Target="../media/image13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12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jpeg"/><Relationship Id="rId23" Type="http://schemas.openxmlformats.org/officeDocument/2006/relationships/image" Target="../media/image11.png"/><Relationship Id="rId28" Type="http://schemas.openxmlformats.org/officeDocument/2006/relationships/image" Target="../media/image16.jpeg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Relationship Id="rId22" Type="http://schemas.openxmlformats.org/officeDocument/2006/relationships/image" Target="../media/image10.jpeg"/><Relationship Id="rId27" Type="http://schemas.openxmlformats.org/officeDocument/2006/relationships/image" Target="../media/image15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18" Type="http://schemas.openxmlformats.org/officeDocument/2006/relationships/image" Target="../media/image20.jpeg"/><Relationship Id="rId26" Type="http://schemas.openxmlformats.org/officeDocument/2006/relationships/image" Target="../media/image5.png"/><Relationship Id="rId3" Type="http://schemas.openxmlformats.org/officeDocument/2006/relationships/slideLayout" Target="../slideLayouts/slideLayout25.xml"/><Relationship Id="rId21" Type="http://schemas.openxmlformats.org/officeDocument/2006/relationships/image" Target="../media/image23.png"/><Relationship Id="rId34" Type="http://schemas.openxmlformats.org/officeDocument/2006/relationships/image" Target="../media/image11.png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19.png"/><Relationship Id="rId25" Type="http://schemas.openxmlformats.org/officeDocument/2006/relationships/image" Target="../media/image27.jpeg"/><Relationship Id="rId33" Type="http://schemas.openxmlformats.org/officeDocument/2006/relationships/image" Target="../media/image10.jpe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14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image" Target="../media/image26.png"/><Relationship Id="rId32" Type="http://schemas.openxmlformats.org/officeDocument/2006/relationships/image" Target="../media/image9.png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15.jpeg"/><Relationship Id="rId36" Type="http://schemas.openxmlformats.org/officeDocument/2006/relationships/image" Target="../media/image13.png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21.png"/><Relationship Id="rId31" Type="http://schemas.openxmlformats.org/officeDocument/2006/relationships/image" Target="../media/image8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Relationship Id="rId22" Type="http://schemas.openxmlformats.org/officeDocument/2006/relationships/image" Target="../media/image24.jpeg"/><Relationship Id="rId27" Type="http://schemas.openxmlformats.org/officeDocument/2006/relationships/image" Target="../media/image6.jpeg"/><Relationship Id="rId30" Type="http://schemas.openxmlformats.org/officeDocument/2006/relationships/image" Target="../media/image7.png"/><Relationship Id="rId35" Type="http://schemas.openxmlformats.org/officeDocument/2006/relationships/image" Target="../media/image1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18" Type="http://schemas.openxmlformats.org/officeDocument/2006/relationships/image" Target="../media/image20.jpeg"/><Relationship Id="rId26" Type="http://schemas.openxmlformats.org/officeDocument/2006/relationships/image" Target="../media/image5.png"/><Relationship Id="rId3" Type="http://schemas.openxmlformats.org/officeDocument/2006/relationships/slideLayout" Target="../slideLayouts/slideLayout36.xml"/><Relationship Id="rId21" Type="http://schemas.openxmlformats.org/officeDocument/2006/relationships/image" Target="../media/image23.png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image" Target="../media/image19.png"/><Relationship Id="rId25" Type="http://schemas.openxmlformats.org/officeDocument/2006/relationships/image" Target="../media/image27.jpeg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11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image" Target="../media/image26.png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9.png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21.pn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Relationship Id="rId22" Type="http://schemas.openxmlformats.org/officeDocument/2006/relationships/image" Target="../media/image24.jpeg"/><Relationship Id="rId27" Type="http://schemas.openxmlformats.org/officeDocument/2006/relationships/image" Target="../media/image8.png"/><Relationship Id="rId30" Type="http://schemas.openxmlformats.org/officeDocument/2006/relationships/image" Target="../media/image1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组合 1"/>
          <p:cNvGrpSpPr>
            <a:grpSpLocks/>
          </p:cNvGrpSpPr>
          <p:nvPr/>
        </p:nvGrpSpPr>
        <p:grpSpPr bwMode="auto">
          <a:xfrm>
            <a:off x="-4763" y="-19050"/>
            <a:ext cx="12249151" cy="7042150"/>
            <a:chOff x="-4763" y="-19050"/>
            <a:chExt cx="9185276" cy="6877050"/>
          </a:xfrm>
        </p:grpSpPr>
        <p:sp>
          <p:nvSpPr>
            <p:cNvPr id="7" name="矩形 6"/>
            <p:cNvSpPr>
              <a:spLocks noChangeArrowheads="1"/>
            </p:cNvSpPr>
            <p:nvPr userDrawn="1"/>
          </p:nvSpPr>
          <p:spPr bwMode="auto">
            <a:xfrm>
              <a:off x="-4763" y="-19050"/>
              <a:ext cx="9143611" cy="6877050"/>
            </a:xfrm>
            <a:prstGeom prst="rect">
              <a:avLst/>
            </a:prstGeom>
            <a:solidFill>
              <a:srgbClr val="F2F2F2">
                <a:alpha val="89000"/>
              </a:srgbClr>
            </a:solidFill>
            <a:ln>
              <a:noFill/>
            </a:ln>
            <a:extLst>
              <a:ext uri="{91240B29-F687-4F45-9708-019B960494DF}"/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  <a:defRPr/>
              </a:pPr>
              <a:endParaRPr lang="zh-CN" altLang="en-US" smtClean="0">
                <a:solidFill>
                  <a:srgbClr val="FFFFFF"/>
                </a:solidFill>
                <a:latin typeface="宋体" panose="02010600030101010101" pitchFamily="2" charset="-122"/>
                <a:ea typeface="幼圆" panose="02010509060101010101" pitchFamily="49" charset="-122"/>
                <a:sym typeface="宋体" panose="02010600030101010101" pitchFamily="2" charset="-122"/>
              </a:endParaRPr>
            </a:p>
          </p:txBody>
        </p:sp>
        <p:sp>
          <p:nvSpPr>
            <p:cNvPr id="8" name="矩形 7"/>
            <p:cNvSpPr>
              <a:spLocks noChangeArrowheads="1"/>
            </p:cNvSpPr>
            <p:nvPr userDrawn="1"/>
          </p:nvSpPr>
          <p:spPr bwMode="auto">
            <a:xfrm>
              <a:off x="-1" y="621217"/>
              <a:ext cx="9180514" cy="5039966"/>
            </a:xfrm>
            <a:prstGeom prst="rect">
              <a:avLst/>
            </a:prstGeom>
            <a:solidFill>
              <a:srgbClr val="D8D8D8">
                <a:alpha val="14000"/>
              </a:srgbClr>
            </a:solidFill>
            <a:ln>
              <a:noFill/>
            </a:ln>
            <a:extLst>
              <a:ext uri="{91240B29-F687-4F45-9708-019B960494DF}"/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  <a:defRPr/>
              </a:pPr>
              <a:endParaRPr lang="zh-CN" altLang="en-US" smtClean="0">
                <a:solidFill>
                  <a:srgbClr val="FFFFFF"/>
                </a:solidFill>
                <a:latin typeface="宋体" panose="02010600030101010101" pitchFamily="2" charset="-122"/>
                <a:ea typeface="幼圆" panose="02010509060101010101" pitchFamily="49" charset="-122"/>
                <a:sym typeface="宋体" panose="02010600030101010101" pitchFamily="2" charset="-122"/>
              </a:endParaRPr>
            </a:p>
          </p:txBody>
        </p:sp>
        <p:sp>
          <p:nvSpPr>
            <p:cNvPr id="9" name="矩形 3"/>
            <p:cNvSpPr>
              <a:spLocks noChangeArrowheads="1"/>
            </p:cNvSpPr>
            <p:nvPr userDrawn="1"/>
          </p:nvSpPr>
          <p:spPr bwMode="auto">
            <a:xfrm>
              <a:off x="-1" y="6168125"/>
              <a:ext cx="2327269" cy="178282"/>
            </a:xfrm>
            <a:prstGeom prst="rect">
              <a:avLst/>
            </a:prstGeom>
            <a:solidFill>
              <a:srgbClr val="F79646">
                <a:alpha val="95999"/>
              </a:srgbClr>
            </a:solidFill>
            <a:ln>
              <a:noFill/>
            </a:ln>
            <a:extLst>
              <a:ext uri="{91240B29-F687-4F45-9708-019B960494DF}"/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  <a:defRPr/>
              </a:pPr>
              <a:endParaRPr lang="zh-CN" altLang="en-US" smtClean="0">
                <a:solidFill>
                  <a:srgbClr val="FFFFFF"/>
                </a:solidFill>
                <a:latin typeface="宋体" panose="02010600030101010101" pitchFamily="2" charset="-122"/>
                <a:ea typeface="幼圆" panose="02010509060101010101" pitchFamily="49" charset="-122"/>
                <a:sym typeface="宋体" panose="02010600030101010101" pitchFamily="2" charset="-122"/>
              </a:endParaRPr>
            </a:p>
          </p:txBody>
        </p:sp>
        <p:sp>
          <p:nvSpPr>
            <p:cNvPr id="10" name="矩形 8"/>
            <p:cNvSpPr>
              <a:spLocks noChangeArrowheads="1"/>
            </p:cNvSpPr>
            <p:nvPr userDrawn="1"/>
          </p:nvSpPr>
          <p:spPr bwMode="auto">
            <a:xfrm>
              <a:off x="2327269" y="6168125"/>
              <a:ext cx="2260607" cy="178282"/>
            </a:xfrm>
            <a:prstGeom prst="rect">
              <a:avLst/>
            </a:prstGeom>
            <a:solidFill>
              <a:srgbClr val="4BACC6">
                <a:alpha val="89000"/>
              </a:srgbClr>
            </a:solidFill>
            <a:ln>
              <a:noFill/>
            </a:ln>
            <a:extLst>
              <a:ext uri="{91240B29-F687-4F45-9708-019B960494DF}"/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  <a:defRPr/>
              </a:pPr>
              <a:endParaRPr lang="zh-CN" altLang="en-US" smtClean="0">
                <a:solidFill>
                  <a:srgbClr val="FFFFFF"/>
                </a:solidFill>
                <a:latin typeface="宋体" panose="02010600030101010101" pitchFamily="2" charset="-122"/>
                <a:ea typeface="幼圆" panose="02010509060101010101" pitchFamily="49" charset="-122"/>
                <a:sym typeface="宋体" panose="02010600030101010101" pitchFamily="2" charset="-122"/>
              </a:endParaRPr>
            </a:p>
          </p:txBody>
        </p:sp>
        <p:sp>
          <p:nvSpPr>
            <p:cNvPr id="11" name="矩形 9"/>
            <p:cNvSpPr>
              <a:spLocks noChangeArrowheads="1"/>
            </p:cNvSpPr>
            <p:nvPr userDrawn="1"/>
          </p:nvSpPr>
          <p:spPr bwMode="auto">
            <a:xfrm>
              <a:off x="4587875" y="6168125"/>
              <a:ext cx="2260606" cy="178282"/>
            </a:xfrm>
            <a:prstGeom prst="rect">
              <a:avLst/>
            </a:prstGeom>
            <a:solidFill>
              <a:srgbClr val="C0504D">
                <a:alpha val="93999"/>
              </a:srgbClr>
            </a:solidFill>
            <a:ln>
              <a:noFill/>
            </a:ln>
            <a:extLst>
              <a:ext uri="{91240B29-F687-4F45-9708-019B960494DF}"/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  <a:defRPr/>
              </a:pPr>
              <a:endParaRPr lang="zh-CN" altLang="en-US" smtClean="0">
                <a:solidFill>
                  <a:srgbClr val="FFFFFF"/>
                </a:solidFill>
                <a:latin typeface="宋体" panose="02010600030101010101" pitchFamily="2" charset="-122"/>
                <a:ea typeface="幼圆" panose="02010509060101010101" pitchFamily="49" charset="-122"/>
                <a:sym typeface="宋体" panose="02010600030101010101" pitchFamily="2" charset="-122"/>
              </a:endParaRPr>
            </a:p>
          </p:txBody>
        </p:sp>
        <p:sp>
          <p:nvSpPr>
            <p:cNvPr id="12" name="矩形 10"/>
            <p:cNvSpPr>
              <a:spLocks noChangeArrowheads="1"/>
            </p:cNvSpPr>
            <p:nvPr userDrawn="1"/>
          </p:nvSpPr>
          <p:spPr bwMode="auto">
            <a:xfrm>
              <a:off x="6848481" y="6168125"/>
              <a:ext cx="2295128" cy="178282"/>
            </a:xfrm>
            <a:prstGeom prst="rect">
              <a:avLst/>
            </a:prstGeom>
            <a:solidFill>
              <a:srgbClr val="000000">
                <a:alpha val="34000"/>
              </a:srgbClr>
            </a:solidFill>
            <a:ln>
              <a:noFill/>
            </a:ln>
            <a:extLst>
              <a:ext uri="{91240B29-F687-4F45-9708-019B960494DF}"/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  <a:defRPr/>
              </a:pPr>
              <a:endParaRPr lang="zh-CN" altLang="en-US" smtClean="0">
                <a:solidFill>
                  <a:srgbClr val="FFFFFF"/>
                </a:solidFill>
                <a:latin typeface="宋体" panose="02010600030101010101" pitchFamily="2" charset="-122"/>
                <a:ea typeface="幼圆" panose="02010509060101010101" pitchFamily="49" charset="-122"/>
                <a:sym typeface="宋体" panose="02010600030101010101" pitchFamily="2" charset="-122"/>
              </a:endParaRPr>
            </a:p>
          </p:txBody>
        </p:sp>
        <p:sp>
          <p:nvSpPr>
            <p:cNvPr id="13" name="矩形 6"/>
            <p:cNvSpPr>
              <a:spLocks noChangeArrowheads="1"/>
            </p:cNvSpPr>
            <p:nvPr userDrawn="1"/>
          </p:nvSpPr>
          <p:spPr bwMode="auto">
            <a:xfrm>
              <a:off x="-1" y="247598"/>
              <a:ext cx="2260606" cy="71313"/>
            </a:xfrm>
            <a:prstGeom prst="rect">
              <a:avLst/>
            </a:prstGeom>
            <a:solidFill>
              <a:srgbClr val="F79646">
                <a:alpha val="95999"/>
              </a:srgbClr>
            </a:solidFill>
            <a:ln>
              <a:noFill/>
            </a:ln>
            <a:extLst>
              <a:ext uri="{91240B29-F687-4F45-9708-019B960494DF}"/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  <a:defRPr/>
              </a:pPr>
              <a:endParaRPr lang="zh-CN" altLang="en-US" smtClean="0">
                <a:solidFill>
                  <a:srgbClr val="FFFFFF"/>
                </a:solidFill>
                <a:latin typeface="宋体" panose="02010600030101010101" pitchFamily="2" charset="-122"/>
                <a:ea typeface="幼圆" panose="02010509060101010101" pitchFamily="49" charset="-122"/>
                <a:sym typeface="宋体" panose="02010600030101010101" pitchFamily="2" charset="-122"/>
              </a:endParaRPr>
            </a:p>
          </p:txBody>
        </p:sp>
        <p:sp>
          <p:nvSpPr>
            <p:cNvPr id="14" name="矩形 7"/>
            <p:cNvSpPr>
              <a:spLocks noChangeArrowheads="1"/>
            </p:cNvSpPr>
            <p:nvPr userDrawn="1"/>
          </p:nvSpPr>
          <p:spPr bwMode="auto">
            <a:xfrm>
              <a:off x="2260605" y="247598"/>
              <a:ext cx="2260607" cy="71313"/>
            </a:xfrm>
            <a:prstGeom prst="rect">
              <a:avLst/>
            </a:prstGeom>
            <a:solidFill>
              <a:srgbClr val="4BACC6">
                <a:alpha val="89000"/>
              </a:srgbClr>
            </a:solidFill>
            <a:ln>
              <a:noFill/>
            </a:ln>
            <a:extLst>
              <a:ext uri="{91240B29-F687-4F45-9708-019B960494DF}"/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  <a:defRPr/>
              </a:pPr>
              <a:endParaRPr lang="zh-CN" altLang="en-US" smtClean="0">
                <a:solidFill>
                  <a:srgbClr val="FFFFFF"/>
                </a:solidFill>
                <a:latin typeface="宋体" panose="02010600030101010101" pitchFamily="2" charset="-122"/>
                <a:ea typeface="幼圆" panose="02010509060101010101" pitchFamily="49" charset="-122"/>
                <a:sym typeface="宋体" panose="02010600030101010101" pitchFamily="2" charset="-122"/>
              </a:endParaRPr>
            </a:p>
          </p:txBody>
        </p:sp>
        <p:sp>
          <p:nvSpPr>
            <p:cNvPr id="15" name="矩形 12"/>
            <p:cNvSpPr>
              <a:spLocks noChangeArrowheads="1"/>
            </p:cNvSpPr>
            <p:nvPr userDrawn="1"/>
          </p:nvSpPr>
          <p:spPr bwMode="auto">
            <a:xfrm>
              <a:off x="4521212" y="247598"/>
              <a:ext cx="2260606" cy="71313"/>
            </a:xfrm>
            <a:prstGeom prst="rect">
              <a:avLst/>
            </a:prstGeom>
            <a:solidFill>
              <a:srgbClr val="C0504D">
                <a:alpha val="93999"/>
              </a:srgbClr>
            </a:solidFill>
            <a:ln>
              <a:noFill/>
            </a:ln>
            <a:extLst>
              <a:ext uri="{91240B29-F687-4F45-9708-019B960494DF}"/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  <a:defRPr/>
              </a:pPr>
              <a:endParaRPr lang="zh-CN" altLang="en-US" smtClean="0">
                <a:solidFill>
                  <a:srgbClr val="FFFFFF"/>
                </a:solidFill>
                <a:latin typeface="宋体" panose="02010600030101010101" pitchFamily="2" charset="-122"/>
                <a:ea typeface="幼圆" panose="02010509060101010101" pitchFamily="49" charset="-122"/>
                <a:sym typeface="宋体" panose="02010600030101010101" pitchFamily="2" charset="-122"/>
              </a:endParaRPr>
            </a:p>
          </p:txBody>
        </p:sp>
        <p:sp>
          <p:nvSpPr>
            <p:cNvPr id="16" name="矩形 13"/>
            <p:cNvSpPr>
              <a:spLocks noChangeArrowheads="1"/>
            </p:cNvSpPr>
            <p:nvPr userDrawn="1"/>
          </p:nvSpPr>
          <p:spPr bwMode="auto">
            <a:xfrm>
              <a:off x="6781818" y="247598"/>
              <a:ext cx="2361792" cy="71313"/>
            </a:xfrm>
            <a:prstGeom prst="rect">
              <a:avLst/>
            </a:prstGeom>
            <a:solidFill>
              <a:srgbClr val="000000">
                <a:alpha val="34000"/>
              </a:srgbClr>
            </a:solidFill>
            <a:ln>
              <a:noFill/>
            </a:ln>
            <a:extLst>
              <a:ext uri="{91240B29-F687-4F45-9708-019B960494DF}"/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  <a:defRPr/>
              </a:pPr>
              <a:endParaRPr lang="zh-CN" altLang="en-US" smtClean="0">
                <a:solidFill>
                  <a:srgbClr val="FFFFFF"/>
                </a:solidFill>
                <a:latin typeface="宋体" panose="02010600030101010101" pitchFamily="2" charset="-122"/>
                <a:ea typeface="幼圆" panose="02010509060101010101" pitchFamily="49" charset="-122"/>
                <a:sym typeface="宋体" panose="02010600030101010101" pitchFamily="2" charset="-122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90512" r:id="rId1"/>
    <p:sldLayoutId id="2147490513" r:id="rId2"/>
    <p:sldLayoutId id="2147490514" r:id="rId3"/>
    <p:sldLayoutId id="2147490515" r:id="rId4"/>
    <p:sldLayoutId id="2147490516" r:id="rId5"/>
    <p:sldLayoutId id="2147490517" r:id="rId6"/>
    <p:sldLayoutId id="2147490518" r:id="rId7"/>
    <p:sldLayoutId id="2147490519" r:id="rId8"/>
    <p:sldLayoutId id="2147490520" r:id="rId9"/>
    <p:sldLayoutId id="2147490521" r:id="rId10"/>
    <p:sldLayoutId id="2147490522" r:id="rId11"/>
  </p:sldLayoutIdLst>
  <p:transition spd="slow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组合 6"/>
          <p:cNvGrpSpPr>
            <a:grpSpLocks/>
          </p:cNvGrpSpPr>
          <p:nvPr/>
        </p:nvGrpSpPr>
        <p:grpSpPr bwMode="auto">
          <a:xfrm>
            <a:off x="-212725" y="-28575"/>
            <a:ext cx="12501563" cy="6964363"/>
            <a:chOff x="-232232" y="-159654"/>
            <a:chExt cx="9376230" cy="6964589"/>
          </a:xfrm>
        </p:grpSpPr>
        <p:pic>
          <p:nvPicPr>
            <p:cNvPr id="2072" name="图片 7"/>
            <p:cNvPicPr>
              <a:picLocks noChangeAspect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-232232" y="-159654"/>
              <a:ext cx="9376229" cy="6964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3" name="图片 8"/>
            <p:cNvPicPr>
              <a:picLocks noChangeAspect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574951" y="-116113"/>
              <a:ext cx="4569047" cy="507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4" name="图片 9"/>
            <p:cNvPicPr>
              <a:picLocks noChangeAspect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-138008" y="16916"/>
              <a:ext cx="415238" cy="15866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51" name="图片 5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39713" y="1876425"/>
            <a:ext cx="7302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图片 10"/>
          <p:cNvPicPr>
            <a:picLocks noChangeAspect="1"/>
          </p:cNvPicPr>
          <p:nvPr/>
        </p:nvPicPr>
        <p:blipFill>
          <a:blip r:embed="rId16" cstate="print"/>
          <a:srcRect t="12482"/>
          <a:stretch>
            <a:fillRect/>
          </a:stretch>
        </p:blipFill>
        <p:spPr bwMode="auto">
          <a:xfrm>
            <a:off x="7561263" y="4037013"/>
            <a:ext cx="1327150" cy="79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6" cstate="print"/>
          <a:srcRect t="12482"/>
          <a:stretch/>
        </p:blipFill>
        <p:spPr>
          <a:xfrm>
            <a:off x="7652903" y="4037185"/>
            <a:ext cx="1325995" cy="794797"/>
          </a:xfrm>
          <a:prstGeom prst="ellipse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575355" y="3966231"/>
            <a:ext cx="1282700" cy="790575"/>
          </a:xfrm>
          <a:prstGeom prst="ellipse">
            <a:avLst/>
          </a:prstGeom>
        </p:spPr>
      </p:pic>
      <p:pic>
        <p:nvPicPr>
          <p:cNvPr id="2055" name="图片 16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-167860">
            <a:off x="2855913" y="3957638"/>
            <a:ext cx="52451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4" descr="画儿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15" t="6876" r="6429" b="5901"/>
          <a:stretch>
            <a:fillRect/>
          </a:stretch>
        </p:blipFill>
        <p:spPr bwMode="auto">
          <a:xfrm rot="4001914">
            <a:off x="3832225" y="2027238"/>
            <a:ext cx="498475" cy="974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057" name="图片 14"/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D6D8DA"/>
              </a:clrFrom>
              <a:clrTo>
                <a:srgbClr val="D6D8D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83088" y="3751263"/>
            <a:ext cx="1030287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图片 5"/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686869"/>
              </a:clrFrom>
              <a:clrTo>
                <a:srgbClr val="68686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64175" y="2141538"/>
            <a:ext cx="1006475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图片 1"/>
          <p:cNvPicPr>
            <a:picLocks noChangeAspect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0218738" y="2486025"/>
            <a:ext cx="1841500" cy="262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5" descr="书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660000">
            <a:off x="9293225" y="3551238"/>
            <a:ext cx="62071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图片 11"/>
          <p:cNvPicPr>
            <a:picLocks noChangeAspect="1"/>
          </p:cNvPicPr>
          <p:nvPr/>
        </p:nvPicPr>
        <p:blipFill>
          <a:blip r:embed="rId23" cstate="print">
            <a:clrChange>
              <a:clrFrom>
                <a:srgbClr val="686869"/>
              </a:clrFrom>
              <a:clrTo>
                <a:srgbClr val="68686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73766">
            <a:off x="8647113" y="4306888"/>
            <a:ext cx="2489200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24" cstate="print">
            <a:clrChange>
              <a:clrFrom>
                <a:srgbClr val="D6D8DA"/>
              </a:clrFrom>
              <a:clrTo>
                <a:srgbClr val="D6D8D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87800" y="1876425"/>
            <a:ext cx="1689100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3" name="图片 21"/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D6D8DA"/>
              </a:clrFrom>
              <a:clrTo>
                <a:srgbClr val="D6D8D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088" y="1622425"/>
            <a:ext cx="2568575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4" name="图片 22"/>
          <p:cNvPicPr>
            <a:picLocks noChangeAspect="1"/>
          </p:cNvPicPr>
          <p:nvPr/>
        </p:nvPicPr>
        <p:blipFill>
          <a:blip r:embed="rId16" cstate="print"/>
          <a:srcRect t="-5524"/>
          <a:stretch>
            <a:fillRect/>
          </a:stretch>
        </p:blipFill>
        <p:spPr bwMode="auto">
          <a:xfrm>
            <a:off x="2819400" y="3016250"/>
            <a:ext cx="1417638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5" name="图片 23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044950" y="3062288"/>
            <a:ext cx="136207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6" name="图片 24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300663" y="3503613"/>
            <a:ext cx="125253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7" name="图片 25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442075" y="3919538"/>
            <a:ext cx="1338263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8" name="图片 1"/>
          <p:cNvPicPr>
            <a:picLocks noChangeAspect="1" noChangeArrowheads="1"/>
          </p:cNvPicPr>
          <p:nvPr/>
        </p:nvPicPr>
        <p:blipFill>
          <a:blip r:embed="rId26" cstate="print">
            <a:clrChange>
              <a:clrFrom>
                <a:srgbClr val="FFF9F2"/>
              </a:clrFrom>
              <a:clrTo>
                <a:srgbClr val="FFF9F2">
                  <a:alpha val="0"/>
                </a:srgbClr>
              </a:clrTo>
            </a:clrChange>
          </a:blip>
          <a:srcRect l="3503" t="8031" r="7834" b="28464"/>
          <a:stretch>
            <a:fillRect/>
          </a:stretch>
        </p:blipFill>
        <p:spPr bwMode="auto">
          <a:xfrm>
            <a:off x="6534150" y="4602163"/>
            <a:ext cx="796925" cy="57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9" name="Picture 8" descr="纸箱子"/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FFFDFA"/>
              </a:clrFrom>
              <a:clrTo>
                <a:srgbClr val="FFFDFA">
                  <a:alpha val="0"/>
                </a:srgbClr>
              </a:clrTo>
            </a:clrChange>
          </a:blip>
          <a:srcRect l="67061" t="3459" r="1027" b="68901"/>
          <a:stretch>
            <a:fillRect/>
          </a:stretch>
        </p:blipFill>
        <p:spPr bwMode="auto">
          <a:xfrm>
            <a:off x="7123113" y="3708400"/>
            <a:ext cx="2538412" cy="130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0" name="图片 28"/>
          <p:cNvPicPr>
            <a:picLocks noChangeAspect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9859963" y="3152775"/>
            <a:ext cx="458787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梯形 29"/>
          <p:cNvSpPr/>
          <p:nvPr/>
        </p:nvSpPr>
        <p:spPr>
          <a:xfrm rot="12584178">
            <a:off x="2149475" y="2768600"/>
            <a:ext cx="852488" cy="144463"/>
          </a:xfrm>
          <a:prstGeom prst="trapezoid">
            <a:avLst>
              <a:gd name="adj" fmla="val 64630"/>
            </a:avLst>
          </a:prstGeom>
          <a:solidFill>
            <a:srgbClr val="38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523" r:id="rId1"/>
    <p:sldLayoutId id="2147490524" r:id="rId2"/>
    <p:sldLayoutId id="2147490525" r:id="rId3"/>
    <p:sldLayoutId id="2147490526" r:id="rId4"/>
    <p:sldLayoutId id="2147490527" r:id="rId5"/>
    <p:sldLayoutId id="2147490528" r:id="rId6"/>
    <p:sldLayoutId id="2147490529" r:id="rId7"/>
    <p:sldLayoutId id="2147490530" r:id="rId8"/>
    <p:sldLayoutId id="2147490531" r:id="rId9"/>
    <p:sldLayoutId id="2147490532" r:id="rId10"/>
    <p:sldLayoutId id="214749053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22222E-6 L 0.17448 0.225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46" y="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组合 55"/>
          <p:cNvGrpSpPr>
            <a:grpSpLocks/>
          </p:cNvGrpSpPr>
          <p:nvPr/>
        </p:nvGrpSpPr>
        <p:grpSpPr bwMode="auto">
          <a:xfrm rot="9684734">
            <a:off x="33338" y="-1398588"/>
            <a:ext cx="11934825" cy="9375776"/>
            <a:chOff x="710400" y="-2376019"/>
            <a:chExt cx="8950249" cy="9376229"/>
          </a:xfrm>
        </p:grpSpPr>
        <p:grpSp>
          <p:nvGrpSpPr>
            <p:cNvPr id="3086" name="组合 53"/>
            <p:cNvGrpSpPr>
              <a:grpSpLocks/>
            </p:cNvGrpSpPr>
            <p:nvPr userDrawn="1"/>
          </p:nvGrpSpPr>
          <p:grpSpPr bwMode="auto">
            <a:xfrm rot="-2136584">
              <a:off x="1726934" y="-2376019"/>
              <a:ext cx="7933715" cy="9376229"/>
              <a:chOff x="82930" y="-1121773"/>
              <a:chExt cx="7933715" cy="9376229"/>
            </a:xfrm>
          </p:grpSpPr>
          <p:grpSp>
            <p:nvGrpSpPr>
              <p:cNvPr id="3088" name="组合 51"/>
              <p:cNvGrpSpPr>
                <a:grpSpLocks/>
              </p:cNvGrpSpPr>
              <p:nvPr userDrawn="1"/>
            </p:nvGrpSpPr>
            <p:grpSpPr bwMode="auto">
              <a:xfrm rot="-479667">
                <a:off x="82930" y="-1121773"/>
                <a:ext cx="7933715" cy="9376229"/>
                <a:chOff x="92167" y="-1149482"/>
                <a:chExt cx="7933715" cy="9376229"/>
              </a:xfrm>
            </p:grpSpPr>
            <p:grpSp>
              <p:nvGrpSpPr>
                <p:cNvPr id="3090" name="组合 43"/>
                <p:cNvGrpSpPr>
                  <a:grpSpLocks/>
                </p:cNvGrpSpPr>
                <p:nvPr userDrawn="1"/>
              </p:nvGrpSpPr>
              <p:grpSpPr bwMode="auto">
                <a:xfrm rot="-3317749">
                  <a:off x="-629090" y="-428225"/>
                  <a:ext cx="9376229" cy="7933715"/>
                  <a:chOff x="-629090" y="-428225"/>
                  <a:chExt cx="9376229" cy="7933715"/>
                </a:xfrm>
              </p:grpSpPr>
              <p:grpSp>
                <p:nvGrpSpPr>
                  <p:cNvPr id="3094" name="组合 41"/>
                  <p:cNvGrpSpPr>
                    <a:grpSpLocks/>
                  </p:cNvGrpSpPr>
                  <p:nvPr userDrawn="1"/>
                </p:nvGrpSpPr>
                <p:grpSpPr bwMode="auto">
                  <a:xfrm rot="1051382">
                    <a:off x="-629090" y="-428225"/>
                    <a:ext cx="9376229" cy="7933715"/>
                    <a:chOff x="-629090" y="-428225"/>
                    <a:chExt cx="9376229" cy="7933715"/>
                  </a:xfrm>
                </p:grpSpPr>
                <p:grpSp>
                  <p:nvGrpSpPr>
                    <p:cNvPr id="3096" name="组合 39"/>
                    <p:cNvGrpSpPr>
                      <a:grpSpLocks/>
                    </p:cNvGrpSpPr>
                    <p:nvPr userDrawn="1"/>
                  </p:nvGrpSpPr>
                  <p:grpSpPr bwMode="auto">
                    <a:xfrm rot="601921">
                      <a:off x="-629090" y="-428225"/>
                      <a:ext cx="9376229" cy="7933715"/>
                      <a:chOff x="-675270" y="-397912"/>
                      <a:chExt cx="9376229" cy="7933715"/>
                    </a:xfrm>
                  </p:grpSpPr>
                  <p:grpSp>
                    <p:nvGrpSpPr>
                      <p:cNvPr id="3098" name="组合 37"/>
                      <p:cNvGrpSpPr>
                        <a:grpSpLocks/>
                      </p:cNvGrpSpPr>
                      <p:nvPr userDrawn="1"/>
                    </p:nvGrpSpPr>
                    <p:grpSpPr bwMode="auto">
                      <a:xfrm rot="-5400000">
                        <a:off x="45987" y="-1119169"/>
                        <a:ext cx="7933715" cy="9376229"/>
                        <a:chOff x="36751" y="-1116788"/>
                        <a:chExt cx="7933715" cy="9376229"/>
                      </a:xfrm>
                    </p:grpSpPr>
                    <p:grpSp>
                      <p:nvGrpSpPr>
                        <p:cNvPr id="3100" name="组合 31"/>
                        <p:cNvGrpSpPr>
                          <a:grpSpLocks/>
                        </p:cNvGrpSpPr>
                        <p:nvPr userDrawn="1"/>
                      </p:nvGrpSpPr>
                      <p:grpSpPr bwMode="auto">
                        <a:xfrm rot="3973089">
                          <a:off x="-199943" y="89032"/>
                          <a:ext cx="9376229" cy="6964589"/>
                          <a:chOff x="-1018649" y="-29029"/>
                          <a:chExt cx="9376229" cy="6964589"/>
                        </a:xfrm>
                      </p:grpSpPr>
                      <p:grpSp>
                        <p:nvGrpSpPr>
                          <p:cNvPr id="3102" name="组合 2"/>
                          <p:cNvGrpSpPr>
                            <a:grpSpLocks/>
                          </p:cNvGrpSpPr>
                          <p:nvPr userDrawn="1"/>
                        </p:nvGrpSpPr>
                        <p:grpSpPr bwMode="auto">
                          <a:xfrm rot="-7754967">
                            <a:off x="187171" y="-1234849"/>
                            <a:ext cx="6964589" cy="9376229"/>
                            <a:chOff x="187173" y="-1234849"/>
                            <a:chExt cx="6964589" cy="9376229"/>
                          </a:xfrm>
                        </p:grpSpPr>
                        <p:grpSp>
                          <p:nvGrpSpPr>
                            <p:cNvPr id="3105" name="组合 6"/>
                            <p:cNvGrpSpPr>
                              <a:grpSpLocks/>
                            </p:cNvGrpSpPr>
                            <p:nvPr userDrawn="1"/>
                          </p:nvGrpSpPr>
                          <p:grpSpPr bwMode="auto">
                            <a:xfrm rot="3780253">
                              <a:off x="-1018647" y="-29029"/>
                              <a:ext cx="9376229" cy="6964589"/>
                              <a:chOff x="-232231" y="-159654"/>
                              <a:chExt cx="9376229" cy="6964589"/>
                            </a:xfrm>
                          </p:grpSpPr>
                          <p:pic>
                            <p:nvPicPr>
                              <p:cNvPr id="3107" name="图片 7"/>
                              <p:cNvPicPr>
                                <a:picLocks noChangeAspect="1"/>
                              </p:cNvPicPr>
                              <p:nvPr/>
                            </p:nvPicPr>
                            <p:blipFill>
                              <a:blip r:embed="rId13" cstate="print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-232231" y="-159654"/>
                                <a:ext cx="9376229" cy="6964589"/>
                              </a:xfrm>
                              <a:prstGeom prst="rect">
                                <a:avLst/>
                              </a:prstGeom>
                              <a:noFill/>
                              <a:ln w="9525">
                                <a:noFill/>
                                <a:miter lim="800000"/>
                                <a:headEnd/>
                                <a:tailEnd/>
                              </a:ln>
                            </p:spPr>
                          </p:pic>
                          <p:pic>
                            <p:nvPicPr>
                              <p:cNvPr id="3108" name="图片 8"/>
                              <p:cNvPicPr>
                                <a:picLocks noChangeAspect="1"/>
                              </p:cNvPicPr>
                              <p:nvPr/>
                            </p:nvPicPr>
                            <p:blipFill>
                              <a:blip r:embed="rId14" cstate="print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4574951" y="-116113"/>
                                <a:ext cx="4569047" cy="507633"/>
                              </a:xfrm>
                              <a:prstGeom prst="rect">
                                <a:avLst/>
                              </a:prstGeom>
                              <a:noFill/>
                              <a:ln w="9525">
                                <a:noFill/>
                                <a:miter lim="800000"/>
                                <a:headEnd/>
                                <a:tailEnd/>
                              </a:ln>
                            </p:spPr>
                          </p:pic>
                          <p:pic>
                            <p:nvPicPr>
                              <p:cNvPr id="3109" name="图片 9"/>
                              <p:cNvPicPr>
                                <a:picLocks noChangeAspect="1"/>
                              </p:cNvPicPr>
                              <p:nvPr/>
                            </p:nvPicPr>
                            <p:blipFill>
                              <a:blip r:embed="rId14" cstate="print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-138008" y="16916"/>
                                <a:ext cx="415238" cy="1586639"/>
                              </a:xfrm>
                              <a:prstGeom prst="rect">
                                <a:avLst/>
                              </a:prstGeom>
                              <a:noFill/>
                              <a:ln w="9525">
                                <a:noFill/>
                                <a:miter lim="800000"/>
                                <a:headEnd/>
                                <a:tailEnd/>
                              </a:ln>
                            </p:spPr>
                          </p:pic>
                        </p:grpSp>
                        <p:pic>
                          <p:nvPicPr>
                            <p:cNvPr id="3106" name="图片 1"/>
                            <p:cNvPicPr>
                              <a:picLocks noChangeAspect="1"/>
                            </p:cNvPicPr>
                            <p:nvPr userDrawn="1"/>
                          </p:nvPicPr>
                          <p:blipFill>
                            <a:blip r:embed="rId15" cstate="print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5771" y="1247054"/>
                              <a:ext cx="257175" cy="4017674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</p:spPr>
                        </p:pic>
                      </p:grpSp>
                      <p:pic>
                        <p:nvPicPr>
                          <p:cNvPr id="3103" name="图片 3"/>
                          <p:cNvPicPr>
                            <a:picLocks noChangeAspect="1"/>
                          </p:cNvPicPr>
                          <p:nvPr userDrawn="1"/>
                        </p:nvPicPr>
                        <p:blipFill>
                          <a:blip r:embed="rId16" cstate="print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921275" y="1802062"/>
                            <a:ext cx="333375" cy="1514475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</p:pic>
                      <p:pic>
                        <p:nvPicPr>
                          <p:cNvPr id="3104" name="图片 30"/>
                          <p:cNvPicPr>
                            <a:picLocks noChangeAspect="1"/>
                          </p:cNvPicPr>
                          <p:nvPr userDrawn="1"/>
                        </p:nvPicPr>
                        <p:blipFill>
                          <a:blip r:embed="rId17" cstate="print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06914" y="2559300"/>
                            <a:ext cx="1061190" cy="1685925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</p:pic>
                    </p:grpSp>
                    <p:pic>
                      <p:nvPicPr>
                        <p:cNvPr id="3101" name="图片 36"/>
                        <p:cNvPicPr>
                          <a:picLocks noChangeAspect="1"/>
                        </p:cNvPicPr>
                        <p:nvPr userDrawn="1"/>
                      </p:nvPicPr>
                      <p:blipFill>
                        <a:blip r:embed="rId18" cstate="print"/>
                        <a:srcRect/>
                        <a:stretch>
                          <a:fillRect/>
                        </a:stretch>
                      </p:blipFill>
                      <p:spPr bwMode="auto">
                        <a:xfrm rot="1627250">
                          <a:off x="36751" y="2322588"/>
                          <a:ext cx="1609725" cy="152400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</p:pic>
                  </p:grpSp>
                  <p:pic>
                    <p:nvPicPr>
                      <p:cNvPr id="3099" name="图片 38"/>
                      <p:cNvPicPr>
                        <a:picLocks noChangeAspect="1"/>
                      </p:cNvPicPr>
                      <p:nvPr userDrawn="1"/>
                    </p:nvPicPr>
                    <p:blipFill>
                      <a:blip r:embed="rId19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731" y="5616468"/>
                        <a:ext cx="1000270" cy="38100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grpSp>
                <p:pic>
                  <p:nvPicPr>
                    <p:cNvPr id="3097" name="图片 40"/>
                    <p:cNvPicPr>
                      <a:picLocks noChangeAspect="1"/>
                    </p:cNvPicPr>
                    <p:nvPr userDrawn="1"/>
                  </p:nvPicPr>
                  <p:blipFill>
                    <a:blip r:embed="rId20" cstate="print"/>
                    <a:srcRect/>
                    <a:stretch>
                      <a:fillRect/>
                    </a:stretch>
                  </p:blipFill>
                  <p:spPr bwMode="auto">
                    <a:xfrm rot="1072378" flipH="1">
                      <a:off x="2945750" y="5276159"/>
                      <a:ext cx="352336" cy="22467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3095" name="图片 42"/>
                  <p:cNvPicPr>
                    <a:picLocks noChangeAspect="1"/>
                  </p:cNvPicPr>
                  <p:nvPr userDrawn="1"/>
                </p:nvPicPr>
                <p:blipFill>
                  <a:blip r:embed="rId21" cstate="print"/>
                  <a:srcRect/>
                  <a:stretch>
                    <a:fillRect/>
                  </a:stretch>
                </p:blipFill>
                <p:spPr bwMode="auto">
                  <a:xfrm rot="-297708">
                    <a:off x="2759164" y="4828529"/>
                    <a:ext cx="285750" cy="33225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3091" name="图片 44"/>
                <p:cNvPicPr>
                  <a:picLocks noChangeAspect="1"/>
                </p:cNvPicPr>
                <p:nvPr userDrawn="1"/>
              </p:nvPicPr>
              <p:blipFill>
                <a:blip r:embed="rId22" cstate="print"/>
                <a:srcRect/>
                <a:stretch>
                  <a:fillRect/>
                </a:stretch>
              </p:blipFill>
              <p:spPr bwMode="auto">
                <a:xfrm>
                  <a:off x="3303098" y="473793"/>
                  <a:ext cx="209550" cy="942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092" name="图片 49"/>
                <p:cNvPicPr>
                  <a:picLocks noChangeAspect="1"/>
                </p:cNvPicPr>
                <p:nvPr userDrawn="1"/>
              </p:nvPicPr>
              <p:blipFill>
                <a:blip r:embed="rId23" cstate="print"/>
                <a:srcRect/>
                <a:stretch>
                  <a:fillRect/>
                </a:stretch>
              </p:blipFill>
              <p:spPr bwMode="auto">
                <a:xfrm rot="-192092">
                  <a:off x="3070145" y="637317"/>
                  <a:ext cx="227667" cy="1229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1" name="图片 50"/>
                <p:cNvPicPr>
                  <a:picLocks noChangeAspect="1"/>
                </p:cNvPicPr>
                <p:nvPr userDrawn="1"/>
              </p:nvPicPr>
              <p:blipFill>
                <a:blip r:embed="rId23" cstate="print"/>
                <a:stretch>
                  <a:fillRect/>
                </a:stretch>
              </p:blipFill>
              <p:spPr>
                <a:xfrm rot="13322952" flipV="1">
                  <a:off x="3070405" y="710668"/>
                  <a:ext cx="312621" cy="118251"/>
                </a:xfrm>
                <a:prstGeom prst="trapezoid">
                  <a:avLst>
                    <a:gd name="adj" fmla="val 76515"/>
                  </a:avLst>
                </a:prstGeom>
              </p:spPr>
            </p:pic>
          </p:grpSp>
          <p:pic>
            <p:nvPicPr>
              <p:cNvPr id="3089" name="图片 52"/>
              <p:cNvPicPr>
                <a:picLocks noChangeAspect="1"/>
              </p:cNvPicPr>
              <p:nvPr userDrawn="1"/>
            </p:nvPicPr>
            <p:blipFill>
              <a:blip r:embed="rId24" cstate="print"/>
              <a:srcRect/>
              <a:stretch>
                <a:fillRect/>
              </a:stretch>
            </p:blipFill>
            <p:spPr bwMode="auto">
              <a:xfrm>
                <a:off x="2344123" y="657147"/>
                <a:ext cx="320561" cy="2724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55" name="图片 54"/>
            <p:cNvPicPr>
              <a:picLocks noChangeAspect="1"/>
            </p:cNvPicPr>
            <p:nvPr userDrawn="1"/>
          </p:nvPicPr>
          <p:blipFill>
            <a:blip r:embed="rId25" cstate="print"/>
            <a:stretch>
              <a:fillRect/>
            </a:stretch>
          </p:blipFill>
          <p:spPr>
            <a:xfrm rot="21094279">
              <a:off x="710400" y="1070305"/>
              <a:ext cx="1938935" cy="132200"/>
            </a:xfrm>
            <a:prstGeom prst="trapezoid">
              <a:avLst/>
            </a:prstGeom>
          </p:spPr>
        </p:pic>
      </p:grpSp>
      <p:pic>
        <p:nvPicPr>
          <p:cNvPr id="3075" name="图片 56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 rot="-167860">
            <a:off x="2828925" y="3937000"/>
            <a:ext cx="52451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画儿"/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15" t="6876" r="6429" b="5901"/>
          <a:stretch>
            <a:fillRect/>
          </a:stretch>
        </p:blipFill>
        <p:spPr bwMode="auto">
          <a:xfrm rot="4001915">
            <a:off x="3853656" y="2093119"/>
            <a:ext cx="498475" cy="973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3077" name="Picture 8" descr="纸箱子"/>
          <p:cNvPicPr>
            <a:picLocks noChangeAspect="1" noChangeArrowheads="1"/>
          </p:cNvPicPr>
          <p:nvPr/>
        </p:nvPicPr>
        <p:blipFill>
          <a:blip r:embed="rId28" cstate="print">
            <a:clrChange>
              <a:clrFrom>
                <a:srgbClr val="FFFDFA"/>
              </a:clrFrom>
              <a:clrTo>
                <a:srgbClr val="FFFDFA">
                  <a:alpha val="0"/>
                </a:srgbClr>
              </a:clrTo>
            </a:clrChange>
          </a:blip>
          <a:srcRect l="67061" t="3458" r="1027" b="68900"/>
          <a:stretch>
            <a:fillRect/>
          </a:stretch>
        </p:blipFill>
        <p:spPr bwMode="auto">
          <a:xfrm>
            <a:off x="6492875" y="5181600"/>
            <a:ext cx="2536825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图片 59"/>
          <p:cNvPicPr>
            <a:picLocks noChangeAspect="1" noChangeArrowheads="1"/>
          </p:cNvPicPr>
          <p:nvPr/>
        </p:nvPicPr>
        <p:blipFill>
          <a:blip r:embed="rId29" cstate="print">
            <a:clrChange>
              <a:clrFrom>
                <a:srgbClr val="FFF9F2"/>
              </a:clrFrom>
              <a:clrTo>
                <a:srgbClr val="FFF9F2">
                  <a:alpha val="0"/>
                </a:srgbClr>
              </a:clrTo>
            </a:clrChange>
          </a:blip>
          <a:srcRect l="3502" t="8031" r="7834" b="28464"/>
          <a:stretch>
            <a:fillRect/>
          </a:stretch>
        </p:blipFill>
        <p:spPr bwMode="auto">
          <a:xfrm>
            <a:off x="6492875" y="4748213"/>
            <a:ext cx="795338" cy="57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图片 60"/>
          <p:cNvPicPr>
            <a:picLocks noChangeAspect="1" noChangeArrowheads="1"/>
          </p:cNvPicPr>
          <p:nvPr/>
        </p:nvPicPr>
        <p:blipFill>
          <a:blip r:embed="rId30" cstate="print">
            <a:clrChange>
              <a:clrFrom>
                <a:srgbClr val="D6D8DA"/>
              </a:clrFrom>
              <a:clrTo>
                <a:srgbClr val="D6D8D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03725" y="3817938"/>
            <a:ext cx="1031875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图片 61"/>
          <p:cNvPicPr>
            <a:picLocks noChangeAspect="1" noChangeArrowheads="1"/>
          </p:cNvPicPr>
          <p:nvPr/>
        </p:nvPicPr>
        <p:blipFill>
          <a:blip r:embed="rId31" cstate="print">
            <a:clrChange>
              <a:clrFrom>
                <a:srgbClr val="686869"/>
              </a:clrFrom>
              <a:clrTo>
                <a:srgbClr val="68686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86400" y="2208213"/>
            <a:ext cx="1006475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图片 62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10240963" y="2327275"/>
            <a:ext cx="1841500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5" descr="书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660000">
            <a:off x="8562975" y="3248025"/>
            <a:ext cx="619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图片 64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686869"/>
              </a:clrFrom>
              <a:clrTo>
                <a:srgbClr val="68686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73766">
            <a:off x="8759825" y="4362450"/>
            <a:ext cx="2489200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图片 65"/>
          <p:cNvPicPr>
            <a:picLocks noChangeAspect="1" noChangeArrowheads="1"/>
          </p:cNvPicPr>
          <p:nvPr/>
        </p:nvPicPr>
        <p:blipFill>
          <a:blip r:embed="rId35" cstate="print">
            <a:clrChange>
              <a:clrFrom>
                <a:srgbClr val="D6D8DA"/>
              </a:clrFrom>
              <a:clrTo>
                <a:srgbClr val="D6D8D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02100" y="1936750"/>
            <a:ext cx="168910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图片 66"/>
          <p:cNvPicPr>
            <a:picLocks noChangeAspect="1" noChangeArrowheads="1"/>
          </p:cNvPicPr>
          <p:nvPr/>
        </p:nvPicPr>
        <p:blipFill>
          <a:blip r:embed="rId36" cstate="print">
            <a:clrChange>
              <a:clrFrom>
                <a:srgbClr val="D6D8DA"/>
              </a:clrFrom>
              <a:clrTo>
                <a:srgbClr val="D6D8D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57150" y="1787525"/>
            <a:ext cx="2474913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534" r:id="rId1"/>
    <p:sldLayoutId id="2147490535" r:id="rId2"/>
    <p:sldLayoutId id="2147490536" r:id="rId3"/>
    <p:sldLayoutId id="2147490537" r:id="rId4"/>
    <p:sldLayoutId id="2147490538" r:id="rId5"/>
    <p:sldLayoutId id="2147490539" r:id="rId6"/>
    <p:sldLayoutId id="2147490540" r:id="rId7"/>
    <p:sldLayoutId id="2147490541" r:id="rId8"/>
    <p:sldLayoutId id="2147490542" r:id="rId9"/>
    <p:sldLayoutId id="2147490543" r:id="rId10"/>
    <p:sldLayoutId id="2147490544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55"/>
          <p:cNvGrpSpPr>
            <a:grpSpLocks/>
          </p:cNvGrpSpPr>
          <p:nvPr/>
        </p:nvGrpSpPr>
        <p:grpSpPr bwMode="auto">
          <a:xfrm rot="9684734">
            <a:off x="33338" y="-1398588"/>
            <a:ext cx="11934825" cy="9375776"/>
            <a:chOff x="710400" y="-2376019"/>
            <a:chExt cx="8950249" cy="9376229"/>
          </a:xfrm>
        </p:grpSpPr>
        <p:grpSp>
          <p:nvGrpSpPr>
            <p:cNvPr id="4104" name="组合 53"/>
            <p:cNvGrpSpPr>
              <a:grpSpLocks/>
            </p:cNvGrpSpPr>
            <p:nvPr userDrawn="1"/>
          </p:nvGrpSpPr>
          <p:grpSpPr bwMode="auto">
            <a:xfrm rot="-2136584">
              <a:off x="1726934" y="-2376019"/>
              <a:ext cx="7933715" cy="9376229"/>
              <a:chOff x="82930" y="-1121773"/>
              <a:chExt cx="7933715" cy="9376229"/>
            </a:xfrm>
          </p:grpSpPr>
          <p:grpSp>
            <p:nvGrpSpPr>
              <p:cNvPr id="4106" name="组合 51"/>
              <p:cNvGrpSpPr>
                <a:grpSpLocks/>
              </p:cNvGrpSpPr>
              <p:nvPr userDrawn="1"/>
            </p:nvGrpSpPr>
            <p:grpSpPr bwMode="auto">
              <a:xfrm rot="-479667">
                <a:off x="82930" y="-1121773"/>
                <a:ext cx="7933715" cy="9376229"/>
                <a:chOff x="92167" y="-1149482"/>
                <a:chExt cx="7933715" cy="9376229"/>
              </a:xfrm>
            </p:grpSpPr>
            <p:grpSp>
              <p:nvGrpSpPr>
                <p:cNvPr id="4108" name="组合 43"/>
                <p:cNvGrpSpPr>
                  <a:grpSpLocks/>
                </p:cNvGrpSpPr>
                <p:nvPr userDrawn="1"/>
              </p:nvGrpSpPr>
              <p:grpSpPr bwMode="auto">
                <a:xfrm rot="-3317749">
                  <a:off x="-629090" y="-428225"/>
                  <a:ext cx="9376229" cy="7933715"/>
                  <a:chOff x="-629090" y="-428225"/>
                  <a:chExt cx="9376229" cy="7933715"/>
                </a:xfrm>
              </p:grpSpPr>
              <p:grpSp>
                <p:nvGrpSpPr>
                  <p:cNvPr id="4112" name="组合 41"/>
                  <p:cNvGrpSpPr>
                    <a:grpSpLocks/>
                  </p:cNvGrpSpPr>
                  <p:nvPr userDrawn="1"/>
                </p:nvGrpSpPr>
                <p:grpSpPr bwMode="auto">
                  <a:xfrm rot="1051382">
                    <a:off x="-629090" y="-428225"/>
                    <a:ext cx="9376229" cy="7933715"/>
                    <a:chOff x="-629090" y="-428225"/>
                    <a:chExt cx="9376229" cy="7933715"/>
                  </a:xfrm>
                </p:grpSpPr>
                <p:grpSp>
                  <p:nvGrpSpPr>
                    <p:cNvPr id="4114" name="组合 39"/>
                    <p:cNvGrpSpPr>
                      <a:grpSpLocks/>
                    </p:cNvGrpSpPr>
                    <p:nvPr userDrawn="1"/>
                  </p:nvGrpSpPr>
                  <p:grpSpPr bwMode="auto">
                    <a:xfrm rot="601921">
                      <a:off x="-629090" y="-428225"/>
                      <a:ext cx="9376229" cy="7933715"/>
                      <a:chOff x="-675270" y="-397912"/>
                      <a:chExt cx="9376229" cy="7933715"/>
                    </a:xfrm>
                  </p:grpSpPr>
                  <p:grpSp>
                    <p:nvGrpSpPr>
                      <p:cNvPr id="4116" name="组合 37"/>
                      <p:cNvGrpSpPr>
                        <a:grpSpLocks/>
                      </p:cNvGrpSpPr>
                      <p:nvPr userDrawn="1"/>
                    </p:nvGrpSpPr>
                    <p:grpSpPr bwMode="auto">
                      <a:xfrm rot="-5400000">
                        <a:off x="45987" y="-1119169"/>
                        <a:ext cx="7933715" cy="9376229"/>
                        <a:chOff x="36751" y="-1116788"/>
                        <a:chExt cx="7933715" cy="9376229"/>
                      </a:xfrm>
                    </p:grpSpPr>
                    <p:grpSp>
                      <p:nvGrpSpPr>
                        <p:cNvPr id="4118" name="组合 31"/>
                        <p:cNvGrpSpPr>
                          <a:grpSpLocks/>
                        </p:cNvGrpSpPr>
                        <p:nvPr userDrawn="1"/>
                      </p:nvGrpSpPr>
                      <p:grpSpPr bwMode="auto">
                        <a:xfrm rot="3973089">
                          <a:off x="-199943" y="89032"/>
                          <a:ext cx="9376229" cy="6964589"/>
                          <a:chOff x="-1018649" y="-29029"/>
                          <a:chExt cx="9376229" cy="6964589"/>
                        </a:xfrm>
                      </p:grpSpPr>
                      <p:grpSp>
                        <p:nvGrpSpPr>
                          <p:cNvPr id="4120" name="组合 2"/>
                          <p:cNvGrpSpPr>
                            <a:grpSpLocks/>
                          </p:cNvGrpSpPr>
                          <p:nvPr userDrawn="1"/>
                        </p:nvGrpSpPr>
                        <p:grpSpPr bwMode="auto">
                          <a:xfrm rot="-7754967">
                            <a:off x="187171" y="-1234849"/>
                            <a:ext cx="6964589" cy="9376229"/>
                            <a:chOff x="187173" y="-1234849"/>
                            <a:chExt cx="6964589" cy="9376229"/>
                          </a:xfrm>
                        </p:grpSpPr>
                        <p:grpSp>
                          <p:nvGrpSpPr>
                            <p:cNvPr id="4123" name="组合 6"/>
                            <p:cNvGrpSpPr>
                              <a:grpSpLocks/>
                            </p:cNvGrpSpPr>
                            <p:nvPr userDrawn="1"/>
                          </p:nvGrpSpPr>
                          <p:grpSpPr bwMode="auto">
                            <a:xfrm rot="3780253">
                              <a:off x="-1018647" y="-29029"/>
                              <a:ext cx="9376229" cy="6964589"/>
                              <a:chOff x="-232231" y="-159654"/>
                              <a:chExt cx="9376229" cy="6964589"/>
                            </a:xfrm>
                          </p:grpSpPr>
                          <p:pic>
                            <p:nvPicPr>
                              <p:cNvPr id="4125" name="图片 7"/>
                              <p:cNvPicPr>
                                <a:picLocks noChangeAspect="1"/>
                              </p:cNvPicPr>
                              <p:nvPr/>
                            </p:nvPicPr>
                            <p:blipFill>
                              <a:blip r:embed="rId13" cstate="print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-232231" y="-159654"/>
                                <a:ext cx="9376229" cy="6964589"/>
                              </a:xfrm>
                              <a:prstGeom prst="rect">
                                <a:avLst/>
                              </a:prstGeom>
                              <a:noFill/>
                              <a:ln w="9525">
                                <a:noFill/>
                                <a:miter lim="800000"/>
                                <a:headEnd/>
                                <a:tailEnd/>
                              </a:ln>
                            </p:spPr>
                          </p:pic>
                          <p:pic>
                            <p:nvPicPr>
                              <p:cNvPr id="4126" name="图片 8"/>
                              <p:cNvPicPr>
                                <a:picLocks noChangeAspect="1"/>
                              </p:cNvPicPr>
                              <p:nvPr/>
                            </p:nvPicPr>
                            <p:blipFill>
                              <a:blip r:embed="rId14" cstate="print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4574951" y="-116113"/>
                                <a:ext cx="4569047" cy="507633"/>
                              </a:xfrm>
                              <a:prstGeom prst="rect">
                                <a:avLst/>
                              </a:prstGeom>
                              <a:noFill/>
                              <a:ln w="9525">
                                <a:noFill/>
                                <a:miter lim="800000"/>
                                <a:headEnd/>
                                <a:tailEnd/>
                              </a:ln>
                            </p:spPr>
                          </p:pic>
                          <p:pic>
                            <p:nvPicPr>
                              <p:cNvPr id="4127" name="图片 9"/>
                              <p:cNvPicPr>
                                <a:picLocks noChangeAspect="1"/>
                              </p:cNvPicPr>
                              <p:nvPr/>
                            </p:nvPicPr>
                            <p:blipFill>
                              <a:blip r:embed="rId14" cstate="print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-138008" y="16916"/>
                                <a:ext cx="415238" cy="1586639"/>
                              </a:xfrm>
                              <a:prstGeom prst="rect">
                                <a:avLst/>
                              </a:prstGeom>
                              <a:noFill/>
                              <a:ln w="9525">
                                <a:noFill/>
                                <a:miter lim="800000"/>
                                <a:headEnd/>
                                <a:tailEnd/>
                              </a:ln>
                            </p:spPr>
                          </p:pic>
                        </p:grpSp>
                        <p:pic>
                          <p:nvPicPr>
                            <p:cNvPr id="4124" name="图片 1"/>
                            <p:cNvPicPr>
                              <a:picLocks noChangeAspect="1"/>
                            </p:cNvPicPr>
                            <p:nvPr userDrawn="1"/>
                          </p:nvPicPr>
                          <p:blipFill>
                            <a:blip r:embed="rId15" cstate="print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5771" y="1247054"/>
                              <a:ext cx="257175" cy="4017674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</p:spPr>
                        </p:pic>
                      </p:grpSp>
                      <p:pic>
                        <p:nvPicPr>
                          <p:cNvPr id="4121" name="图片 3"/>
                          <p:cNvPicPr>
                            <a:picLocks noChangeAspect="1"/>
                          </p:cNvPicPr>
                          <p:nvPr userDrawn="1"/>
                        </p:nvPicPr>
                        <p:blipFill>
                          <a:blip r:embed="rId16" cstate="print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921275" y="1802062"/>
                            <a:ext cx="333375" cy="1514475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</p:pic>
                      <p:pic>
                        <p:nvPicPr>
                          <p:cNvPr id="4122" name="图片 30"/>
                          <p:cNvPicPr>
                            <a:picLocks noChangeAspect="1"/>
                          </p:cNvPicPr>
                          <p:nvPr userDrawn="1"/>
                        </p:nvPicPr>
                        <p:blipFill>
                          <a:blip r:embed="rId17" cstate="print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06914" y="2559300"/>
                            <a:ext cx="1061190" cy="1685925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</p:pic>
                    </p:grpSp>
                    <p:pic>
                      <p:nvPicPr>
                        <p:cNvPr id="4119" name="图片 36"/>
                        <p:cNvPicPr>
                          <a:picLocks noChangeAspect="1"/>
                        </p:cNvPicPr>
                        <p:nvPr userDrawn="1"/>
                      </p:nvPicPr>
                      <p:blipFill>
                        <a:blip r:embed="rId18" cstate="print"/>
                        <a:srcRect/>
                        <a:stretch>
                          <a:fillRect/>
                        </a:stretch>
                      </p:blipFill>
                      <p:spPr bwMode="auto">
                        <a:xfrm rot="1627250">
                          <a:off x="36751" y="2322588"/>
                          <a:ext cx="1609725" cy="152400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</p:pic>
                  </p:grpSp>
                  <p:pic>
                    <p:nvPicPr>
                      <p:cNvPr id="4117" name="图片 38"/>
                      <p:cNvPicPr>
                        <a:picLocks noChangeAspect="1"/>
                      </p:cNvPicPr>
                      <p:nvPr userDrawn="1"/>
                    </p:nvPicPr>
                    <p:blipFill>
                      <a:blip r:embed="rId19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731" y="5616468"/>
                        <a:ext cx="1000270" cy="38100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grpSp>
                <p:pic>
                  <p:nvPicPr>
                    <p:cNvPr id="4115" name="图片 40"/>
                    <p:cNvPicPr>
                      <a:picLocks noChangeAspect="1"/>
                    </p:cNvPicPr>
                    <p:nvPr userDrawn="1"/>
                  </p:nvPicPr>
                  <p:blipFill>
                    <a:blip r:embed="rId20" cstate="print"/>
                    <a:srcRect/>
                    <a:stretch>
                      <a:fillRect/>
                    </a:stretch>
                  </p:blipFill>
                  <p:spPr bwMode="auto">
                    <a:xfrm rot="1072378" flipH="1">
                      <a:off x="2945750" y="5276159"/>
                      <a:ext cx="352336" cy="22467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4113" name="图片 42"/>
                  <p:cNvPicPr>
                    <a:picLocks noChangeAspect="1"/>
                  </p:cNvPicPr>
                  <p:nvPr userDrawn="1"/>
                </p:nvPicPr>
                <p:blipFill>
                  <a:blip r:embed="rId21" cstate="print"/>
                  <a:srcRect/>
                  <a:stretch>
                    <a:fillRect/>
                  </a:stretch>
                </p:blipFill>
                <p:spPr bwMode="auto">
                  <a:xfrm rot="-297708">
                    <a:off x="2759164" y="4828529"/>
                    <a:ext cx="285750" cy="33225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4109" name="图片 44"/>
                <p:cNvPicPr>
                  <a:picLocks noChangeAspect="1"/>
                </p:cNvPicPr>
                <p:nvPr userDrawn="1"/>
              </p:nvPicPr>
              <p:blipFill>
                <a:blip r:embed="rId22" cstate="print"/>
                <a:srcRect/>
                <a:stretch>
                  <a:fillRect/>
                </a:stretch>
              </p:blipFill>
              <p:spPr bwMode="auto">
                <a:xfrm>
                  <a:off x="3303098" y="473793"/>
                  <a:ext cx="209550" cy="942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110" name="图片 49"/>
                <p:cNvPicPr>
                  <a:picLocks noChangeAspect="1"/>
                </p:cNvPicPr>
                <p:nvPr userDrawn="1"/>
              </p:nvPicPr>
              <p:blipFill>
                <a:blip r:embed="rId23" cstate="print"/>
                <a:srcRect/>
                <a:stretch>
                  <a:fillRect/>
                </a:stretch>
              </p:blipFill>
              <p:spPr bwMode="auto">
                <a:xfrm rot="-192092">
                  <a:off x="3070145" y="637317"/>
                  <a:ext cx="227667" cy="1229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1" name="图片 50"/>
                <p:cNvPicPr>
                  <a:picLocks noChangeAspect="1"/>
                </p:cNvPicPr>
                <p:nvPr userDrawn="1"/>
              </p:nvPicPr>
              <p:blipFill>
                <a:blip r:embed="rId23" cstate="print"/>
                <a:stretch>
                  <a:fillRect/>
                </a:stretch>
              </p:blipFill>
              <p:spPr>
                <a:xfrm rot="13322952" flipV="1">
                  <a:off x="3070405" y="710668"/>
                  <a:ext cx="312621" cy="118251"/>
                </a:xfrm>
                <a:prstGeom prst="trapezoid">
                  <a:avLst>
                    <a:gd name="adj" fmla="val 76515"/>
                  </a:avLst>
                </a:prstGeom>
              </p:spPr>
            </p:pic>
          </p:grpSp>
          <p:pic>
            <p:nvPicPr>
              <p:cNvPr id="4107" name="图片 52"/>
              <p:cNvPicPr>
                <a:picLocks noChangeAspect="1"/>
              </p:cNvPicPr>
              <p:nvPr userDrawn="1"/>
            </p:nvPicPr>
            <p:blipFill>
              <a:blip r:embed="rId24" cstate="print"/>
              <a:srcRect/>
              <a:stretch>
                <a:fillRect/>
              </a:stretch>
            </p:blipFill>
            <p:spPr bwMode="auto">
              <a:xfrm>
                <a:off x="2344123" y="657147"/>
                <a:ext cx="320561" cy="2724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55" name="图片 54"/>
            <p:cNvPicPr>
              <a:picLocks noChangeAspect="1"/>
            </p:cNvPicPr>
            <p:nvPr userDrawn="1"/>
          </p:nvPicPr>
          <p:blipFill>
            <a:blip r:embed="rId25" cstate="print"/>
            <a:stretch>
              <a:fillRect/>
            </a:stretch>
          </p:blipFill>
          <p:spPr>
            <a:xfrm rot="21094279">
              <a:off x="710400" y="1070305"/>
              <a:ext cx="1938935" cy="132200"/>
            </a:xfrm>
            <a:prstGeom prst="trapezoid">
              <a:avLst/>
            </a:prstGeom>
          </p:spPr>
        </p:pic>
      </p:grpSp>
      <p:pic>
        <p:nvPicPr>
          <p:cNvPr id="4099" name="图片 56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 rot="-167860">
            <a:off x="2828925" y="3937000"/>
            <a:ext cx="52451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图片 61"/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686869"/>
              </a:clrFrom>
              <a:clrTo>
                <a:srgbClr val="68686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86400" y="2208213"/>
            <a:ext cx="1006475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图片 62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10240963" y="2327275"/>
            <a:ext cx="1841500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图片 64"/>
          <p:cNvPicPr>
            <a:picLocks noChangeAspect="1" noChangeArrowheads="1"/>
          </p:cNvPicPr>
          <p:nvPr/>
        </p:nvPicPr>
        <p:blipFill>
          <a:blip r:embed="rId29" cstate="print">
            <a:clrChange>
              <a:clrFrom>
                <a:srgbClr val="686869"/>
              </a:clrFrom>
              <a:clrTo>
                <a:srgbClr val="68686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73766">
            <a:off x="8759825" y="4362450"/>
            <a:ext cx="2489200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图片 66"/>
          <p:cNvPicPr>
            <a:picLocks noChangeAspect="1" noChangeArrowheads="1"/>
          </p:cNvPicPr>
          <p:nvPr/>
        </p:nvPicPr>
        <p:blipFill>
          <a:blip r:embed="rId30" cstate="print">
            <a:clrChange>
              <a:clrFrom>
                <a:srgbClr val="D6D8DA"/>
              </a:clrFrom>
              <a:clrTo>
                <a:srgbClr val="D6D8D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57150" y="1787525"/>
            <a:ext cx="2474913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500" r:id="rId1"/>
    <p:sldLayoutId id="2147490545" r:id="rId2"/>
    <p:sldLayoutId id="2147490546" r:id="rId3"/>
    <p:sldLayoutId id="2147490547" r:id="rId4"/>
    <p:sldLayoutId id="2147490548" r:id="rId5"/>
    <p:sldLayoutId id="2147490549" r:id="rId6"/>
    <p:sldLayoutId id="2147490550" r:id="rId7"/>
    <p:sldLayoutId id="2147490551" r:id="rId8"/>
    <p:sldLayoutId id="2147490552" r:id="rId9"/>
    <p:sldLayoutId id="2147490553" r:id="rId10"/>
    <p:sldLayoutId id="2147490554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>
                <a:sym typeface="Arial" pitchFamily="34" charset="0"/>
              </a:rPr>
              <a:t>单击此处编辑母版标题样式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>
                <a:sym typeface="Arial" pitchFamily="34" charset="0"/>
              </a:rPr>
              <a:t>单击此处编辑母版文本样式</a:t>
            </a:r>
          </a:p>
          <a:p>
            <a:pPr lvl="1"/>
            <a:r>
              <a:rPr lang="zh-CN" altLang="zh-CN" smtClean="0">
                <a:sym typeface="Arial" pitchFamily="34" charset="0"/>
              </a:rPr>
              <a:t>第二级</a:t>
            </a:r>
          </a:p>
          <a:p>
            <a:pPr lvl="2"/>
            <a:r>
              <a:rPr lang="zh-CN" altLang="zh-CN" smtClean="0">
                <a:sym typeface="Arial" pitchFamily="34" charset="0"/>
              </a:rPr>
              <a:t>第三级</a:t>
            </a:r>
          </a:p>
          <a:p>
            <a:pPr lvl="3"/>
            <a:r>
              <a:rPr lang="zh-CN" altLang="zh-CN" smtClean="0">
                <a:sym typeface="Arial" pitchFamily="34" charset="0"/>
              </a:rPr>
              <a:t>第四级</a:t>
            </a:r>
          </a:p>
          <a:p>
            <a:pPr lvl="4"/>
            <a:r>
              <a:rPr lang="zh-CN" altLang="zh-CN" smtClean="0">
                <a:sym typeface="Arial" pitchFamily="34" charset="0"/>
              </a:rPr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FEE1BD1-4EA5-43AE-9DBF-B32C192D3360}" type="datetime1">
              <a:rPr lang="zh-CN" altLang="en-US"/>
              <a:pPr>
                <a:defRPr/>
              </a:pPr>
              <a:t>2016/1/1</a:t>
            </a:fld>
            <a:endParaRPr lang="en-US" altLang="zh-CN" sz="180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1FF5BE9-6B24-4904-A0EF-58CD5BC9B7FF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555" r:id="rId1"/>
    <p:sldLayoutId id="2147490556" r:id="rId2"/>
    <p:sldLayoutId id="2147490557" r:id="rId3"/>
    <p:sldLayoutId id="2147490558" r:id="rId4"/>
    <p:sldLayoutId id="2147490559" r:id="rId5"/>
    <p:sldLayoutId id="2147490560" r:id="rId6"/>
    <p:sldLayoutId id="2147490561" r:id="rId7"/>
    <p:sldLayoutId id="2147490562" r:id="rId8"/>
    <p:sldLayoutId id="2147490563" r:id="rId9"/>
    <p:sldLayoutId id="2147490564" r:id="rId10"/>
    <p:sldLayoutId id="2147490565" r:id="rId11"/>
    <p:sldLayoutId id="2147490566" r:id="rId12"/>
  </p:sldLayoutIdLst>
  <p:transition spd="slow"/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  <a:sym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  <a:sym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  <a:sym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  <a:sym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  <a:sym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en-US" smtClean="0"/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A1C9861-4546-44A3-94D3-BFA34CE1D9F9}" type="datetime1">
              <a:rPr lang="zh-CN" altLang="en-US"/>
              <a:pPr>
                <a:defRPr/>
              </a:pPr>
              <a:t>2016/1/1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B99F8A1-8E12-4088-95FD-4A4C76E5D6E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501" r:id="rId1"/>
    <p:sldLayoutId id="2147490502" r:id="rId2"/>
    <p:sldLayoutId id="2147490503" r:id="rId3"/>
    <p:sldLayoutId id="2147490504" r:id="rId4"/>
    <p:sldLayoutId id="2147490505" r:id="rId5"/>
    <p:sldLayoutId id="2147490506" r:id="rId6"/>
    <p:sldLayoutId id="2147490507" r:id="rId7"/>
    <p:sldLayoutId id="2147490508" r:id="rId8"/>
    <p:sldLayoutId id="2147490509" r:id="rId9"/>
    <p:sldLayoutId id="2147490510" r:id="rId10"/>
    <p:sldLayoutId id="2147490511" r:id="rId11"/>
    <p:sldLayoutId id="2147490567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8.xml"/><Relationship Id="rId4" Type="http://schemas.openxmlformats.org/officeDocument/2006/relationships/slide" Target="slide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7" Type="http://schemas.openxmlformats.org/officeDocument/2006/relationships/image" Target="../media/image35.jpeg"/><Relationship Id="rId2" Type="http://schemas.openxmlformats.org/officeDocument/2006/relationships/slide" Target="slide15.xml"/><Relationship Id="rId1" Type="http://schemas.openxmlformats.org/officeDocument/2006/relationships/slideLayout" Target="../slideLayouts/slideLayout63.xml"/><Relationship Id="rId6" Type="http://schemas.openxmlformats.org/officeDocument/2006/relationships/slide" Target="slide16.xml"/><Relationship Id="rId5" Type="http://schemas.openxmlformats.org/officeDocument/2006/relationships/slide" Target="slide27.xml"/><Relationship Id="rId4" Type="http://schemas.openxmlformats.org/officeDocument/2006/relationships/slide" Target="slide3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6.png"/><Relationship Id="rId11" Type="http://schemas.openxmlformats.org/officeDocument/2006/relationships/slide" Target="slide3.xml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jpeg"/><Relationship Id="rId9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6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6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65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mf"/><Relationship Id="rId1" Type="http://schemas.openxmlformats.org/officeDocument/2006/relationships/slideLayout" Target="../slideLayouts/slideLayout6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slide" Target="slide35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3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3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63.xml"/><Relationship Id="rId1" Type="http://schemas.openxmlformats.org/officeDocument/2006/relationships/themeOverride" Target="../theme/themeOverrid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60488" y="447675"/>
            <a:ext cx="9144000" cy="2387600"/>
          </a:xfrm>
        </p:spPr>
        <p:txBody>
          <a:bodyPr/>
          <a:lstStyle/>
          <a:p>
            <a:pPr>
              <a:lnSpc>
                <a:spcPct val="120000"/>
              </a:lnSpc>
              <a:defRPr/>
            </a:pPr>
            <a:r>
              <a:rPr lang="zh-CN" altLang="en-US" sz="40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</a:t>
            </a:r>
            <a:r>
              <a:rPr lang="en-US" altLang="zh-CN" sz="40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lang="en-US" altLang="zh-CN" sz="4000" dirty="0" smtClean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15 </a:t>
            </a:r>
            <a:r>
              <a:rPr lang="zh-CN" altLang="en-US" sz="4000" dirty="0" smtClean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课</a:t>
            </a:r>
            <a:endParaRPr lang="zh-CN" altLang="en-US" sz="40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71613" y="3330575"/>
            <a:ext cx="9144000" cy="1655763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zh-CN" altLang="en-US" sz="5400" b="1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我是坐飞机来的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815975" y="1030288"/>
            <a:ext cx="3489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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742950" indent="-285750">
              <a:lnSpc>
                <a:spcPct val="130000"/>
              </a:lnSpc>
              <a:buFont typeface="Calibri" panose="020F0502020204030204" pitchFamily="34" charset="0"/>
              <a:buChar char=" 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•"/>
              <a:defRPr sz="2000"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400" b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《HSK标准教程》</a:t>
            </a:r>
            <a:r>
              <a:rPr lang="zh-CN" altLang="en-US" sz="2400" b="1" dirty="0" smtClean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第</a:t>
            </a:r>
            <a:r>
              <a:rPr lang="en-US" altLang="zh-CN" sz="2400" b="1" dirty="0" smtClean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1</a:t>
            </a:r>
            <a:r>
              <a:rPr lang="zh-CN" altLang="en-US" sz="2400" b="1" dirty="0" smtClean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册</a:t>
            </a:r>
            <a:endParaRPr lang="zh-CN" altLang="en-US" sz="2400" b="1" dirty="0">
              <a:solidFill>
                <a:srgbClr val="D09E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pic>
        <p:nvPicPr>
          <p:cNvPr id="63493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3375" y="708025"/>
            <a:ext cx="754063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12"/>
          <p:cNvSpPr/>
          <p:nvPr/>
        </p:nvSpPr>
        <p:spPr>
          <a:xfrm>
            <a:off x="1057275" y="2241285"/>
            <a:ext cx="10073180" cy="3954563"/>
          </a:xfrm>
          <a:prstGeom prst="roundRect">
            <a:avLst/>
          </a:prstGeom>
          <a:solidFill>
            <a:srgbClr val="CCFF99">
              <a:alpha val="48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cxnSp>
        <p:nvCxnSpPr>
          <p:cNvPr id="90117" name="AutoShape 4"/>
          <p:cNvCxnSpPr>
            <a:cxnSpLocks noChangeShapeType="1"/>
          </p:cNvCxnSpPr>
          <p:nvPr/>
        </p:nvCxnSpPr>
        <p:spPr bwMode="auto">
          <a:xfrm flipH="1" flipV="1">
            <a:off x="119063" y="-15875"/>
            <a:ext cx="12700" cy="6872288"/>
          </a:xfrm>
          <a:prstGeom prst="straightConnector1">
            <a:avLst/>
          </a:prstGeom>
          <a:noFill/>
          <a:ln w="228600">
            <a:solidFill>
              <a:srgbClr val="003399"/>
            </a:solidFill>
            <a:round/>
            <a:headEnd/>
            <a:tailEnd/>
          </a:ln>
        </p:spPr>
      </p:cxnSp>
      <p:grpSp>
        <p:nvGrpSpPr>
          <p:cNvPr id="90118" name="组合 8"/>
          <p:cNvGrpSpPr>
            <a:grpSpLocks/>
          </p:cNvGrpSpPr>
          <p:nvPr/>
        </p:nvGrpSpPr>
        <p:grpSpPr bwMode="auto">
          <a:xfrm>
            <a:off x="307975" y="6350"/>
            <a:ext cx="3216275" cy="646113"/>
            <a:chOff x="308629" y="6819"/>
            <a:chExt cx="3214777" cy="646549"/>
          </a:xfrm>
        </p:grpSpPr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329257" y="6819"/>
              <a:ext cx="3194149" cy="646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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buFont typeface="Calibri" panose="020F0502020204030204" pitchFamily="34" charset="0"/>
                <a:buChar char=" 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 sz="2000"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3600" b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练习</a:t>
              </a:r>
              <a:r>
                <a:rPr lang="en-US" altLang="zh-CN" sz="3600" b="1" i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Exercises</a:t>
              </a:r>
              <a:endParaRPr lang="zh-CN" altLang="en-US" sz="3600" b="1" i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308629" y="653368"/>
              <a:ext cx="3214777" cy="0"/>
            </a:xfrm>
            <a:prstGeom prst="line">
              <a:avLst/>
            </a:prstGeom>
            <a:ln w="69850" cmpd="thickThin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0363" name="Picture 4" descr="C:\Documents and Settings\Administrator.CAOFAN\桌面\hsk一级\2课\2-04三-前图46358923（20）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816100" y="2752725"/>
            <a:ext cx="2700338" cy="1800225"/>
          </a:xfrm>
          <a:prstGeom prst="rect">
            <a:avLst/>
          </a:prstGeom>
          <a:noFill/>
          <a:ln w="38100" cap="sq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5256213" y="2847975"/>
            <a:ext cx="9097962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dirty="0" err="1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Wǒmen</a:t>
            </a:r>
            <a:r>
              <a:rPr lang="en-US" altLang="zh-CN" sz="2400" dirty="0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shì</a:t>
            </a:r>
            <a:r>
              <a:rPr lang="en-US" altLang="zh-CN" sz="2400" dirty="0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yǐqǐ</a:t>
            </a:r>
            <a:r>
              <a:rPr lang="en-US" altLang="zh-CN" sz="2400" dirty="0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                    </a:t>
            </a:r>
            <a:r>
              <a:rPr lang="en-US" altLang="zh-CN" sz="2400" dirty="0" err="1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lái</a:t>
            </a:r>
            <a:r>
              <a:rPr lang="en-US" altLang="zh-CN" sz="2400" dirty="0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 de </a:t>
            </a:r>
            <a:endParaRPr lang="zh-CN" altLang="en-US" sz="2400" dirty="0" smtClean="0">
              <a:solidFill>
                <a:srgbClr val="000000"/>
              </a:solidFill>
              <a:latin typeface="GB Pinyinok-D"/>
              <a:ea typeface="GB Pinyinok-D"/>
              <a:cs typeface="GB Pinyinok-D"/>
              <a:sym typeface="宋体" panose="02010600030101010101" pitchFamily="2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8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我们    是一起</a:t>
            </a:r>
            <a:r>
              <a:rPr lang="en-US" altLang="zh-CN" sz="28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________ </a:t>
            </a:r>
            <a:r>
              <a:rPr lang="zh-CN" altLang="en-US" sz="28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来 的，</a:t>
            </a:r>
            <a:endParaRPr lang="en-US" altLang="zh-CN" sz="2800" b="1" dirty="0" smtClean="0">
              <a:latin typeface="华文楷体" pitchFamily="2" charset="-122"/>
              <a:ea typeface="华文楷体" pitchFamily="2" charset="-122"/>
              <a:sym typeface="宋体" panose="02010600030101010101" pitchFamily="2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dirty="0" err="1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wǒ</a:t>
            </a:r>
            <a:r>
              <a:rPr lang="en-US" altLang="zh-CN" sz="2400" dirty="0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bù</a:t>
            </a:r>
            <a:r>
              <a:rPr lang="en-US" altLang="zh-CN" sz="2400" dirty="0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xǐhuan</a:t>
            </a:r>
            <a:r>
              <a:rPr lang="en-US" altLang="zh-CN" sz="2400" dirty="0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zuò</a:t>
            </a:r>
            <a:r>
              <a:rPr lang="en-US" altLang="zh-CN" sz="2400" dirty="0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chūzūchē</a:t>
            </a:r>
            <a:r>
              <a:rPr lang="en-US" altLang="zh-CN" sz="2400" dirty="0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 </a:t>
            </a:r>
            <a:endParaRPr lang="en-US" altLang="zh-CN" sz="2400" b="1" dirty="0" smtClean="0">
              <a:latin typeface="华文楷体" pitchFamily="2" charset="-122"/>
              <a:ea typeface="华文楷体" pitchFamily="2" charset="-122"/>
              <a:sym typeface="宋体" panose="02010600030101010101" pitchFamily="2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8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我不  喜欢  坐  出租车。</a:t>
            </a:r>
            <a:endParaRPr lang="en-US" altLang="zh-CN" sz="2800" b="1" dirty="0" smtClean="0">
              <a:latin typeface="华文楷体" pitchFamily="2" charset="-122"/>
              <a:ea typeface="华文楷体" pitchFamily="2" charset="-122"/>
              <a:sym typeface="宋体" panose="02010600030101010101" pitchFamily="2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dirty="0" smtClean="0"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   </a:t>
            </a:r>
            <a:endParaRPr lang="en-US" altLang="zh-CN" sz="2400" dirty="0" smtClean="0">
              <a:solidFill>
                <a:schemeClr val="bg1">
                  <a:lumMod val="50000"/>
                </a:schemeClr>
              </a:solidFill>
              <a:latin typeface="SimSun-ExtB" pitchFamily="49" charset="-122"/>
              <a:ea typeface="SimSun-ExtB" pitchFamily="49" charset="-122"/>
              <a:sym typeface="宋体" panose="02010600030101010101" pitchFamily="2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57275" y="1071563"/>
            <a:ext cx="9301163" cy="739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400" b="1" dirty="0">
                <a:latin typeface="+mn-ea"/>
                <a:ea typeface="+mn-ea"/>
              </a:rPr>
              <a:t>用本课新学的语言点和词语描述图片</a:t>
            </a:r>
            <a:endParaRPr lang="en-US" altLang="zh-CN" sz="2400" b="1" dirty="0">
              <a:latin typeface="+mn-ea"/>
              <a:ea typeface="+mn-ea"/>
            </a:endParaRPr>
          </a:p>
          <a:p>
            <a:pPr>
              <a:defRPr/>
            </a:pPr>
            <a:r>
              <a:rPr lang="en-US" altLang="zh-CN" dirty="0">
                <a:latin typeface="+mn-ea"/>
                <a:ea typeface="+mn-ea"/>
              </a:rPr>
              <a:t>Describe the pictures using the newly-learned language points and words.</a:t>
            </a:r>
            <a:endParaRPr lang="zh-CN" altLang="en-US" dirty="0">
              <a:latin typeface="方正舒体" pitchFamily="2" charset="-122"/>
              <a:ea typeface="方正舒体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138" name="AutoShape 4"/>
          <p:cNvCxnSpPr>
            <a:cxnSpLocks noChangeShapeType="1"/>
          </p:cNvCxnSpPr>
          <p:nvPr/>
        </p:nvCxnSpPr>
        <p:spPr bwMode="auto">
          <a:xfrm flipH="1" flipV="1">
            <a:off x="119063" y="-15875"/>
            <a:ext cx="12700" cy="6872288"/>
          </a:xfrm>
          <a:prstGeom prst="straightConnector1">
            <a:avLst/>
          </a:prstGeom>
          <a:noFill/>
          <a:ln w="228600">
            <a:solidFill>
              <a:srgbClr val="003399"/>
            </a:solidFill>
            <a:round/>
            <a:headEnd/>
            <a:tailEnd/>
          </a:ln>
        </p:spPr>
      </p:cxnSp>
      <p:grpSp>
        <p:nvGrpSpPr>
          <p:cNvPr id="91139" name="组合 8"/>
          <p:cNvGrpSpPr>
            <a:grpSpLocks/>
          </p:cNvGrpSpPr>
          <p:nvPr/>
        </p:nvGrpSpPr>
        <p:grpSpPr bwMode="auto">
          <a:xfrm>
            <a:off x="307975" y="6350"/>
            <a:ext cx="3798888" cy="646113"/>
            <a:chOff x="308629" y="6819"/>
            <a:chExt cx="3797467" cy="646767"/>
          </a:xfrm>
        </p:grpSpPr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329259" y="6819"/>
              <a:ext cx="3776837" cy="646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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buFont typeface="Calibri" panose="020F0502020204030204" pitchFamily="34" charset="0"/>
                <a:buChar char=" 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 sz="2000"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3600" b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运用</a:t>
              </a:r>
              <a:r>
                <a:rPr lang="en-US" altLang="zh-CN" sz="3600" b="1" i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Application</a:t>
              </a:r>
              <a:endParaRPr lang="zh-CN" altLang="en-US" sz="3600" b="1" i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308629" y="653586"/>
              <a:ext cx="3797467" cy="0"/>
            </a:xfrm>
            <a:prstGeom prst="line">
              <a:avLst/>
            </a:prstGeom>
            <a:ln w="69850" cmpd="thickThin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1057275" y="787400"/>
            <a:ext cx="381952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400" b="1" dirty="0">
                <a:latin typeface="+mn-ea"/>
                <a:ea typeface="+mn-ea"/>
              </a:rPr>
              <a:t>1.</a:t>
            </a:r>
            <a:r>
              <a:rPr lang="zh-CN" altLang="en-US" sz="2400" b="1" dirty="0">
                <a:latin typeface="+mn-ea"/>
                <a:ea typeface="+mn-ea"/>
              </a:rPr>
              <a:t>双人活动 </a:t>
            </a:r>
            <a:r>
              <a:rPr lang="en-US" altLang="zh-CN" dirty="0">
                <a:latin typeface="+mn-ea"/>
                <a:ea typeface="+mn-ea"/>
              </a:rPr>
              <a:t>Pair Work</a:t>
            </a:r>
          </a:p>
        </p:txBody>
      </p:sp>
      <p:sp>
        <p:nvSpPr>
          <p:cNvPr id="91141" name="TextBox 7"/>
          <p:cNvSpPr txBox="1">
            <a:spLocks noChangeArrowheads="1"/>
          </p:cNvSpPr>
          <p:nvPr/>
        </p:nvSpPr>
        <p:spPr bwMode="auto">
          <a:xfrm>
            <a:off x="1101725" y="1371600"/>
            <a:ext cx="9539288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000" dirty="0">
                <a:latin typeface="GB Pinyinok-D" pitchFamily="2" charset="-122"/>
                <a:ea typeface="GB Pinyinok-D" pitchFamily="2" charset="-122"/>
              </a:rPr>
              <a:t>           </a:t>
            </a:r>
            <a:r>
              <a:rPr lang="en-US" altLang="zh-CN" sz="2000" dirty="0" smtClean="0">
                <a:latin typeface="GB Pinyinok-D" pitchFamily="2" charset="-122"/>
                <a:ea typeface="GB Pinyinok-D" pitchFamily="2" charset="-122"/>
              </a:rPr>
              <a:t>          </a:t>
            </a:r>
            <a:r>
              <a:rPr lang="en-US" altLang="zh-CN" sz="2000" dirty="0" err="1">
                <a:latin typeface="GB Pinyinok-D" pitchFamily="2" charset="-122"/>
                <a:ea typeface="GB Pinyinok-D" pitchFamily="2" charset="-122"/>
              </a:rPr>
              <a:t>Zhège</a:t>
            </a:r>
            <a:r>
              <a:rPr lang="en-US" altLang="zh-CN" sz="2000" dirty="0"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000" dirty="0" err="1">
                <a:latin typeface="GB Pinyinok-D" pitchFamily="2" charset="-122"/>
                <a:ea typeface="GB Pinyinok-D" pitchFamily="2" charset="-122"/>
              </a:rPr>
              <a:t>shì</a:t>
            </a:r>
            <a:r>
              <a:rPr lang="en-US" altLang="zh-CN" sz="2000" dirty="0"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000" dirty="0" err="1">
                <a:latin typeface="GB Pinyinok-D" pitchFamily="2" charset="-122"/>
                <a:ea typeface="GB Pinyinok-D" pitchFamily="2" charset="-122"/>
              </a:rPr>
              <a:t>zài</a:t>
            </a:r>
            <a:r>
              <a:rPr lang="en-US" altLang="zh-CN" sz="2000" dirty="0">
                <a:latin typeface="GB Pinyinok-D" pitchFamily="2" charset="-122"/>
                <a:ea typeface="GB Pinyinok-D" pitchFamily="2" charset="-122"/>
              </a:rPr>
              <a:t>  </a:t>
            </a:r>
            <a:r>
              <a:rPr lang="en-US" altLang="zh-CN" sz="2000" dirty="0" err="1">
                <a:latin typeface="GB Pinyinok-D" pitchFamily="2" charset="-122"/>
                <a:ea typeface="GB Pinyinok-D" pitchFamily="2" charset="-122"/>
              </a:rPr>
              <a:t>nǎr</a:t>
            </a:r>
            <a:r>
              <a:rPr lang="en-US" altLang="zh-CN" sz="2000" dirty="0"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000" dirty="0" smtClean="0">
                <a:latin typeface="GB Pinyinok-D" pitchFamily="2" charset="-122"/>
                <a:ea typeface="GB Pinyinok-D" pitchFamily="2" charset="-122"/>
              </a:rPr>
              <a:t>  </a:t>
            </a:r>
            <a:r>
              <a:rPr lang="en-US" altLang="zh-CN" sz="2000" dirty="0" err="1">
                <a:latin typeface="GB Pinyinok-D" pitchFamily="2" charset="-122"/>
                <a:ea typeface="GB Pinyinok-D" pitchFamily="2" charset="-122"/>
              </a:rPr>
              <a:t>mǎi</a:t>
            </a:r>
            <a:r>
              <a:rPr lang="en-US" altLang="zh-CN" sz="2000" dirty="0">
                <a:latin typeface="GB Pinyinok-D" pitchFamily="2" charset="-122"/>
                <a:ea typeface="GB Pinyinok-D" pitchFamily="2" charset="-122"/>
              </a:rPr>
              <a:t> de?</a:t>
            </a:r>
            <a:endParaRPr lang="en-US" altLang="zh-CN" sz="2000" b="1" dirty="0">
              <a:latin typeface="GB Pinyinok-D" pitchFamily="2" charset="-122"/>
              <a:ea typeface="GB Pinyinok-D" pitchFamily="2" charset="-122"/>
            </a:endParaRPr>
          </a:p>
          <a:p>
            <a:r>
              <a:rPr lang="zh-CN" altLang="en-US" sz="2400" b="1" dirty="0">
                <a:latin typeface="华文楷体" pitchFamily="2" charset="-122"/>
                <a:ea typeface="华文楷体" pitchFamily="2" charset="-122"/>
              </a:rPr>
              <a:t>例如：</a:t>
            </a:r>
            <a:r>
              <a:rPr lang="en-US" altLang="zh-CN" sz="2400" b="1" dirty="0">
                <a:latin typeface="华文楷体" pitchFamily="2" charset="-122"/>
                <a:ea typeface="华文楷体" pitchFamily="2" charset="-122"/>
              </a:rPr>
              <a:t>A</a:t>
            </a:r>
            <a:r>
              <a:rPr lang="zh-CN" altLang="en-US" sz="2400" b="1" dirty="0">
                <a:latin typeface="华文楷体" pitchFamily="2" charset="-122"/>
                <a:ea typeface="华文楷体" pitchFamily="2" charset="-122"/>
              </a:rPr>
              <a:t>：这个  是 在哪儿 买 的？</a:t>
            </a:r>
            <a:endParaRPr lang="en-US" altLang="zh-CN" sz="2400" b="1" dirty="0">
              <a:latin typeface="华文楷体" pitchFamily="2" charset="-122"/>
              <a:ea typeface="华文楷体" pitchFamily="2" charset="-122"/>
            </a:endParaRPr>
          </a:p>
          <a:p>
            <a:r>
              <a:rPr lang="en-US" altLang="zh-CN" sz="2000" dirty="0">
                <a:latin typeface="GB Pinyinok-D" pitchFamily="2" charset="-122"/>
                <a:ea typeface="GB Pinyinok-D" pitchFamily="2" charset="-122"/>
              </a:rPr>
              <a:t>            </a:t>
            </a:r>
            <a:r>
              <a:rPr lang="en-US" altLang="zh-CN" sz="2000" dirty="0" smtClean="0">
                <a:latin typeface="GB Pinyinok-D" pitchFamily="2" charset="-122"/>
                <a:ea typeface="GB Pinyinok-D" pitchFamily="2" charset="-122"/>
              </a:rPr>
              <a:t>         </a:t>
            </a:r>
            <a:r>
              <a:rPr lang="en-US" altLang="zh-CN" sz="2000" dirty="0" err="1" smtClean="0">
                <a:latin typeface="GB Pinyinok-D" pitchFamily="2" charset="-122"/>
                <a:ea typeface="GB Pinyinok-D" pitchFamily="2" charset="-122"/>
              </a:rPr>
              <a:t>Zài</a:t>
            </a:r>
            <a:r>
              <a:rPr lang="en-US" altLang="zh-CN" sz="2000" dirty="0" smtClean="0"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000" dirty="0" err="1">
                <a:latin typeface="GB Pinyinok-D" pitchFamily="2" charset="-122"/>
                <a:ea typeface="GB Pinyinok-D" pitchFamily="2" charset="-122"/>
              </a:rPr>
              <a:t>shāngdiàn</a:t>
            </a:r>
            <a:r>
              <a:rPr lang="en-US" altLang="zh-CN" sz="2000" dirty="0"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000" dirty="0" err="1">
                <a:latin typeface="GB Pinyinok-D" pitchFamily="2" charset="-122"/>
                <a:ea typeface="GB Pinyinok-D" pitchFamily="2" charset="-122"/>
              </a:rPr>
              <a:t>mǎi</a:t>
            </a:r>
            <a:r>
              <a:rPr lang="en-US" altLang="zh-CN" sz="2000" dirty="0">
                <a:latin typeface="GB Pinyinok-D" pitchFamily="2" charset="-122"/>
                <a:ea typeface="GB Pinyinok-D" pitchFamily="2" charset="-122"/>
              </a:rPr>
              <a:t> de.</a:t>
            </a:r>
          </a:p>
          <a:p>
            <a:r>
              <a:rPr lang="en-US" altLang="zh-CN" sz="2400" b="1" dirty="0">
                <a:latin typeface="华文楷体" pitchFamily="2" charset="-122"/>
                <a:ea typeface="华文楷体" pitchFamily="2" charset="-122"/>
              </a:rPr>
              <a:t>            B</a:t>
            </a:r>
            <a:r>
              <a:rPr lang="zh-CN" altLang="en-US" sz="2400" b="1" dirty="0">
                <a:latin typeface="华文楷体" pitchFamily="2" charset="-122"/>
                <a:ea typeface="华文楷体" pitchFamily="2" charset="-122"/>
              </a:rPr>
              <a:t>：在     </a:t>
            </a:r>
            <a:r>
              <a:rPr lang="zh-CN" altLang="en-US" sz="2400" b="1" dirty="0" smtClean="0">
                <a:latin typeface="华文楷体" pitchFamily="2" charset="-122"/>
                <a:ea typeface="华文楷体" pitchFamily="2" charset="-122"/>
              </a:rPr>
              <a:t>商店    </a:t>
            </a:r>
            <a:r>
              <a:rPr lang="zh-CN" altLang="en-US" sz="2400" b="1" dirty="0">
                <a:latin typeface="华文楷体" pitchFamily="2" charset="-122"/>
                <a:ea typeface="华文楷体" pitchFamily="2" charset="-122"/>
              </a:rPr>
              <a:t>买 的。</a:t>
            </a:r>
            <a:endParaRPr lang="en-US" altLang="zh-CN" sz="2400" b="1" dirty="0">
              <a:latin typeface="华文楷体" pitchFamily="2" charset="-122"/>
              <a:ea typeface="华文楷体" pitchFamily="2" charset="-122"/>
            </a:endParaRPr>
          </a:p>
          <a:p>
            <a:r>
              <a:rPr lang="en-US" altLang="zh-CN" sz="2400" dirty="0">
                <a:latin typeface="GB Pinyinok-D" pitchFamily="2" charset="-122"/>
                <a:ea typeface="GB Pinyinok-D" pitchFamily="2" charset="-122"/>
              </a:rPr>
              <a:t>         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</a:rPr>
              <a:t>        </a:t>
            </a:r>
            <a:r>
              <a:rPr lang="en-US" altLang="zh-CN" sz="2000" dirty="0" err="1">
                <a:latin typeface="GB Pinyinok-D" pitchFamily="2" charset="-122"/>
                <a:ea typeface="GB Pinyinok-D" pitchFamily="2" charset="-122"/>
              </a:rPr>
              <a:t>Shénme</a:t>
            </a:r>
            <a:r>
              <a:rPr lang="en-US" altLang="zh-CN" sz="2000" dirty="0"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000" dirty="0" err="1">
                <a:latin typeface="GB Pinyinok-D" pitchFamily="2" charset="-122"/>
                <a:ea typeface="GB Pinyinok-D" pitchFamily="2" charset="-122"/>
              </a:rPr>
              <a:t>shíhou</a:t>
            </a:r>
            <a:r>
              <a:rPr lang="en-US" altLang="zh-CN" sz="2000" dirty="0"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000" dirty="0" err="1">
                <a:latin typeface="GB Pinyinok-D" pitchFamily="2" charset="-122"/>
                <a:ea typeface="GB Pinyinok-D" pitchFamily="2" charset="-122"/>
              </a:rPr>
              <a:t>mǎi</a:t>
            </a:r>
            <a:r>
              <a:rPr lang="en-US" altLang="zh-CN" sz="2000" dirty="0">
                <a:latin typeface="GB Pinyinok-D" pitchFamily="2" charset="-122"/>
                <a:ea typeface="GB Pinyinok-D" pitchFamily="2" charset="-122"/>
              </a:rPr>
              <a:t> de?</a:t>
            </a:r>
          </a:p>
          <a:p>
            <a:r>
              <a:rPr lang="zh-CN" altLang="en-US" sz="2400" b="1" dirty="0">
                <a:latin typeface="华文楷体" pitchFamily="2" charset="-122"/>
                <a:ea typeface="华文楷体" pitchFamily="2" charset="-122"/>
              </a:rPr>
              <a:t>            </a:t>
            </a:r>
            <a:r>
              <a:rPr lang="en-US" altLang="zh-CN" sz="2400" b="1" dirty="0">
                <a:latin typeface="华文楷体" pitchFamily="2" charset="-122"/>
                <a:ea typeface="华文楷体" pitchFamily="2" charset="-122"/>
              </a:rPr>
              <a:t>A</a:t>
            </a:r>
            <a:r>
              <a:rPr lang="zh-CN" altLang="en-US" sz="2400" b="1" dirty="0">
                <a:latin typeface="华文楷体" pitchFamily="2" charset="-122"/>
                <a:ea typeface="华文楷体" pitchFamily="2" charset="-122"/>
              </a:rPr>
              <a:t>：什么   </a:t>
            </a:r>
            <a:r>
              <a:rPr lang="zh-CN" altLang="en-US" sz="2400" b="1" dirty="0" smtClean="0">
                <a:latin typeface="华文楷体" pitchFamily="2" charset="-122"/>
                <a:ea typeface="华文楷体" pitchFamily="2" charset="-122"/>
              </a:rPr>
              <a:t> </a:t>
            </a:r>
            <a:r>
              <a:rPr lang="zh-CN" altLang="en-US" sz="2400" b="1" dirty="0">
                <a:latin typeface="华文楷体" pitchFamily="2" charset="-122"/>
                <a:ea typeface="华文楷体" pitchFamily="2" charset="-122"/>
              </a:rPr>
              <a:t>时候  </a:t>
            </a:r>
            <a:r>
              <a:rPr lang="zh-CN" altLang="en-US" sz="2400" b="1" dirty="0" smtClean="0">
                <a:latin typeface="华文楷体" pitchFamily="2" charset="-122"/>
                <a:ea typeface="华文楷体" pitchFamily="2" charset="-122"/>
              </a:rPr>
              <a:t>买 </a:t>
            </a:r>
            <a:r>
              <a:rPr lang="zh-CN" altLang="en-US" sz="2400" b="1" dirty="0">
                <a:latin typeface="华文楷体" pitchFamily="2" charset="-122"/>
                <a:ea typeface="华文楷体" pitchFamily="2" charset="-122"/>
              </a:rPr>
              <a:t>的？</a:t>
            </a:r>
            <a:endParaRPr lang="en-US" altLang="zh-CN" sz="2400" b="1" dirty="0">
              <a:latin typeface="华文楷体" pitchFamily="2" charset="-122"/>
              <a:ea typeface="华文楷体" pitchFamily="2" charset="-122"/>
            </a:endParaRPr>
          </a:p>
          <a:p>
            <a:r>
              <a:rPr lang="en-US" altLang="zh-CN" sz="2000" dirty="0">
                <a:latin typeface="GB Pinyinok-D" pitchFamily="2" charset="-122"/>
                <a:ea typeface="GB Pinyinok-D" pitchFamily="2" charset="-122"/>
              </a:rPr>
              <a:t>            </a:t>
            </a:r>
            <a:r>
              <a:rPr lang="en-US" altLang="zh-CN" sz="2000" dirty="0" smtClean="0">
                <a:latin typeface="GB Pinyinok-D" pitchFamily="2" charset="-122"/>
                <a:ea typeface="GB Pinyinok-D" pitchFamily="2" charset="-122"/>
              </a:rPr>
              <a:t>        </a:t>
            </a:r>
            <a:r>
              <a:rPr lang="en-US" altLang="zh-CN" sz="2000" dirty="0" err="1" smtClean="0">
                <a:latin typeface="GB Pinyinok-D" pitchFamily="2" charset="-122"/>
                <a:ea typeface="GB Pinyinok-D" pitchFamily="2" charset="-122"/>
              </a:rPr>
              <a:t>Zuótiān</a:t>
            </a:r>
            <a:r>
              <a:rPr lang="en-US" altLang="zh-CN" sz="2000" dirty="0" smtClean="0"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000" dirty="0" err="1">
                <a:latin typeface="GB Pinyinok-D" pitchFamily="2" charset="-122"/>
                <a:ea typeface="GB Pinyinok-D" pitchFamily="2" charset="-122"/>
              </a:rPr>
              <a:t>mǎi</a:t>
            </a:r>
            <a:r>
              <a:rPr lang="en-US" altLang="zh-CN" sz="2000" dirty="0">
                <a:latin typeface="GB Pinyinok-D" pitchFamily="2" charset="-122"/>
                <a:ea typeface="GB Pinyinok-D" pitchFamily="2" charset="-122"/>
              </a:rPr>
              <a:t> de.</a:t>
            </a:r>
          </a:p>
          <a:p>
            <a:r>
              <a:rPr lang="en-US" altLang="zh-CN" sz="2400" b="1" dirty="0">
                <a:latin typeface="华文楷体" pitchFamily="2" charset="-122"/>
                <a:ea typeface="华文楷体" pitchFamily="2" charset="-122"/>
              </a:rPr>
              <a:t>            B</a:t>
            </a:r>
            <a:r>
              <a:rPr lang="zh-CN" altLang="en-US" sz="2400" b="1" dirty="0">
                <a:latin typeface="华文楷体" pitchFamily="2" charset="-122"/>
                <a:ea typeface="华文楷体" pitchFamily="2" charset="-122"/>
              </a:rPr>
              <a:t>：昨天   </a:t>
            </a:r>
            <a:r>
              <a:rPr lang="zh-CN" altLang="en-US" sz="2400" b="1" dirty="0" smtClean="0">
                <a:latin typeface="华文楷体" pitchFamily="2" charset="-122"/>
                <a:ea typeface="华文楷体" pitchFamily="2" charset="-122"/>
              </a:rPr>
              <a:t>买 </a:t>
            </a:r>
            <a:r>
              <a:rPr lang="zh-CN" altLang="en-US" sz="2400" b="1" dirty="0">
                <a:latin typeface="华文楷体" pitchFamily="2" charset="-122"/>
                <a:ea typeface="华文楷体" pitchFamily="2" charset="-122"/>
              </a:rPr>
              <a:t>的。</a:t>
            </a:r>
          </a:p>
        </p:txBody>
      </p:sp>
      <p:sp>
        <p:nvSpPr>
          <p:cNvPr id="43" name="TextBox 42"/>
          <p:cNvSpPr txBox="1"/>
          <p:nvPr/>
        </p:nvSpPr>
        <p:spPr bwMode="auto">
          <a:xfrm>
            <a:off x="1728788" y="4776788"/>
            <a:ext cx="8202612" cy="1323975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  <a:prstDash val="lgDash"/>
          </a:ln>
        </p:spPr>
        <p:txBody>
          <a:bodyPr>
            <a:spAutoFit/>
          </a:bodyPr>
          <a:lstStyle/>
          <a:p>
            <a:pPr>
              <a:defRPr/>
            </a:pPr>
            <a:endParaRPr lang="en-US" altLang="zh-CN" sz="1400" dirty="0">
              <a:latin typeface="GB Pinyinok-D" pitchFamily="2" charset="-122"/>
              <a:ea typeface="GB Pinyinok-D" pitchFamily="2" charset="-122"/>
            </a:endParaRPr>
          </a:p>
          <a:p>
            <a:pPr>
              <a:defRPr/>
            </a:pPr>
            <a:r>
              <a:rPr lang="en-US" altLang="zh-CN" sz="2400" dirty="0">
                <a:latin typeface="GB Pinyinok-D" pitchFamily="2" charset="-122"/>
                <a:ea typeface="GB Pinyinok-D" pitchFamily="2" charset="-122"/>
              </a:rPr>
              <a:t>        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</a:rPr>
              <a:t>      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</a:rPr>
              <a:t>Hànyǔ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400" dirty="0" err="1">
                <a:latin typeface="GB Pinyinok-D" pitchFamily="2" charset="-122"/>
                <a:ea typeface="GB Pinyinok-D" pitchFamily="2" charset="-122"/>
              </a:rPr>
              <a:t>shū</a:t>
            </a:r>
            <a:r>
              <a:rPr lang="en-US" altLang="zh-CN" sz="2400" dirty="0">
                <a:latin typeface="GB Pinyinok-D" pitchFamily="2" charset="-122"/>
                <a:ea typeface="GB Pinyinok-D" pitchFamily="2" charset="-122"/>
              </a:rPr>
              <a:t>    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</a:rPr>
              <a:t>    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</a:rPr>
              <a:t>yīfu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</a:rPr>
              <a:t>         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</a:rPr>
              <a:t>bēizi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</a:rPr>
              <a:t>        </a:t>
            </a:r>
            <a:r>
              <a:rPr lang="en-US" altLang="zh-CN" sz="2400" dirty="0" err="1">
                <a:latin typeface="GB Pinyinok-D" pitchFamily="2" charset="-122"/>
                <a:ea typeface="GB Pinyinok-D" pitchFamily="2" charset="-122"/>
              </a:rPr>
              <a:t>diànnǎo</a:t>
            </a:r>
            <a:endParaRPr lang="en-US" altLang="zh-CN" sz="2400" dirty="0">
              <a:latin typeface="GB Pinyinok-D" pitchFamily="2" charset="-122"/>
              <a:ea typeface="GB Pinyinok-D" pitchFamily="2" charset="-122"/>
            </a:endParaRPr>
          </a:p>
          <a:p>
            <a:pPr algn="ctr">
              <a:defRPr/>
            </a:pPr>
            <a:r>
              <a:rPr lang="zh-CN" altLang="en-US" sz="2800" b="1" dirty="0">
                <a:latin typeface="华文楷体" pitchFamily="2" charset="-122"/>
                <a:ea typeface="华文楷体" pitchFamily="2" charset="-122"/>
              </a:rPr>
              <a:t> 汉语书         衣服        杯子        电脑</a:t>
            </a:r>
            <a:endParaRPr lang="en-US" altLang="zh-CN" sz="2800" b="1" dirty="0">
              <a:latin typeface="华文楷体" pitchFamily="2" charset="-122"/>
              <a:ea typeface="华文楷体" pitchFamily="2" charset="-122"/>
            </a:endParaRPr>
          </a:p>
          <a:p>
            <a:pPr algn="ctr">
              <a:defRPr/>
            </a:pPr>
            <a:endParaRPr lang="en-US" altLang="zh-CN" sz="1400" b="1" dirty="0">
              <a:latin typeface="华文楷体" pitchFamily="2" charset="-122"/>
              <a:ea typeface="华文楷体" pitchFamily="2" charset="-122"/>
            </a:endParaRPr>
          </a:p>
        </p:txBody>
      </p:sp>
      <p:grpSp>
        <p:nvGrpSpPr>
          <p:cNvPr id="91143" name="组合 21"/>
          <p:cNvGrpSpPr>
            <a:grpSpLocks/>
          </p:cNvGrpSpPr>
          <p:nvPr/>
        </p:nvGrpSpPr>
        <p:grpSpPr bwMode="auto">
          <a:xfrm>
            <a:off x="1665288" y="4776788"/>
            <a:ext cx="771525" cy="1323975"/>
            <a:chOff x="1698623" y="2258869"/>
            <a:chExt cx="771439" cy="3955328"/>
          </a:xfrm>
        </p:grpSpPr>
        <p:cxnSp>
          <p:nvCxnSpPr>
            <p:cNvPr id="46" name="直接连接符 45"/>
            <p:cNvCxnSpPr/>
            <p:nvPr/>
          </p:nvCxnSpPr>
          <p:spPr>
            <a:xfrm>
              <a:off x="1793862" y="2258869"/>
              <a:ext cx="0" cy="3884188"/>
            </a:xfrm>
            <a:prstGeom prst="line">
              <a:avLst/>
            </a:prstGeom>
            <a:ln w="1905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>
              <a:off x="1698623" y="6214197"/>
              <a:ext cx="771439" cy="0"/>
            </a:xfrm>
            <a:prstGeom prst="line">
              <a:avLst/>
            </a:prstGeom>
            <a:ln w="1905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>
              <a:off x="1698623" y="2258869"/>
              <a:ext cx="771439" cy="0"/>
            </a:xfrm>
            <a:prstGeom prst="line">
              <a:avLst/>
            </a:prstGeom>
            <a:ln w="1905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2162" name="AutoShape 4"/>
          <p:cNvCxnSpPr>
            <a:cxnSpLocks noChangeShapeType="1"/>
          </p:cNvCxnSpPr>
          <p:nvPr/>
        </p:nvCxnSpPr>
        <p:spPr bwMode="auto">
          <a:xfrm flipH="1" flipV="1">
            <a:off x="119063" y="-15875"/>
            <a:ext cx="12700" cy="6872288"/>
          </a:xfrm>
          <a:prstGeom prst="straightConnector1">
            <a:avLst/>
          </a:prstGeom>
          <a:noFill/>
          <a:ln w="228600">
            <a:solidFill>
              <a:srgbClr val="003399"/>
            </a:solidFill>
            <a:round/>
            <a:headEnd/>
            <a:tailEnd/>
          </a:ln>
        </p:spPr>
      </p:cxnSp>
      <p:cxnSp>
        <p:nvCxnSpPr>
          <p:cNvPr id="11" name="直接连接符 10"/>
          <p:cNvCxnSpPr/>
          <p:nvPr/>
        </p:nvCxnSpPr>
        <p:spPr bwMode="auto">
          <a:xfrm>
            <a:off x="349250" y="652463"/>
            <a:ext cx="3757613" cy="0"/>
          </a:xfrm>
          <a:prstGeom prst="line">
            <a:avLst/>
          </a:prstGeom>
          <a:ln w="69850" cmpd="thickThin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57275" y="741363"/>
            <a:ext cx="9301163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400" b="1" dirty="0">
                <a:latin typeface="+mn-ea"/>
                <a:ea typeface="+mn-ea"/>
              </a:rPr>
              <a:t>2.</a:t>
            </a:r>
            <a:r>
              <a:rPr lang="zh-CN" altLang="en-US" sz="2400" b="1" dirty="0">
                <a:latin typeface="+mn-ea"/>
                <a:ea typeface="+mn-ea"/>
              </a:rPr>
              <a:t>小组活动 </a:t>
            </a:r>
            <a:r>
              <a:rPr lang="en-US" altLang="zh-CN" dirty="0">
                <a:latin typeface="+mn-ea"/>
                <a:ea typeface="+mn-ea"/>
              </a:rPr>
              <a:t>Group Work</a:t>
            </a:r>
          </a:p>
        </p:txBody>
      </p:sp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328613" y="6350"/>
            <a:ext cx="37782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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742950" indent="-285750">
              <a:lnSpc>
                <a:spcPct val="130000"/>
              </a:lnSpc>
              <a:buFont typeface="Calibri" panose="020F0502020204030204" pitchFamily="34" charset="0"/>
              <a:buChar char=" 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•"/>
              <a:defRPr sz="2000"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3600" b="1" dirty="0" smtClean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运用</a:t>
            </a:r>
            <a:r>
              <a:rPr lang="en-US" altLang="zh-CN" sz="3600" b="1" i="1" dirty="0" smtClean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Application</a:t>
            </a:r>
            <a:endParaRPr lang="zh-CN" altLang="en-US" sz="3600" b="1" i="1" dirty="0">
              <a:solidFill>
                <a:srgbClr val="D09E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graphicFrame>
        <p:nvGraphicFramePr>
          <p:cNvPr id="14" name="表格 13"/>
          <p:cNvGraphicFramePr>
            <a:graphicFrameLocks noGrp="1"/>
          </p:cNvGraphicFramePr>
          <p:nvPr/>
        </p:nvGraphicFramePr>
        <p:xfrm>
          <a:off x="1185863" y="3908425"/>
          <a:ext cx="10237788" cy="2541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703"/>
                <a:gridCol w="1749972"/>
                <a:gridCol w="3310759"/>
                <a:gridCol w="2191406"/>
                <a:gridCol w="2326948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/>
                        <a:t>姓名  </a:t>
                      </a:r>
                      <a:r>
                        <a:rPr lang="en-US" altLang="zh-CN" sz="2400" b="1" dirty="0" smtClean="0"/>
                        <a:t>Name</a:t>
                      </a:r>
                      <a:endParaRPr lang="zh-CN" altLang="en-US" sz="2400" b="1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/>
                        <a:t>会做什么 </a:t>
                      </a:r>
                      <a:r>
                        <a:rPr lang="en-US" altLang="zh-CN" sz="2400" b="1" dirty="0" smtClean="0"/>
                        <a:t>Ability</a:t>
                      </a:r>
                      <a:endParaRPr lang="zh-CN" altLang="en-US" sz="2400" b="1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b="1" dirty="0" smtClean="0"/>
                        <a:t>时间</a:t>
                      </a:r>
                      <a:r>
                        <a:rPr lang="en-US" altLang="zh-CN" sz="2400" b="1" dirty="0" smtClean="0"/>
                        <a:t>Time</a:t>
                      </a:r>
                      <a:endParaRPr lang="zh-CN" altLang="en-US" sz="2400" b="1" dirty="0" smtClean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baseline="0" dirty="0" smtClean="0"/>
                        <a:t>地方</a:t>
                      </a:r>
                      <a:r>
                        <a:rPr lang="en-US" altLang="zh-CN" sz="2400" b="1" dirty="0" smtClean="0"/>
                        <a:t>Place</a:t>
                      </a:r>
                      <a:endParaRPr lang="zh-CN" altLang="en-US" sz="2400" b="1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1</a:t>
                      </a:r>
                      <a:endParaRPr lang="zh-CN" altLang="en-US" sz="24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dirty="0" smtClean="0"/>
                    </a:p>
                    <a:p>
                      <a:pPr algn="ctr"/>
                      <a:endParaRPr lang="en-US" altLang="zh-CN" sz="2400" dirty="0" smtClean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dirty="0" smtClean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CN" altLang="en-US" sz="2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</a:tr>
              <a:tr h="407638">
                <a:tc>
                  <a:txBody>
                    <a:bodyPr/>
                    <a:lstStyle/>
                    <a:p>
                      <a:pPr algn="ctr"/>
                      <a:endParaRPr lang="zh-CN" altLang="en-US" sz="2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CN" altLang="en-US" sz="2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</a:tr>
            </a:tbl>
          </a:graphicData>
        </a:graphic>
      </p:graphicFrame>
      <p:cxnSp>
        <p:nvCxnSpPr>
          <p:cNvPr id="15" name="直接连接符 14"/>
          <p:cNvCxnSpPr/>
          <p:nvPr/>
        </p:nvCxnSpPr>
        <p:spPr>
          <a:xfrm rot="16200000" flipH="1">
            <a:off x="171450" y="5416550"/>
            <a:ext cx="2049463" cy="17463"/>
          </a:xfrm>
          <a:prstGeom prst="line">
            <a:avLst/>
          </a:prstGeom>
          <a:ln w="38100">
            <a:solidFill>
              <a:srgbClr val="FFC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rot="5400000">
            <a:off x="822325" y="5419725"/>
            <a:ext cx="2058988" cy="1588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851025" y="4430713"/>
            <a:ext cx="14668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800" b="1" dirty="0">
                <a:latin typeface="华文楷体" pitchFamily="2" charset="-122"/>
                <a:ea typeface="华文楷体" pitchFamily="2" charset="-122"/>
              </a:rPr>
              <a:t>小王    </a:t>
            </a:r>
            <a:endParaRPr lang="en-US" altLang="zh-CN" sz="2800" b="1" dirty="0">
              <a:latin typeface="华文楷体" pitchFamily="2" charset="-122"/>
              <a:ea typeface="华文楷体" pitchFamily="2" charset="-122"/>
            </a:endParaRPr>
          </a:p>
          <a:p>
            <a:r>
              <a:rPr lang="en-US" altLang="zh-CN" sz="2000" dirty="0" err="1">
                <a:latin typeface="GB Pinyinok-D" pitchFamily="2" charset="-122"/>
                <a:ea typeface="GB Pinyinok-D" pitchFamily="2" charset="-122"/>
              </a:rPr>
              <a:t>Xiǎo</a:t>
            </a:r>
            <a:r>
              <a:rPr lang="en-US" altLang="zh-CN" sz="2000" dirty="0"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000" dirty="0" err="1">
                <a:latin typeface="GB Pinyinok-D" pitchFamily="2" charset="-122"/>
                <a:ea typeface="GB Pinyinok-D" pitchFamily="2" charset="-122"/>
              </a:rPr>
              <a:t>Wánɡ</a:t>
            </a:r>
            <a:r>
              <a:rPr lang="en-US" altLang="zh-CN" sz="2000" dirty="0">
                <a:latin typeface="GB Pinyinok-D" pitchFamily="2" charset="-122"/>
                <a:ea typeface="GB Pinyinok-D" pitchFamily="2" charset="-122"/>
              </a:rPr>
              <a:t> </a:t>
            </a:r>
            <a:endParaRPr lang="zh-CN" altLang="en-US" sz="2000" dirty="0">
              <a:solidFill>
                <a:srgbClr val="000000"/>
              </a:solidFill>
              <a:latin typeface="GB Pinyinok-D" pitchFamily="2" charset="-122"/>
              <a:ea typeface="GB Pinyinok-D" pitchFamily="2" charset="-122"/>
              <a:sym typeface="宋体" pitchFamily="2" charset="-122"/>
            </a:endParaRPr>
          </a:p>
        </p:txBody>
      </p:sp>
      <p:cxnSp>
        <p:nvCxnSpPr>
          <p:cNvPr id="20" name="直接连接符 19"/>
          <p:cNvCxnSpPr/>
          <p:nvPr/>
        </p:nvCxnSpPr>
        <p:spPr>
          <a:xfrm flipV="1">
            <a:off x="1204913" y="5233988"/>
            <a:ext cx="10237787" cy="15875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059238" y="4433888"/>
            <a:ext cx="23431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 dirty="0">
                <a:latin typeface="华文楷体" pitchFamily="2" charset="-122"/>
                <a:ea typeface="华文楷体" pitchFamily="2" charset="-122"/>
              </a:rPr>
              <a:t>做中国菜</a:t>
            </a:r>
            <a:endParaRPr lang="en-US" altLang="zh-CN" sz="2800" b="1" dirty="0">
              <a:latin typeface="华文楷体" pitchFamily="2" charset="-122"/>
              <a:ea typeface="华文楷体" pitchFamily="2" charset="-122"/>
            </a:endParaRPr>
          </a:p>
          <a:p>
            <a:r>
              <a:rPr lang="en-US" altLang="zh-CN" sz="2000" dirty="0" err="1">
                <a:latin typeface="GB Pinyinok-D" pitchFamily="2" charset="-122"/>
                <a:ea typeface="GB Pinyinok-D" pitchFamily="2" charset="-122"/>
              </a:rPr>
              <a:t>zuò</a:t>
            </a:r>
            <a:r>
              <a:rPr lang="en-US" altLang="zh-CN" sz="2000" dirty="0"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000" dirty="0" err="1">
                <a:latin typeface="GB Pinyinok-D" pitchFamily="2" charset="-122"/>
                <a:ea typeface="GB Pinyinok-D" pitchFamily="2" charset="-122"/>
              </a:rPr>
              <a:t>Zhōngguó</a:t>
            </a:r>
            <a:r>
              <a:rPr lang="en-US" altLang="zh-CN" sz="2000" dirty="0"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000" dirty="0" err="1">
                <a:latin typeface="GB Pinyinok-D" pitchFamily="2" charset="-122"/>
                <a:ea typeface="GB Pinyinok-D" pitchFamily="2" charset="-122"/>
              </a:rPr>
              <a:t>cài</a:t>
            </a:r>
            <a:endParaRPr lang="en-US" altLang="zh-CN" sz="2000" dirty="0">
              <a:latin typeface="GB Pinyinok-D" pitchFamily="2" charset="-122"/>
              <a:ea typeface="GB Pinyinok-D" pitchFamily="2" charset="-122"/>
            </a:endParaRPr>
          </a:p>
        </p:txBody>
      </p:sp>
      <p:cxnSp>
        <p:nvCxnSpPr>
          <p:cNvPr id="31" name="直接连接符 30"/>
          <p:cNvCxnSpPr/>
          <p:nvPr/>
        </p:nvCxnSpPr>
        <p:spPr>
          <a:xfrm rot="5400000">
            <a:off x="10398919" y="5425281"/>
            <a:ext cx="2033588" cy="15875"/>
          </a:xfrm>
          <a:prstGeom prst="line">
            <a:avLst/>
          </a:prstGeom>
          <a:ln w="38100">
            <a:solidFill>
              <a:srgbClr val="FFC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 rot="5400000">
            <a:off x="2586038" y="5432425"/>
            <a:ext cx="2033588" cy="1587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 flipV="1">
            <a:off x="1189038" y="6038850"/>
            <a:ext cx="10237787" cy="15875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 flipV="1">
            <a:off x="1189038" y="5643563"/>
            <a:ext cx="10237787" cy="15875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 flipV="1">
            <a:off x="1204913" y="6434138"/>
            <a:ext cx="10237787" cy="15875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262813" y="4430713"/>
            <a:ext cx="98777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800" b="1" dirty="0">
                <a:latin typeface="华文楷体" pitchFamily="2" charset="-122"/>
                <a:ea typeface="华文楷体" pitchFamily="2" charset="-122"/>
              </a:rPr>
              <a:t>今年</a:t>
            </a:r>
            <a:endParaRPr lang="en-US" altLang="zh-CN" sz="2800" b="1" dirty="0">
              <a:latin typeface="华文楷体" pitchFamily="2" charset="-122"/>
              <a:ea typeface="华文楷体" pitchFamily="2" charset="-122"/>
            </a:endParaRPr>
          </a:p>
          <a:p>
            <a:r>
              <a:rPr lang="en-US" altLang="zh-CN" sz="2000" dirty="0" smtClean="0"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000" dirty="0" err="1" smtClean="0">
                <a:latin typeface="GB Pinyinok-D" pitchFamily="2" charset="-122"/>
                <a:ea typeface="GB Pinyinok-D" pitchFamily="2" charset="-122"/>
              </a:rPr>
              <a:t>jīnnián</a:t>
            </a:r>
            <a:endParaRPr lang="en-US" altLang="zh-CN" sz="2000" dirty="0">
              <a:latin typeface="GB Pinyinok-D" pitchFamily="2" charset="-122"/>
              <a:ea typeface="GB Pinyinok-D" pitchFamily="2" charset="-122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9478963" y="4433888"/>
            <a:ext cx="110479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800" b="1" dirty="0">
                <a:latin typeface="华文楷体" pitchFamily="2" charset="-122"/>
                <a:ea typeface="华文楷体" pitchFamily="2" charset="-122"/>
              </a:rPr>
              <a:t>北京</a:t>
            </a:r>
            <a:endParaRPr lang="en-US" altLang="zh-CN" sz="2800" b="1" dirty="0">
              <a:latin typeface="华文楷体" pitchFamily="2" charset="-122"/>
              <a:ea typeface="华文楷体" pitchFamily="2" charset="-122"/>
            </a:endParaRPr>
          </a:p>
          <a:p>
            <a:r>
              <a:rPr lang="en-US" altLang="zh-CN" sz="2000" dirty="0" smtClean="0"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000" dirty="0" err="1" smtClean="0">
                <a:latin typeface="GB Pinyinok-D" pitchFamily="2" charset="-122"/>
                <a:ea typeface="GB Pinyinok-D" pitchFamily="2" charset="-122"/>
              </a:rPr>
              <a:t>Běijīng</a:t>
            </a:r>
            <a:r>
              <a:rPr lang="en-US" altLang="zh-CN" sz="2000" dirty="0" smtClean="0">
                <a:latin typeface="GB Pinyinok-D" pitchFamily="2" charset="-122"/>
                <a:ea typeface="GB Pinyinok-D" pitchFamily="2" charset="-122"/>
              </a:rPr>
              <a:t> </a:t>
            </a:r>
            <a:endParaRPr lang="en-US" altLang="zh-CN" sz="2000" dirty="0">
              <a:latin typeface="GB Pinyinok-D" pitchFamily="2" charset="-122"/>
              <a:ea typeface="GB Pinyinok-D" pitchFamily="2" charset="-122"/>
            </a:endParaRPr>
          </a:p>
        </p:txBody>
      </p:sp>
      <p:cxnSp>
        <p:nvCxnSpPr>
          <p:cNvPr id="23" name="直接连接符 22"/>
          <p:cNvCxnSpPr/>
          <p:nvPr/>
        </p:nvCxnSpPr>
        <p:spPr>
          <a:xfrm rot="5400000">
            <a:off x="8071644" y="5458619"/>
            <a:ext cx="2051050" cy="1588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rot="5400000">
            <a:off x="5883275" y="5427663"/>
            <a:ext cx="2046287" cy="1588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18" name="TextBox 7"/>
          <p:cNvSpPr txBox="1">
            <a:spLocks noChangeArrowheads="1"/>
          </p:cNvSpPr>
          <p:nvPr/>
        </p:nvSpPr>
        <p:spPr bwMode="auto">
          <a:xfrm>
            <a:off x="723900" y="1292225"/>
            <a:ext cx="11310938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000" dirty="0">
                <a:latin typeface="GB Pinyinok-D" pitchFamily="2" charset="-122"/>
                <a:ea typeface="GB Pinyinok-D" pitchFamily="2" charset="-122"/>
              </a:rPr>
              <a:t>            </a:t>
            </a:r>
            <a:r>
              <a:rPr lang="en-US" altLang="zh-CN" sz="2000" dirty="0" smtClean="0">
                <a:latin typeface="GB Pinyinok-D" pitchFamily="2" charset="-122"/>
                <a:ea typeface="GB Pinyinok-D" pitchFamily="2" charset="-122"/>
              </a:rPr>
              <a:t>          </a:t>
            </a:r>
            <a:r>
              <a:rPr lang="en-US" altLang="zh-CN" sz="2000" dirty="0" err="1" smtClean="0">
                <a:latin typeface="GB Pinyinok-D" pitchFamily="2" charset="-122"/>
                <a:ea typeface="GB Pinyinok-D" pitchFamily="2" charset="-122"/>
              </a:rPr>
              <a:t>Nǐ</a:t>
            </a:r>
            <a:r>
              <a:rPr lang="en-US" altLang="zh-CN" sz="2000" dirty="0" smtClean="0"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000" dirty="0" err="1">
                <a:latin typeface="GB Pinyinok-D" pitchFamily="2" charset="-122"/>
                <a:ea typeface="GB Pinyinok-D" pitchFamily="2" charset="-122"/>
              </a:rPr>
              <a:t>huì</a:t>
            </a:r>
            <a:r>
              <a:rPr lang="en-US" altLang="zh-CN" sz="2000" dirty="0"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000" dirty="0" err="1">
                <a:latin typeface="GB Pinyinok-D" pitchFamily="2" charset="-122"/>
                <a:ea typeface="GB Pinyinok-D" pitchFamily="2" charset="-122"/>
              </a:rPr>
              <a:t>shuō</a:t>
            </a:r>
            <a:r>
              <a:rPr lang="en-US" altLang="zh-CN" sz="2000" dirty="0"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000" dirty="0" err="1">
                <a:latin typeface="GB Pinyinok-D" pitchFamily="2" charset="-122"/>
                <a:ea typeface="GB Pinyinok-D" pitchFamily="2" charset="-122"/>
              </a:rPr>
              <a:t>Hànyǔ</a:t>
            </a:r>
            <a:r>
              <a:rPr lang="en-US" altLang="zh-CN" sz="2000" dirty="0">
                <a:latin typeface="GB Pinyinok-D" pitchFamily="2" charset="-122"/>
                <a:ea typeface="GB Pinyinok-D" pitchFamily="2" charset="-122"/>
              </a:rPr>
              <a:t> ma?                                 </a:t>
            </a:r>
            <a:r>
              <a:rPr lang="en-US" altLang="zh-CN" sz="2000" dirty="0" smtClean="0">
                <a:latin typeface="GB Pinyinok-D" pitchFamily="2" charset="-122"/>
                <a:ea typeface="GB Pinyinok-D" pitchFamily="2" charset="-122"/>
              </a:rPr>
              <a:t>                                 </a:t>
            </a:r>
            <a:r>
              <a:rPr lang="en-US" altLang="zh-CN" sz="2000" dirty="0" err="1">
                <a:latin typeface="GB Pinyinok-D" pitchFamily="2" charset="-122"/>
                <a:ea typeface="GB Pinyinok-D" pitchFamily="2" charset="-122"/>
              </a:rPr>
              <a:t>Huì</a:t>
            </a:r>
            <a:endParaRPr lang="en-US" altLang="zh-CN" sz="2000" b="1" dirty="0">
              <a:latin typeface="GB Pinyinok-D" pitchFamily="2" charset="-122"/>
              <a:ea typeface="GB Pinyinok-D" pitchFamily="2" charset="-122"/>
            </a:endParaRPr>
          </a:p>
          <a:p>
            <a:r>
              <a:rPr lang="zh-CN" altLang="en-US" sz="2400" b="1" dirty="0">
                <a:latin typeface="华文楷体" pitchFamily="2" charset="-122"/>
                <a:ea typeface="华文楷体" pitchFamily="2" charset="-122"/>
              </a:rPr>
              <a:t>例如：</a:t>
            </a:r>
            <a:r>
              <a:rPr lang="en-US" altLang="zh-CN" sz="2400" b="1" dirty="0">
                <a:latin typeface="华文楷体" pitchFamily="2" charset="-122"/>
                <a:ea typeface="华文楷体" pitchFamily="2" charset="-122"/>
              </a:rPr>
              <a:t>A</a:t>
            </a:r>
            <a:r>
              <a:rPr lang="zh-CN" altLang="en-US" sz="2400" b="1" dirty="0">
                <a:latin typeface="华文楷体" pitchFamily="2" charset="-122"/>
                <a:ea typeface="华文楷体" pitchFamily="2" charset="-122"/>
              </a:rPr>
              <a:t>：你 会   说   汉语 </a:t>
            </a:r>
            <a:r>
              <a:rPr lang="zh-CN" altLang="en-US" sz="2400" b="1" dirty="0" smtClean="0">
                <a:latin typeface="华文楷体" pitchFamily="2" charset="-122"/>
                <a:ea typeface="华文楷体" pitchFamily="2" charset="-122"/>
              </a:rPr>
              <a:t>吗</a:t>
            </a:r>
            <a:r>
              <a:rPr lang="zh-CN" altLang="en-US" sz="2400" b="1" dirty="0">
                <a:latin typeface="华文楷体" pitchFamily="2" charset="-122"/>
                <a:ea typeface="华文楷体" pitchFamily="2" charset="-122"/>
              </a:rPr>
              <a:t>？                                                   </a:t>
            </a:r>
            <a:r>
              <a:rPr lang="en-US" altLang="zh-CN" sz="2400" b="1" dirty="0">
                <a:latin typeface="华文楷体" pitchFamily="2" charset="-122"/>
                <a:ea typeface="华文楷体" pitchFamily="2" charset="-122"/>
              </a:rPr>
              <a:t>B</a:t>
            </a:r>
            <a:r>
              <a:rPr lang="zh-CN" altLang="en-US" sz="2400" b="1" dirty="0">
                <a:latin typeface="华文楷体" pitchFamily="2" charset="-122"/>
                <a:ea typeface="华文楷体" pitchFamily="2" charset="-122"/>
              </a:rPr>
              <a:t>：会。</a:t>
            </a:r>
            <a:endParaRPr lang="en-US" altLang="zh-CN" sz="2400" b="1" dirty="0">
              <a:latin typeface="华文楷体" pitchFamily="2" charset="-122"/>
              <a:ea typeface="华文楷体" pitchFamily="2" charset="-122"/>
            </a:endParaRPr>
          </a:p>
          <a:p>
            <a:r>
              <a:rPr lang="en-US" altLang="zh-CN" sz="2000" dirty="0">
                <a:latin typeface="GB Pinyinok-D" pitchFamily="2" charset="-122"/>
                <a:ea typeface="GB Pinyinok-D" pitchFamily="2" charset="-122"/>
              </a:rPr>
              <a:t>          </a:t>
            </a:r>
            <a:r>
              <a:rPr lang="en-US" altLang="zh-CN" sz="2000" dirty="0" smtClean="0">
                <a:latin typeface="GB Pinyinok-D" pitchFamily="2" charset="-122"/>
                <a:ea typeface="GB Pinyinok-D" pitchFamily="2" charset="-122"/>
              </a:rPr>
              <a:t>            </a:t>
            </a:r>
            <a:r>
              <a:rPr lang="en-US" altLang="zh-CN" sz="2000" dirty="0" err="1">
                <a:latin typeface="GB Pinyinok-D" pitchFamily="2" charset="-122"/>
                <a:ea typeface="GB Pinyinok-D" pitchFamily="2" charset="-122"/>
              </a:rPr>
              <a:t>Nǐ</a:t>
            </a:r>
            <a:r>
              <a:rPr lang="en-US" altLang="zh-CN" sz="2000" dirty="0"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000" dirty="0" err="1">
                <a:latin typeface="GB Pinyinok-D" pitchFamily="2" charset="-122"/>
                <a:ea typeface="GB Pinyinok-D" pitchFamily="2" charset="-122"/>
              </a:rPr>
              <a:t>shì</a:t>
            </a:r>
            <a:r>
              <a:rPr lang="en-US" altLang="zh-CN" sz="2000" dirty="0"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000" dirty="0" err="1">
                <a:latin typeface="GB Pinyinok-D" pitchFamily="2" charset="-122"/>
                <a:ea typeface="GB Pinyinok-D" pitchFamily="2" charset="-122"/>
              </a:rPr>
              <a:t>shénme</a:t>
            </a:r>
            <a:r>
              <a:rPr lang="en-US" altLang="zh-CN" sz="2000" dirty="0"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000" dirty="0" err="1">
                <a:latin typeface="GB Pinyinok-D" pitchFamily="2" charset="-122"/>
                <a:ea typeface="GB Pinyinok-D" pitchFamily="2" charset="-122"/>
              </a:rPr>
              <a:t>shíhou</a:t>
            </a:r>
            <a:r>
              <a:rPr lang="en-US" altLang="zh-CN" sz="2000" dirty="0"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000" dirty="0" err="1">
                <a:latin typeface="GB Pinyinok-D" pitchFamily="2" charset="-122"/>
                <a:ea typeface="GB Pinyinok-D" pitchFamily="2" charset="-122"/>
              </a:rPr>
              <a:t>kāishǐ</a:t>
            </a:r>
            <a:r>
              <a:rPr lang="en-US" altLang="zh-CN" sz="2000" dirty="0">
                <a:latin typeface="GB Pinyinok-D" pitchFamily="2" charset="-122"/>
                <a:ea typeface="GB Pinyinok-D" pitchFamily="2" charset="-122"/>
              </a:rPr>
              <a:t>        </a:t>
            </a:r>
            <a:r>
              <a:rPr lang="en-US" altLang="zh-CN" sz="2000" dirty="0" smtClean="0">
                <a:latin typeface="GB Pinyinok-D" pitchFamily="2" charset="-122"/>
                <a:ea typeface="GB Pinyinok-D" pitchFamily="2" charset="-122"/>
              </a:rPr>
              <a:t>           </a:t>
            </a:r>
            <a:r>
              <a:rPr lang="en-US" altLang="zh-CN" sz="2000" dirty="0" err="1" smtClean="0">
                <a:latin typeface="GB Pinyinok-D" pitchFamily="2" charset="-122"/>
                <a:ea typeface="GB Pinyinok-D" pitchFamily="2" charset="-122"/>
              </a:rPr>
              <a:t>xué</a:t>
            </a:r>
            <a:r>
              <a:rPr lang="en-US" altLang="zh-CN" sz="2000" dirty="0" smtClean="0"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000" dirty="0" err="1">
                <a:latin typeface="GB Pinyinok-D" pitchFamily="2" charset="-122"/>
                <a:ea typeface="GB Pinyinok-D" pitchFamily="2" charset="-122"/>
              </a:rPr>
              <a:t>Hànyǔ</a:t>
            </a:r>
            <a:r>
              <a:rPr lang="en-US" altLang="zh-CN" sz="2000" dirty="0">
                <a:latin typeface="GB Pinyinok-D" pitchFamily="2" charset="-122"/>
                <a:ea typeface="GB Pinyinok-D" pitchFamily="2" charset="-122"/>
              </a:rPr>
              <a:t> de?        </a:t>
            </a:r>
            <a:r>
              <a:rPr lang="en-US" altLang="zh-CN" sz="2000" dirty="0" smtClean="0">
                <a:latin typeface="GB Pinyinok-D" pitchFamily="2" charset="-122"/>
                <a:ea typeface="GB Pinyinok-D" pitchFamily="2" charset="-122"/>
              </a:rPr>
              <a:t>       </a:t>
            </a:r>
            <a:r>
              <a:rPr lang="en-US" altLang="zh-CN" sz="2000" dirty="0" err="1" smtClean="0">
                <a:latin typeface="GB Pinyinok-D" pitchFamily="2" charset="-122"/>
                <a:ea typeface="GB Pinyinok-D" pitchFamily="2" charset="-122"/>
              </a:rPr>
              <a:t>Wǒ</a:t>
            </a:r>
            <a:r>
              <a:rPr lang="en-US" altLang="zh-CN" sz="2000" dirty="0" smtClean="0"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000" dirty="0" err="1">
                <a:latin typeface="GB Pinyinok-D" pitchFamily="2" charset="-122"/>
                <a:ea typeface="GB Pinyinok-D" pitchFamily="2" charset="-122"/>
              </a:rPr>
              <a:t>shì</a:t>
            </a:r>
            <a:r>
              <a:rPr lang="en-US" altLang="zh-CN" sz="2000" dirty="0">
                <a:latin typeface="GB Pinyinok-D" pitchFamily="2" charset="-122"/>
                <a:ea typeface="GB Pinyinok-D" pitchFamily="2" charset="-122"/>
              </a:rPr>
              <a:t> ……de.</a:t>
            </a:r>
          </a:p>
          <a:p>
            <a:r>
              <a:rPr lang="en-US" altLang="zh-CN" sz="2400" b="1" dirty="0">
                <a:latin typeface="华文楷体" pitchFamily="2" charset="-122"/>
                <a:ea typeface="华文楷体" pitchFamily="2" charset="-122"/>
              </a:rPr>
              <a:t>            A</a:t>
            </a:r>
            <a:r>
              <a:rPr lang="zh-CN" altLang="en-US" sz="2400" b="1" dirty="0">
                <a:latin typeface="华文楷体" pitchFamily="2" charset="-122"/>
                <a:ea typeface="华文楷体" pitchFamily="2" charset="-122"/>
              </a:rPr>
              <a:t>：你 是   什么  时候  </a:t>
            </a:r>
            <a:r>
              <a:rPr lang="zh-CN" altLang="en-US" sz="2400" b="1" dirty="0" smtClean="0">
                <a:latin typeface="华文楷体" pitchFamily="2" charset="-122"/>
                <a:ea typeface="华文楷体" pitchFamily="2" charset="-122"/>
              </a:rPr>
              <a:t>开始</a:t>
            </a:r>
            <a:r>
              <a:rPr lang="zh-CN" altLang="en-US" sz="2400" b="1" dirty="0">
                <a:latin typeface="华文楷体" pitchFamily="2" charset="-122"/>
                <a:ea typeface="华文楷体" pitchFamily="2" charset="-122"/>
              </a:rPr>
              <a:t>（</a:t>
            </a:r>
            <a:r>
              <a:rPr lang="en-US" altLang="zh-CN" sz="2400" b="1" dirty="0">
                <a:latin typeface="华文楷体" pitchFamily="2" charset="-122"/>
                <a:ea typeface="华文楷体" pitchFamily="2" charset="-122"/>
              </a:rPr>
              <a:t>to start</a:t>
            </a:r>
            <a:r>
              <a:rPr lang="zh-CN" altLang="en-US" sz="2400" b="1" dirty="0">
                <a:latin typeface="华文楷体" pitchFamily="2" charset="-122"/>
                <a:ea typeface="华文楷体" pitchFamily="2" charset="-122"/>
              </a:rPr>
              <a:t>）学  汉语的？     </a:t>
            </a:r>
            <a:r>
              <a:rPr lang="en-US" altLang="zh-CN" sz="2400" b="1" dirty="0">
                <a:latin typeface="华文楷体" pitchFamily="2" charset="-122"/>
                <a:ea typeface="华文楷体" pitchFamily="2" charset="-122"/>
              </a:rPr>
              <a:t>B</a:t>
            </a:r>
            <a:r>
              <a:rPr lang="zh-CN" altLang="en-US" sz="2400" b="1" dirty="0">
                <a:latin typeface="华文楷体" pitchFamily="2" charset="-122"/>
                <a:ea typeface="华文楷体" pitchFamily="2" charset="-122"/>
              </a:rPr>
              <a:t>：我  是</a:t>
            </a:r>
            <a:r>
              <a:rPr lang="en-US" altLang="zh-CN" sz="2400" b="1" dirty="0">
                <a:latin typeface="华文楷体" pitchFamily="2" charset="-122"/>
                <a:ea typeface="华文楷体" pitchFamily="2" charset="-122"/>
              </a:rPr>
              <a:t>……</a:t>
            </a:r>
            <a:r>
              <a:rPr lang="zh-CN" altLang="en-US" sz="2400" b="1" dirty="0">
                <a:latin typeface="华文楷体" pitchFamily="2" charset="-122"/>
                <a:ea typeface="华文楷体" pitchFamily="2" charset="-122"/>
              </a:rPr>
              <a:t>的。</a:t>
            </a:r>
            <a:endParaRPr lang="en-US" altLang="zh-CN" sz="2400" b="1" dirty="0">
              <a:latin typeface="华文楷体" pitchFamily="2" charset="-122"/>
              <a:ea typeface="华文楷体" pitchFamily="2" charset="-122"/>
            </a:endParaRPr>
          </a:p>
          <a:p>
            <a:r>
              <a:rPr lang="en-US" altLang="zh-CN" sz="2000" dirty="0">
                <a:latin typeface="GB Pinyinok-D" pitchFamily="2" charset="-122"/>
                <a:ea typeface="GB Pinyinok-D" pitchFamily="2" charset="-122"/>
              </a:rPr>
              <a:t>          </a:t>
            </a:r>
            <a:r>
              <a:rPr lang="en-US" altLang="zh-CN" sz="2000" dirty="0" smtClean="0">
                <a:latin typeface="GB Pinyinok-D" pitchFamily="2" charset="-122"/>
                <a:ea typeface="GB Pinyinok-D" pitchFamily="2" charset="-122"/>
              </a:rPr>
              <a:t>            </a:t>
            </a:r>
            <a:r>
              <a:rPr lang="en-US" altLang="zh-CN" sz="2000" dirty="0" err="1">
                <a:latin typeface="GB Pinyinok-D" pitchFamily="2" charset="-122"/>
                <a:ea typeface="GB Pinyinok-D" pitchFamily="2" charset="-122"/>
              </a:rPr>
              <a:t>Nǐ</a:t>
            </a:r>
            <a:r>
              <a:rPr lang="en-US" altLang="zh-CN" sz="2000" dirty="0"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000" dirty="0" err="1">
                <a:latin typeface="GB Pinyinok-D" pitchFamily="2" charset="-122"/>
                <a:ea typeface="GB Pinyinok-D" pitchFamily="2" charset="-122"/>
              </a:rPr>
              <a:t>shì</a:t>
            </a:r>
            <a:r>
              <a:rPr lang="en-US" altLang="zh-CN" sz="2000" dirty="0"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000" dirty="0" err="1">
                <a:latin typeface="GB Pinyinok-D" pitchFamily="2" charset="-122"/>
                <a:ea typeface="GB Pinyinok-D" pitchFamily="2" charset="-122"/>
              </a:rPr>
              <a:t>zài</a:t>
            </a:r>
            <a:r>
              <a:rPr lang="en-US" altLang="zh-CN" sz="2000" dirty="0">
                <a:latin typeface="GB Pinyinok-D" pitchFamily="2" charset="-122"/>
                <a:ea typeface="GB Pinyinok-D" pitchFamily="2" charset="-122"/>
              </a:rPr>
              <a:t>  </a:t>
            </a:r>
            <a:r>
              <a:rPr lang="en-US" altLang="zh-CN" sz="2000" dirty="0" err="1">
                <a:latin typeface="GB Pinyinok-D" pitchFamily="2" charset="-122"/>
                <a:ea typeface="GB Pinyinok-D" pitchFamily="2" charset="-122"/>
              </a:rPr>
              <a:t>nǎr</a:t>
            </a:r>
            <a:r>
              <a:rPr lang="en-US" altLang="zh-CN" sz="2000" dirty="0"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000" dirty="0" smtClean="0"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000" dirty="0" err="1" smtClean="0">
                <a:latin typeface="GB Pinyinok-D" pitchFamily="2" charset="-122"/>
                <a:ea typeface="GB Pinyinok-D" pitchFamily="2" charset="-122"/>
              </a:rPr>
              <a:t>xué</a:t>
            </a:r>
            <a:r>
              <a:rPr lang="en-US" altLang="zh-CN" sz="2000" dirty="0" smtClean="0"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000" dirty="0">
                <a:latin typeface="GB Pinyinok-D" pitchFamily="2" charset="-122"/>
                <a:ea typeface="GB Pinyinok-D" pitchFamily="2" charset="-122"/>
              </a:rPr>
              <a:t>de?                               </a:t>
            </a:r>
            <a:r>
              <a:rPr lang="en-US" altLang="zh-CN" sz="2000" dirty="0" smtClean="0">
                <a:latin typeface="GB Pinyinok-D" pitchFamily="2" charset="-122"/>
                <a:ea typeface="GB Pinyinok-D" pitchFamily="2" charset="-122"/>
              </a:rPr>
              <a:t>                                    </a:t>
            </a:r>
            <a:r>
              <a:rPr lang="en-US" altLang="zh-CN" sz="2000" dirty="0" err="1">
                <a:latin typeface="GB Pinyinok-D" pitchFamily="2" charset="-122"/>
                <a:ea typeface="GB Pinyinok-D" pitchFamily="2" charset="-122"/>
              </a:rPr>
              <a:t>Wǒ</a:t>
            </a:r>
            <a:r>
              <a:rPr lang="en-US" altLang="zh-CN" sz="2000" dirty="0"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000" dirty="0" err="1">
                <a:latin typeface="GB Pinyinok-D" pitchFamily="2" charset="-122"/>
                <a:ea typeface="GB Pinyinok-D" pitchFamily="2" charset="-122"/>
              </a:rPr>
              <a:t>shì</a:t>
            </a:r>
            <a:r>
              <a:rPr lang="en-US" altLang="zh-CN" sz="2000" dirty="0">
                <a:latin typeface="GB Pinyinok-D" pitchFamily="2" charset="-122"/>
                <a:ea typeface="GB Pinyinok-D" pitchFamily="2" charset="-122"/>
              </a:rPr>
              <a:t> ……de.</a:t>
            </a:r>
          </a:p>
          <a:p>
            <a:r>
              <a:rPr lang="en-US" altLang="zh-CN" sz="2400" b="1" dirty="0">
                <a:latin typeface="华文楷体" pitchFamily="2" charset="-122"/>
                <a:ea typeface="华文楷体" pitchFamily="2" charset="-122"/>
              </a:rPr>
              <a:t>            A</a:t>
            </a:r>
            <a:r>
              <a:rPr lang="zh-CN" altLang="en-US" sz="2400" b="1" dirty="0">
                <a:latin typeface="华文楷体" pitchFamily="2" charset="-122"/>
                <a:ea typeface="华文楷体" pitchFamily="2" charset="-122"/>
              </a:rPr>
              <a:t>：你是  在哪儿学 的？                                                    </a:t>
            </a:r>
            <a:r>
              <a:rPr lang="en-US" altLang="zh-CN" sz="2400" b="1" dirty="0">
                <a:latin typeface="华文楷体" pitchFamily="2" charset="-122"/>
                <a:ea typeface="华文楷体" pitchFamily="2" charset="-122"/>
              </a:rPr>
              <a:t>B</a:t>
            </a:r>
            <a:r>
              <a:rPr lang="zh-CN" altLang="en-US" sz="2400" b="1" dirty="0">
                <a:latin typeface="华文楷体" pitchFamily="2" charset="-122"/>
                <a:ea typeface="华文楷体" pitchFamily="2" charset="-122"/>
              </a:rPr>
              <a:t>：我  是</a:t>
            </a:r>
            <a:r>
              <a:rPr lang="en-US" altLang="zh-CN" sz="2400" b="1" dirty="0">
                <a:latin typeface="华文楷体" pitchFamily="2" charset="-122"/>
                <a:ea typeface="华文楷体" pitchFamily="2" charset="-122"/>
              </a:rPr>
              <a:t>……</a:t>
            </a:r>
            <a:r>
              <a:rPr lang="zh-CN" altLang="en-US" sz="2400" b="1" dirty="0">
                <a:latin typeface="华文楷体" pitchFamily="2" charset="-122"/>
                <a:ea typeface="华文楷体" pitchFamily="2" charset="-122"/>
              </a:rPr>
              <a:t>的。 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  <p:bldP spid="19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11"/>
          <p:cNvSpPr txBox="1">
            <a:spLocks noChangeArrowheads="1"/>
          </p:cNvSpPr>
          <p:nvPr/>
        </p:nvSpPr>
        <p:spPr bwMode="auto">
          <a:xfrm>
            <a:off x="3943350" y="266700"/>
            <a:ext cx="51403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zh-CN" altLang="en-US" sz="3200" b="1">
                <a:latin typeface="微软雅黑" pitchFamily="34" charset="-122"/>
                <a:ea typeface="微软雅黑" pitchFamily="34" charset="-122"/>
              </a:rPr>
              <a:t>课 堂 活 动</a:t>
            </a:r>
            <a:r>
              <a:rPr lang="en-US" altLang="zh-CN" sz="3200" b="1">
                <a:latin typeface="微软雅黑" pitchFamily="34" charset="-122"/>
                <a:ea typeface="微软雅黑" pitchFamily="34" charset="-122"/>
              </a:rPr>
              <a:t>——</a:t>
            </a:r>
            <a:r>
              <a:rPr lang="en-US" altLang="zh-CN" sz="3200" b="1">
                <a:latin typeface="楷体_GB2312" pitchFamily="49" charset="-122"/>
                <a:ea typeface="楷体_GB2312" pitchFamily="49" charset="-122"/>
              </a:rPr>
              <a:t>……</a:t>
            </a:r>
            <a:r>
              <a:rPr lang="zh-CN" altLang="en-US" sz="3200" b="1">
                <a:latin typeface="楷体_GB2312" pitchFamily="49" charset="-122"/>
                <a:ea typeface="楷体_GB2312" pitchFamily="49" charset="-122"/>
              </a:rPr>
              <a:t>的朋友</a:t>
            </a:r>
          </a:p>
          <a:p>
            <a:pPr eaLnBrk="0" hangingPunct="0"/>
            <a:endParaRPr lang="zh-CN" altLang="en-US" sz="3200" b="1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3600450" y="266700"/>
            <a:ext cx="5753100" cy="584200"/>
          </a:xfrm>
          <a:prstGeom prst="roundRect">
            <a:avLst/>
          </a:prstGeom>
          <a:noFill/>
          <a:ln w="127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CN" altLang="en-US" b="1" dirty="0"/>
          </a:p>
        </p:txBody>
      </p:sp>
      <p:cxnSp>
        <p:nvCxnSpPr>
          <p:cNvPr id="93188" name="AutoShape 4"/>
          <p:cNvCxnSpPr>
            <a:cxnSpLocks noChangeShapeType="1"/>
          </p:cNvCxnSpPr>
          <p:nvPr/>
        </p:nvCxnSpPr>
        <p:spPr bwMode="auto">
          <a:xfrm flipH="1" flipV="1">
            <a:off x="119063" y="-15875"/>
            <a:ext cx="12700" cy="6872288"/>
          </a:xfrm>
          <a:prstGeom prst="straightConnector1">
            <a:avLst/>
          </a:prstGeom>
          <a:noFill/>
          <a:ln w="228600">
            <a:solidFill>
              <a:srgbClr val="800000"/>
            </a:solidFill>
            <a:round/>
            <a:headEnd/>
            <a:tailEnd/>
          </a:ln>
        </p:spPr>
      </p:cxnSp>
      <p:sp>
        <p:nvSpPr>
          <p:cNvPr id="93189" name="Text Box 9"/>
          <p:cNvSpPr txBox="1">
            <a:spLocks noChangeArrowheads="1"/>
          </p:cNvSpPr>
          <p:nvPr/>
        </p:nvSpPr>
        <p:spPr bwMode="auto">
          <a:xfrm>
            <a:off x="2022475" y="1325563"/>
            <a:ext cx="76469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eaLnBrk="0" hangingPunct="0">
              <a:lnSpc>
                <a:spcPct val="150000"/>
              </a:lnSpc>
              <a:buFontTx/>
              <a:buChar char="•"/>
            </a:pPr>
            <a:r>
              <a:rPr lang="en-US" altLang="zh-CN" b="1"/>
              <a:t>3</a:t>
            </a:r>
            <a:r>
              <a:rPr lang="zh-CN" altLang="en-US" b="1"/>
              <a:t>人一组，各自介绍自己跟一位同学或朋友相识的经历。</a:t>
            </a:r>
            <a:endParaRPr lang="en-US" altLang="zh-CN" b="1"/>
          </a:p>
          <a:p>
            <a:pPr marL="285750" indent="-285750" eaLnBrk="0" hangingPunct="0">
              <a:lnSpc>
                <a:spcPct val="150000"/>
              </a:lnSpc>
              <a:buFontTx/>
              <a:buChar char="•"/>
            </a:pPr>
            <a:r>
              <a:rPr lang="zh-CN" altLang="en-US" b="1"/>
              <a:t>每组同学互相复述。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038225" y="2705100"/>
            <a:ext cx="10444163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3200" b="1">
                <a:solidFill>
                  <a:srgbClr val="C00000"/>
                </a:solidFill>
                <a:latin typeface="华文楷体" pitchFamily="2" charset="-122"/>
                <a:ea typeface="华文楷体" pitchFamily="2" charset="-122"/>
              </a:rPr>
              <a:t>例如：</a:t>
            </a:r>
            <a:r>
              <a:rPr lang="en-US" altLang="zh-CN" sz="3200" b="1">
                <a:solidFill>
                  <a:srgbClr val="C00000"/>
                </a:solidFill>
                <a:latin typeface="华文楷体" pitchFamily="2" charset="-122"/>
                <a:ea typeface="华文楷体" pitchFamily="2" charset="-122"/>
              </a:rPr>
              <a:t>……</a:t>
            </a:r>
            <a:r>
              <a:rPr lang="zh-CN" altLang="en-US" sz="3200" b="1">
                <a:solidFill>
                  <a:srgbClr val="C00000"/>
                </a:solidFill>
                <a:latin typeface="华文楷体" pitchFamily="2" charset="-122"/>
                <a:ea typeface="华文楷体" pitchFamily="2" charset="-122"/>
              </a:rPr>
              <a:t>（名字）认识</a:t>
            </a:r>
            <a:r>
              <a:rPr lang="en-US" altLang="zh-CN" sz="3200" b="1">
                <a:solidFill>
                  <a:srgbClr val="C00000"/>
                </a:solidFill>
                <a:latin typeface="华文楷体" pitchFamily="2" charset="-122"/>
                <a:ea typeface="华文楷体" pitchFamily="2" charset="-122"/>
              </a:rPr>
              <a:t>……</a:t>
            </a:r>
            <a:r>
              <a:rPr lang="zh-CN" altLang="en-US" sz="3200" b="1">
                <a:solidFill>
                  <a:srgbClr val="C00000"/>
                </a:solidFill>
                <a:latin typeface="华文楷体" pitchFamily="2" charset="-122"/>
                <a:ea typeface="华文楷体" pitchFamily="2" charset="-122"/>
              </a:rPr>
              <a:t>（名字）（多长时间）了。</a:t>
            </a:r>
            <a:endParaRPr lang="en-US" altLang="zh-CN" sz="3200" b="1">
              <a:solidFill>
                <a:srgbClr val="C00000"/>
              </a:solidFill>
              <a:latin typeface="华文楷体" pitchFamily="2" charset="-122"/>
              <a:ea typeface="华文楷体" pitchFamily="2" charset="-122"/>
            </a:endParaRPr>
          </a:p>
          <a:p>
            <a:r>
              <a:rPr lang="zh-CN" altLang="en-US" sz="3200" b="1">
                <a:solidFill>
                  <a:srgbClr val="C00000"/>
                </a:solidFill>
                <a:latin typeface="华文楷体" pitchFamily="2" charset="-122"/>
                <a:ea typeface="华文楷体" pitchFamily="2" charset="-122"/>
              </a:rPr>
              <a:t>             他们</a:t>
            </a:r>
            <a:r>
              <a:rPr lang="en-US" altLang="zh-CN" sz="3200" b="1">
                <a:solidFill>
                  <a:srgbClr val="C00000"/>
                </a:solidFill>
                <a:latin typeface="华文楷体" pitchFamily="2" charset="-122"/>
                <a:ea typeface="华文楷体" pitchFamily="2" charset="-122"/>
              </a:rPr>
              <a:t>/</a:t>
            </a:r>
            <a:r>
              <a:rPr lang="zh-CN" altLang="en-US" sz="3200" b="1">
                <a:solidFill>
                  <a:srgbClr val="C00000"/>
                </a:solidFill>
                <a:latin typeface="华文楷体" pitchFamily="2" charset="-122"/>
                <a:ea typeface="华文楷体" pitchFamily="2" charset="-122"/>
              </a:rPr>
              <a:t>她们是</a:t>
            </a:r>
            <a:r>
              <a:rPr lang="en-US" altLang="zh-CN" sz="3200" b="1">
                <a:solidFill>
                  <a:srgbClr val="C00000"/>
                </a:solidFill>
                <a:latin typeface="华文楷体" pitchFamily="2" charset="-122"/>
                <a:ea typeface="华文楷体" pitchFamily="2" charset="-122"/>
              </a:rPr>
              <a:t>……</a:t>
            </a:r>
            <a:r>
              <a:rPr lang="zh-CN" altLang="en-US" sz="3200" b="1">
                <a:solidFill>
                  <a:srgbClr val="C00000"/>
                </a:solidFill>
                <a:latin typeface="华文楷体" pitchFamily="2" charset="-122"/>
                <a:ea typeface="华文楷体" pitchFamily="2" charset="-122"/>
              </a:rPr>
              <a:t>（时间）认识的。</a:t>
            </a:r>
            <a:endParaRPr lang="en-US" altLang="zh-CN" sz="3200" b="1">
              <a:solidFill>
                <a:srgbClr val="C00000"/>
              </a:solidFill>
              <a:latin typeface="华文楷体" pitchFamily="2" charset="-122"/>
              <a:ea typeface="华文楷体" pitchFamily="2" charset="-122"/>
            </a:endParaRPr>
          </a:p>
          <a:p>
            <a:r>
              <a:rPr lang="zh-CN" altLang="en-US" sz="3200" b="1">
                <a:solidFill>
                  <a:srgbClr val="C00000"/>
                </a:solidFill>
                <a:latin typeface="华文楷体" pitchFamily="2" charset="-122"/>
                <a:ea typeface="华文楷体" pitchFamily="2" charset="-122"/>
              </a:rPr>
              <a:t>             他们</a:t>
            </a:r>
            <a:r>
              <a:rPr lang="en-US" altLang="zh-CN" sz="3200" b="1">
                <a:solidFill>
                  <a:srgbClr val="C00000"/>
                </a:solidFill>
                <a:latin typeface="华文楷体" pitchFamily="2" charset="-122"/>
                <a:ea typeface="华文楷体" pitchFamily="2" charset="-122"/>
              </a:rPr>
              <a:t>/</a:t>
            </a:r>
            <a:r>
              <a:rPr lang="zh-CN" altLang="en-US" sz="3200" b="1">
                <a:solidFill>
                  <a:srgbClr val="C00000"/>
                </a:solidFill>
                <a:latin typeface="华文楷体" pitchFamily="2" charset="-122"/>
                <a:ea typeface="华文楷体" pitchFamily="2" charset="-122"/>
              </a:rPr>
              <a:t>她们是在</a:t>
            </a:r>
            <a:r>
              <a:rPr lang="en-US" altLang="zh-CN" sz="3200" b="1">
                <a:solidFill>
                  <a:srgbClr val="C00000"/>
                </a:solidFill>
                <a:latin typeface="华文楷体" pitchFamily="2" charset="-122"/>
                <a:ea typeface="华文楷体" pitchFamily="2" charset="-122"/>
              </a:rPr>
              <a:t>……</a:t>
            </a:r>
            <a:r>
              <a:rPr lang="zh-CN" altLang="en-US" sz="3200" b="1">
                <a:solidFill>
                  <a:srgbClr val="C00000"/>
                </a:solidFill>
                <a:latin typeface="华文楷体" pitchFamily="2" charset="-122"/>
                <a:ea typeface="华文楷体" pitchFamily="2" charset="-122"/>
              </a:rPr>
              <a:t>（地方）认识的。</a:t>
            </a:r>
            <a:endParaRPr lang="en-US" altLang="zh-CN" sz="3200" b="1">
              <a:solidFill>
                <a:srgbClr val="C00000"/>
              </a:solidFill>
              <a:latin typeface="华文楷体" pitchFamily="2" charset="-122"/>
              <a:ea typeface="华文楷体" pitchFamily="2" charset="-122"/>
            </a:endParaRPr>
          </a:p>
          <a:p>
            <a:r>
              <a:rPr lang="zh-CN" altLang="en-US" sz="3200" b="1">
                <a:solidFill>
                  <a:srgbClr val="C00000"/>
                </a:solidFill>
                <a:latin typeface="华文楷体" pitchFamily="2" charset="-122"/>
                <a:ea typeface="华文楷体" pitchFamily="2" charset="-122"/>
              </a:rPr>
              <a:t>             他们</a:t>
            </a:r>
            <a:r>
              <a:rPr lang="en-US" altLang="zh-CN" sz="3200" b="1">
                <a:solidFill>
                  <a:srgbClr val="C00000"/>
                </a:solidFill>
                <a:latin typeface="华文楷体" pitchFamily="2" charset="-122"/>
                <a:ea typeface="华文楷体" pitchFamily="2" charset="-122"/>
              </a:rPr>
              <a:t>/</a:t>
            </a:r>
            <a:r>
              <a:rPr lang="zh-CN" altLang="en-US" sz="3200" b="1">
                <a:solidFill>
                  <a:srgbClr val="C00000"/>
                </a:solidFill>
                <a:latin typeface="华文楷体" pitchFamily="2" charset="-122"/>
                <a:ea typeface="华文楷体" pitchFamily="2" charset="-122"/>
              </a:rPr>
              <a:t>她们是</a:t>
            </a:r>
            <a:r>
              <a:rPr lang="en-US" altLang="zh-CN" sz="3200" b="1">
                <a:solidFill>
                  <a:srgbClr val="C00000"/>
                </a:solidFill>
                <a:latin typeface="华文楷体" pitchFamily="2" charset="-122"/>
                <a:ea typeface="华文楷体" pitchFamily="2" charset="-122"/>
              </a:rPr>
              <a:t>……</a:t>
            </a:r>
            <a:r>
              <a:rPr lang="zh-CN" altLang="en-US" sz="3200" b="1">
                <a:solidFill>
                  <a:srgbClr val="C00000"/>
                </a:solidFill>
                <a:latin typeface="华文楷体" pitchFamily="2" charset="-122"/>
                <a:ea typeface="华文楷体" pitchFamily="2" charset="-122"/>
              </a:rPr>
              <a:t>（怎么）认识的。</a:t>
            </a:r>
            <a:endParaRPr lang="en-US" altLang="zh-CN" sz="3200" b="1">
              <a:solidFill>
                <a:srgbClr val="C00000"/>
              </a:solidFill>
              <a:latin typeface="华文楷体" pitchFamily="2" charset="-122"/>
              <a:ea typeface="华文楷体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10-18姓名-全景mhrf-dspd15413（50）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8064" y="2037404"/>
            <a:ext cx="2828885" cy="4164317"/>
          </a:xfrm>
          <a:prstGeom prst="rect">
            <a:avLst/>
          </a:prstGeom>
          <a:effectLst>
            <a:softEdge rad="317500"/>
          </a:effectLst>
        </p:spPr>
      </p:pic>
      <p:cxnSp>
        <p:nvCxnSpPr>
          <p:cNvPr id="94211" name="AutoShape 4"/>
          <p:cNvCxnSpPr>
            <a:cxnSpLocks noChangeShapeType="1"/>
          </p:cNvCxnSpPr>
          <p:nvPr/>
        </p:nvCxnSpPr>
        <p:spPr bwMode="auto">
          <a:xfrm flipH="1" flipV="1">
            <a:off x="119063" y="-15875"/>
            <a:ext cx="12700" cy="6872288"/>
          </a:xfrm>
          <a:prstGeom prst="straightConnector1">
            <a:avLst/>
          </a:prstGeom>
          <a:noFill/>
          <a:ln w="228600">
            <a:solidFill>
              <a:srgbClr val="800000"/>
            </a:solidFill>
            <a:round/>
            <a:headEnd/>
            <a:tailEnd/>
          </a:ln>
        </p:spPr>
      </p:cxnSp>
      <p:sp>
        <p:nvSpPr>
          <p:cNvPr id="10" name="TextBox 9"/>
          <p:cNvSpPr txBox="1"/>
          <p:nvPr/>
        </p:nvSpPr>
        <p:spPr>
          <a:xfrm>
            <a:off x="979488" y="354013"/>
            <a:ext cx="6905625" cy="12001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琥珀" pitchFamily="2" charset="-122"/>
                <a:ea typeface="华文琥珀" pitchFamily="2" charset="-122"/>
              </a:rPr>
              <a:t>文化：</a:t>
            </a:r>
            <a:endParaRPr lang="en-US" altLang="zh-CN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琥珀" pitchFamily="2" charset="-122"/>
              <a:ea typeface="华文琥珀" pitchFamily="2" charset="-122"/>
            </a:endParaRPr>
          </a:p>
          <a:p>
            <a:pPr>
              <a:defRPr/>
            </a:pPr>
            <a:r>
              <a:rPr lang="zh-CN" altLang="en-US" sz="3600" b="1" dirty="0">
                <a:solidFill>
                  <a:srgbClr val="C00000"/>
                </a:solidFill>
                <a:latin typeface="黑体" pitchFamily="2" charset="-122"/>
                <a:ea typeface="黑体" pitchFamily="2" charset="-122"/>
              </a:rPr>
              <a:t>     中国人经常使用的通信工具</a:t>
            </a:r>
            <a:endParaRPr lang="zh-CN" altLang="en-US" sz="3200" b="1" dirty="0">
              <a:solidFill>
                <a:srgbClr val="C00000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94213" name="TextBox 10"/>
          <p:cNvSpPr txBox="1">
            <a:spLocks noChangeArrowheads="1"/>
          </p:cNvSpPr>
          <p:nvPr/>
        </p:nvSpPr>
        <p:spPr bwMode="auto">
          <a:xfrm>
            <a:off x="4686300" y="8763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zh-CN" altLang="en-US"/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3522663" y="1770063"/>
            <a:ext cx="7339012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eaLnBrk="0" hangingPunct="0">
              <a:lnSpc>
                <a:spcPct val="150000"/>
              </a:lnSpc>
              <a:buFontTx/>
              <a:buChar char="•"/>
              <a:defRPr/>
            </a:pPr>
            <a:r>
              <a:rPr lang="zh-CN" altLang="en-US" sz="2000" b="1" dirty="0"/>
              <a:t>目前中国人常用的通信工具有电话机（座机）和手机两种。</a:t>
            </a:r>
            <a:endParaRPr lang="en-US" altLang="zh-CN" sz="2000" b="1" dirty="0"/>
          </a:p>
          <a:p>
            <a:pPr marL="285750" indent="-285750" eaLnBrk="0" hangingPunct="0">
              <a:lnSpc>
                <a:spcPct val="150000"/>
              </a:lnSpc>
              <a:buFontTx/>
              <a:buChar char="•"/>
              <a:defRPr/>
            </a:pPr>
            <a:r>
              <a:rPr lang="zh-CN" altLang="en-US" sz="2000" b="1" dirty="0"/>
              <a:t>座机号码因地区不同位数也不同，一般为</a:t>
            </a:r>
            <a:r>
              <a:rPr lang="en-US" altLang="zh-CN" sz="2000" b="1" dirty="0"/>
              <a:t>7—8</a:t>
            </a:r>
            <a:r>
              <a:rPr lang="zh-CN" altLang="en-US" sz="2000" b="1" dirty="0"/>
              <a:t>位。</a:t>
            </a:r>
            <a:endParaRPr lang="en-US" altLang="zh-CN" sz="2000" b="1" dirty="0"/>
          </a:p>
          <a:p>
            <a:pPr marL="285750" indent="-285750" eaLnBrk="0" hangingPunct="0">
              <a:lnSpc>
                <a:spcPct val="150000"/>
              </a:lnSpc>
              <a:buFontTx/>
              <a:buChar char="•"/>
              <a:defRPr/>
            </a:pPr>
            <a:r>
              <a:rPr lang="zh-CN" altLang="en-US" sz="2000" b="1" dirty="0"/>
              <a:t>手机号码的位数各地区一致，都是</a:t>
            </a:r>
            <a:r>
              <a:rPr lang="en-US" altLang="zh-CN" sz="2000" b="1" dirty="0"/>
              <a:t>11</a:t>
            </a:r>
            <a:r>
              <a:rPr lang="zh-CN" altLang="en-US" sz="2000" b="1" dirty="0"/>
              <a:t>位，朗读一般切分为“</a:t>
            </a:r>
            <a:r>
              <a:rPr lang="en-US" altLang="zh-CN" sz="2000" b="1" dirty="0"/>
              <a:t>3-4-4</a:t>
            </a:r>
            <a:r>
              <a:rPr lang="zh-CN" altLang="en-US" sz="2000" b="1" dirty="0"/>
              <a:t>”的停顿。</a:t>
            </a:r>
            <a:endParaRPr lang="en-US" altLang="zh-CN" sz="2000" b="1" dirty="0"/>
          </a:p>
          <a:p>
            <a:pPr marL="285750" indent="-285750" eaLnBrk="0" hangingPunct="0">
              <a:lnSpc>
                <a:spcPct val="150000"/>
              </a:lnSpc>
              <a:buFontTx/>
              <a:buChar char="•"/>
              <a:defRPr/>
            </a:pPr>
            <a:r>
              <a:rPr lang="zh-CN" altLang="en-US" sz="2000" b="1" dirty="0"/>
              <a:t>电话号码中的“</a:t>
            </a:r>
            <a:r>
              <a:rPr lang="en-US" altLang="zh-CN" sz="2000" b="1" dirty="0"/>
              <a:t>1</a:t>
            </a:r>
            <a:r>
              <a:rPr lang="zh-CN" altLang="en-US" sz="2000" b="1" dirty="0"/>
              <a:t>”要都成“</a:t>
            </a:r>
            <a:r>
              <a:rPr lang="en-US" altLang="zh-CN" sz="2000" b="1" dirty="0" err="1">
                <a:latin typeface="GB Pinyinok-D" pitchFamily="2" charset="-122"/>
                <a:ea typeface="GB Pinyinok-D" pitchFamily="2" charset="-122"/>
              </a:rPr>
              <a:t>yāo</a:t>
            </a:r>
            <a:r>
              <a:rPr lang="zh-CN" altLang="en-US" sz="2000" b="1" dirty="0"/>
              <a:t>”，这样可以和“</a:t>
            </a:r>
            <a:r>
              <a:rPr lang="en-US" altLang="zh-CN" sz="2000" b="1" dirty="0"/>
              <a:t>7</a:t>
            </a:r>
            <a:r>
              <a:rPr lang="en-US" altLang="zh-CN" sz="2000" b="1" dirty="0">
                <a:latin typeface="+mn-lt"/>
              </a:rPr>
              <a:t>(</a:t>
            </a:r>
            <a:r>
              <a:rPr lang="en-US" altLang="zh-CN" sz="2000" b="1" dirty="0"/>
              <a:t> </a:t>
            </a:r>
            <a:r>
              <a:rPr lang="en-US" altLang="zh-CN" sz="2000" b="1" dirty="0" err="1">
                <a:latin typeface="GB Pinyinok-D" pitchFamily="2" charset="-122"/>
                <a:ea typeface="GB Pinyinok-D" pitchFamily="2" charset="-122"/>
              </a:rPr>
              <a:t>qī</a:t>
            </a:r>
            <a:r>
              <a:rPr lang="en-US" altLang="zh-CN" sz="2000" b="1" dirty="0">
                <a:latin typeface="+mn-lt"/>
                <a:ea typeface="GB Pinyinok-D" pitchFamily="2" charset="-122"/>
              </a:rPr>
              <a:t>)</a:t>
            </a:r>
            <a:r>
              <a:rPr lang="zh-CN" altLang="en-US" sz="2000" b="1" dirty="0"/>
              <a:t>”区别开。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546850" y="4770438"/>
            <a:ext cx="18383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3200" b="1" dirty="0">
                <a:solidFill>
                  <a:schemeClr val="accent2">
                    <a:lumMod val="50000"/>
                  </a:schemeClr>
                </a:solidFill>
                <a:latin typeface="黑体" pitchFamily="2" charset="-122"/>
                <a:ea typeface="黑体" pitchFamily="2" charset="-122"/>
              </a:rPr>
              <a:t>62378866</a:t>
            </a:r>
            <a:endParaRPr lang="zh-CN" altLang="en-US" sz="3200" b="1" dirty="0">
              <a:solidFill>
                <a:schemeClr val="accent2">
                  <a:lumMod val="50000"/>
                </a:schemeClr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665538" y="4745038"/>
            <a:ext cx="24590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3200" b="1" dirty="0">
                <a:solidFill>
                  <a:schemeClr val="accent2">
                    <a:lumMod val="50000"/>
                  </a:schemeClr>
                </a:solidFill>
                <a:latin typeface="黑体" pitchFamily="2" charset="-122"/>
                <a:ea typeface="黑体" pitchFamily="2" charset="-122"/>
              </a:rPr>
              <a:t>13901078327</a:t>
            </a:r>
            <a:endParaRPr lang="zh-CN" altLang="en-US" sz="3200" b="1" dirty="0">
              <a:solidFill>
                <a:schemeClr val="accent2">
                  <a:lumMod val="50000"/>
                </a:schemeClr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8701088" y="5373688"/>
            <a:ext cx="16319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3200" b="1" dirty="0">
                <a:solidFill>
                  <a:schemeClr val="accent2">
                    <a:lumMod val="50000"/>
                  </a:schemeClr>
                </a:solidFill>
                <a:latin typeface="黑体" pitchFamily="2" charset="-122"/>
                <a:ea typeface="黑体" pitchFamily="2" charset="-122"/>
              </a:rPr>
              <a:t>8495002</a:t>
            </a:r>
            <a:endParaRPr lang="zh-CN" altLang="en-US" sz="3200" b="1" dirty="0">
              <a:solidFill>
                <a:schemeClr val="accent2">
                  <a:lumMod val="50000"/>
                </a:schemeClr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670300" y="5384800"/>
            <a:ext cx="24590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3200" b="1" dirty="0">
                <a:solidFill>
                  <a:schemeClr val="accent2">
                    <a:lumMod val="50000"/>
                  </a:schemeClr>
                </a:solidFill>
                <a:latin typeface="黑体" pitchFamily="2" charset="-122"/>
                <a:ea typeface="黑体" pitchFamily="2" charset="-122"/>
              </a:rPr>
              <a:t>18600145789</a:t>
            </a:r>
            <a:endParaRPr lang="zh-CN" altLang="en-US" sz="3200" b="1" dirty="0">
              <a:solidFill>
                <a:schemeClr val="accent2">
                  <a:lumMod val="50000"/>
                </a:schemeClr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8688388" y="4762500"/>
            <a:ext cx="24590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3200" b="1" dirty="0">
                <a:solidFill>
                  <a:schemeClr val="accent2">
                    <a:lumMod val="50000"/>
                  </a:schemeClr>
                </a:solidFill>
                <a:latin typeface="黑体" pitchFamily="2" charset="-122"/>
                <a:ea typeface="黑体" pitchFamily="2" charset="-122"/>
              </a:rPr>
              <a:t>13520198834</a:t>
            </a:r>
            <a:endParaRPr lang="zh-CN" altLang="en-US" sz="3200" b="1" dirty="0">
              <a:solidFill>
                <a:schemeClr val="accent2">
                  <a:lumMod val="50000"/>
                </a:schemeClr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532563" y="5386388"/>
            <a:ext cx="16319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3200" b="1" dirty="0">
                <a:solidFill>
                  <a:schemeClr val="accent2">
                    <a:lumMod val="50000"/>
                  </a:schemeClr>
                </a:solidFill>
                <a:latin typeface="黑体" pitchFamily="2" charset="-122"/>
                <a:ea typeface="黑体" pitchFamily="2" charset="-122"/>
              </a:rPr>
              <a:t>2036691</a:t>
            </a:r>
            <a:endParaRPr lang="zh-CN" altLang="en-US" sz="3200" b="1" dirty="0">
              <a:solidFill>
                <a:schemeClr val="accent2">
                  <a:lumMod val="50000"/>
                </a:schemeClr>
              </a:solidFill>
              <a:latin typeface="黑体" pitchFamily="2" charset="-122"/>
              <a:ea typeface="黑体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15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15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5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15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15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5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15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15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5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圆角矩形 32"/>
          <p:cNvSpPr>
            <a:spLocks noChangeArrowheads="1"/>
          </p:cNvSpPr>
          <p:nvPr/>
        </p:nvSpPr>
        <p:spPr bwMode="auto">
          <a:xfrm>
            <a:off x="1319213" y="855663"/>
            <a:ext cx="1338262" cy="530225"/>
          </a:xfrm>
          <a:prstGeom prst="roundRect">
            <a:avLst>
              <a:gd name="adj" fmla="val 16667"/>
            </a:avLst>
          </a:prstGeom>
          <a:solidFill>
            <a:srgbClr val="CC99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hangingPunct="0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46" name="AutoShape 25"/>
          <p:cNvSpPr>
            <a:spLocks noChangeArrowheads="1"/>
          </p:cNvSpPr>
          <p:nvPr/>
        </p:nvSpPr>
        <p:spPr bwMode="auto">
          <a:xfrm>
            <a:off x="2862263" y="763588"/>
            <a:ext cx="7277100" cy="2132012"/>
          </a:xfrm>
          <a:prstGeom prst="wedgeRoundRectCallout">
            <a:avLst>
              <a:gd name="adj1" fmla="val -52898"/>
              <a:gd name="adj2" fmla="val -31991"/>
              <a:gd name="adj3" fmla="val 16667"/>
            </a:avLst>
          </a:prstGeom>
          <a:solidFill>
            <a:schemeClr val="bg1"/>
          </a:solidFill>
          <a:ln w="28575">
            <a:solidFill>
              <a:srgbClr val="CC99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/>
          </a:p>
        </p:txBody>
      </p:sp>
      <p:cxnSp>
        <p:nvCxnSpPr>
          <p:cNvPr id="70660" name="AutoShape 4"/>
          <p:cNvCxnSpPr>
            <a:cxnSpLocks noChangeShapeType="1"/>
          </p:cNvCxnSpPr>
          <p:nvPr/>
        </p:nvCxnSpPr>
        <p:spPr bwMode="auto">
          <a:xfrm flipH="1" flipV="1">
            <a:off x="100013" y="-15875"/>
            <a:ext cx="12700" cy="6872288"/>
          </a:xfrm>
          <a:prstGeom prst="straightConnector1">
            <a:avLst/>
          </a:prstGeom>
          <a:noFill/>
          <a:ln w="228600">
            <a:solidFill>
              <a:srgbClr val="800080"/>
            </a:solidFill>
            <a:round/>
            <a:headEnd/>
            <a:tailEnd/>
          </a:ln>
        </p:spPr>
      </p:cxnSp>
      <p:sp>
        <p:nvSpPr>
          <p:cNvPr id="70661" name="文本框 88"/>
          <p:cNvSpPr>
            <a:spLocks noChangeArrowheads="1"/>
          </p:cNvSpPr>
          <p:nvPr/>
        </p:nvSpPr>
        <p:spPr bwMode="auto">
          <a:xfrm>
            <a:off x="1517650" y="860425"/>
            <a:ext cx="904875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0" tIns="46990" rIns="90170" bIns="46990">
            <a:spAutoFit/>
          </a:bodyPr>
          <a:lstStyle/>
          <a:p>
            <a:pPr algn="ctr"/>
            <a:r>
              <a:rPr lang="zh-CN" altLang="en-US" sz="2800" b="1">
                <a:solidFill>
                  <a:srgbClr val="000000"/>
                </a:solidFill>
                <a:latin typeface="Calibri" pitchFamily="34" charset="0"/>
                <a:sym typeface="宋体" pitchFamily="2" charset="-122"/>
              </a:rPr>
              <a:t>认识</a:t>
            </a:r>
          </a:p>
        </p:txBody>
      </p:sp>
      <p:sp>
        <p:nvSpPr>
          <p:cNvPr id="70662" name="文本框 107"/>
          <p:cNvSpPr>
            <a:spLocks noChangeArrowheads="1"/>
          </p:cNvSpPr>
          <p:nvPr/>
        </p:nvSpPr>
        <p:spPr bwMode="auto">
          <a:xfrm>
            <a:off x="1466850" y="3497263"/>
            <a:ext cx="903288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0" tIns="46990" rIns="90170" bIns="46990">
            <a:spAutoFit/>
          </a:bodyPr>
          <a:lstStyle/>
          <a:p>
            <a:pPr algn="ctr"/>
            <a:r>
              <a:rPr lang="zh-CN" altLang="en-US" sz="2800" b="1">
                <a:solidFill>
                  <a:srgbClr val="000000"/>
                </a:solidFill>
                <a:latin typeface="Calibri" pitchFamily="34" charset="0"/>
                <a:sym typeface="宋体" pitchFamily="2" charset="-122"/>
              </a:rPr>
              <a:t>大学</a:t>
            </a:r>
          </a:p>
        </p:txBody>
      </p:sp>
      <p:sp>
        <p:nvSpPr>
          <p:cNvPr id="70663" name="文本框 88"/>
          <p:cNvSpPr>
            <a:spLocks noChangeArrowheads="1"/>
          </p:cNvSpPr>
          <p:nvPr/>
        </p:nvSpPr>
        <p:spPr bwMode="auto">
          <a:xfrm>
            <a:off x="1276350" y="2757488"/>
            <a:ext cx="1363663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0" tIns="46990" rIns="90170" bIns="46990">
            <a:spAutoFit/>
          </a:bodyPr>
          <a:lstStyle/>
          <a:p>
            <a:pPr algn="ctr"/>
            <a:r>
              <a:rPr lang="zh-CN" altLang="en-US" sz="2800" b="1">
                <a:solidFill>
                  <a:srgbClr val="000000"/>
                </a:solidFill>
                <a:latin typeface="Calibri" pitchFamily="34" charset="0"/>
                <a:sym typeface="宋体" pitchFamily="2" charset="-122"/>
              </a:rPr>
              <a:t>年</a:t>
            </a:r>
          </a:p>
        </p:txBody>
      </p:sp>
      <p:sp>
        <p:nvSpPr>
          <p:cNvPr id="70664" name="文本框 107"/>
          <p:cNvSpPr>
            <a:spLocks noChangeArrowheads="1"/>
          </p:cNvSpPr>
          <p:nvPr/>
        </p:nvSpPr>
        <p:spPr bwMode="auto">
          <a:xfrm>
            <a:off x="1449388" y="4681538"/>
            <a:ext cx="903287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170" tIns="46990" rIns="90170" bIns="46990">
            <a:spAutoFit/>
          </a:bodyPr>
          <a:lstStyle/>
          <a:p>
            <a:r>
              <a:rPr lang="zh-CN" altLang="en-US" sz="2800" b="1">
                <a:solidFill>
                  <a:srgbClr val="000000"/>
                </a:solidFill>
                <a:latin typeface="Calibri" pitchFamily="34" charset="0"/>
                <a:sym typeface="宋体" pitchFamily="2" charset="-122"/>
              </a:rPr>
              <a:t>一起</a:t>
            </a:r>
          </a:p>
        </p:txBody>
      </p:sp>
      <p:grpSp>
        <p:nvGrpSpPr>
          <p:cNvPr id="2" name="组合 8"/>
          <p:cNvGrpSpPr>
            <a:grpSpLocks/>
          </p:cNvGrpSpPr>
          <p:nvPr/>
        </p:nvGrpSpPr>
        <p:grpSpPr bwMode="auto">
          <a:xfrm>
            <a:off x="307975" y="6350"/>
            <a:ext cx="3833813" cy="646113"/>
            <a:chOff x="308629" y="6819"/>
            <a:chExt cx="3833696" cy="646331"/>
          </a:xfrm>
        </p:grpSpPr>
        <p:sp>
          <p:nvSpPr>
            <p:cNvPr id="43" name="Text Box 4"/>
            <p:cNvSpPr txBox="1">
              <a:spLocks noChangeArrowheads="1"/>
            </p:cNvSpPr>
            <p:nvPr/>
          </p:nvSpPr>
          <p:spPr bwMode="auto">
            <a:xfrm>
              <a:off x="329266" y="6819"/>
              <a:ext cx="381305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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buFont typeface="Calibri" panose="020F0502020204030204" pitchFamily="34" charset="0"/>
                <a:buChar char=" 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 sz="2000"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3600" b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生词</a:t>
              </a:r>
              <a:r>
                <a:rPr lang="en-US" altLang="zh-CN" sz="3600" b="1" i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New Words</a:t>
              </a:r>
              <a:endParaRPr lang="zh-CN" altLang="en-US" sz="3600" b="1" i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08629" y="653150"/>
              <a:ext cx="3833696" cy="0"/>
            </a:xfrm>
            <a:prstGeom prst="line">
              <a:avLst/>
            </a:prstGeom>
            <a:ln w="69850" cmpd="thickThin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文本框 152"/>
          <p:cNvSpPr>
            <a:spLocks noChangeArrowheads="1"/>
          </p:cNvSpPr>
          <p:nvPr/>
        </p:nvSpPr>
        <p:spPr bwMode="auto">
          <a:xfrm>
            <a:off x="3055938" y="782638"/>
            <a:ext cx="2032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认识你很高兴</a:t>
            </a:r>
          </a:p>
        </p:txBody>
      </p:sp>
      <p:sp>
        <p:nvSpPr>
          <p:cNvPr id="18" name="文本框 152"/>
          <p:cNvSpPr>
            <a:spLocks noChangeArrowheads="1"/>
          </p:cNvSpPr>
          <p:nvPr/>
        </p:nvSpPr>
        <p:spPr bwMode="auto">
          <a:xfrm>
            <a:off x="3035300" y="1258888"/>
            <a:ext cx="14160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认识大卫</a:t>
            </a:r>
          </a:p>
        </p:txBody>
      </p:sp>
      <p:sp>
        <p:nvSpPr>
          <p:cNvPr id="19" name="文本框 152"/>
          <p:cNvSpPr>
            <a:spLocks noChangeArrowheads="1"/>
          </p:cNvSpPr>
          <p:nvPr/>
        </p:nvSpPr>
        <p:spPr bwMode="auto">
          <a:xfrm>
            <a:off x="5226050" y="1258888"/>
            <a:ext cx="17240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不认识大卫</a:t>
            </a:r>
          </a:p>
        </p:txBody>
      </p:sp>
      <p:sp>
        <p:nvSpPr>
          <p:cNvPr id="21" name="文本框 152"/>
          <p:cNvSpPr>
            <a:spLocks noChangeArrowheads="1"/>
          </p:cNvSpPr>
          <p:nvPr/>
        </p:nvSpPr>
        <p:spPr bwMode="auto">
          <a:xfrm>
            <a:off x="7791450" y="1258888"/>
            <a:ext cx="2032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认识大卫吗？</a:t>
            </a:r>
          </a:p>
        </p:txBody>
      </p:sp>
      <p:sp>
        <p:nvSpPr>
          <p:cNvPr id="24" name="文本框 152"/>
          <p:cNvSpPr>
            <a:spLocks noChangeArrowheads="1"/>
          </p:cNvSpPr>
          <p:nvPr/>
        </p:nvSpPr>
        <p:spPr bwMode="auto">
          <a:xfrm>
            <a:off x="3046413" y="1757363"/>
            <a:ext cx="17240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认识这个字</a:t>
            </a:r>
          </a:p>
        </p:txBody>
      </p:sp>
      <p:sp>
        <p:nvSpPr>
          <p:cNvPr id="25" name="文本框 152"/>
          <p:cNvSpPr>
            <a:spLocks noChangeArrowheads="1"/>
          </p:cNvSpPr>
          <p:nvPr/>
        </p:nvSpPr>
        <p:spPr bwMode="auto">
          <a:xfrm>
            <a:off x="5221288" y="1757363"/>
            <a:ext cx="2032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不认识这个字</a:t>
            </a:r>
          </a:p>
        </p:txBody>
      </p:sp>
      <p:sp>
        <p:nvSpPr>
          <p:cNvPr id="26" name="文本框 152"/>
          <p:cNvSpPr>
            <a:spLocks noChangeArrowheads="1"/>
          </p:cNvSpPr>
          <p:nvPr/>
        </p:nvSpPr>
        <p:spPr bwMode="auto">
          <a:xfrm>
            <a:off x="7800975" y="1757363"/>
            <a:ext cx="23383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认识这个字吗？</a:t>
            </a:r>
          </a:p>
        </p:txBody>
      </p:sp>
      <p:sp>
        <p:nvSpPr>
          <p:cNvPr id="70673" name="文本框 107"/>
          <p:cNvSpPr>
            <a:spLocks noChangeArrowheads="1"/>
          </p:cNvSpPr>
          <p:nvPr/>
        </p:nvSpPr>
        <p:spPr bwMode="auto">
          <a:xfrm>
            <a:off x="1665288" y="5802313"/>
            <a:ext cx="542925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170" tIns="46990" rIns="90170" bIns="46990">
            <a:spAutoFit/>
          </a:bodyPr>
          <a:lstStyle/>
          <a:p>
            <a:r>
              <a:rPr lang="zh-CN" altLang="en-US" sz="2800" b="1">
                <a:solidFill>
                  <a:srgbClr val="000000"/>
                </a:solidFill>
                <a:latin typeface="Calibri" pitchFamily="34" charset="0"/>
                <a:sym typeface="宋体" pitchFamily="2" charset="-122"/>
              </a:rPr>
              <a:t>听</a:t>
            </a:r>
          </a:p>
        </p:txBody>
      </p:sp>
      <p:sp>
        <p:nvSpPr>
          <p:cNvPr id="22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761076" y="6327775"/>
            <a:ext cx="430924" cy="530224"/>
          </a:xfrm>
          <a:prstGeom prst="actionButtonBeginning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en-GB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20" grpId="0"/>
      <p:bldP spid="18" grpId="0"/>
      <p:bldP spid="19" grpId="0"/>
      <p:bldP spid="21" grpId="0"/>
      <p:bldP spid="24" grpId="0"/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圆角矩形 32"/>
          <p:cNvSpPr>
            <a:spLocks noChangeArrowheads="1"/>
          </p:cNvSpPr>
          <p:nvPr/>
        </p:nvSpPr>
        <p:spPr bwMode="auto">
          <a:xfrm>
            <a:off x="1319213" y="3495675"/>
            <a:ext cx="1338262" cy="530225"/>
          </a:xfrm>
          <a:prstGeom prst="roundRect">
            <a:avLst>
              <a:gd name="adj" fmla="val 16667"/>
            </a:avLst>
          </a:prstGeom>
          <a:solidFill>
            <a:srgbClr val="CC99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hangingPunct="0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46" name="AutoShape 25"/>
          <p:cNvSpPr>
            <a:spLocks noChangeArrowheads="1"/>
          </p:cNvSpPr>
          <p:nvPr/>
        </p:nvSpPr>
        <p:spPr bwMode="auto">
          <a:xfrm>
            <a:off x="2862263" y="3486150"/>
            <a:ext cx="5557837" cy="1195388"/>
          </a:xfrm>
          <a:prstGeom prst="wedgeRoundRectCallout">
            <a:avLst>
              <a:gd name="adj1" fmla="val -52898"/>
              <a:gd name="adj2" fmla="val -31991"/>
              <a:gd name="adj3" fmla="val 16667"/>
            </a:avLst>
          </a:prstGeom>
          <a:solidFill>
            <a:schemeClr val="bg1"/>
          </a:solidFill>
          <a:ln w="28575">
            <a:solidFill>
              <a:srgbClr val="CC99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/>
          </a:p>
        </p:txBody>
      </p:sp>
      <p:cxnSp>
        <p:nvCxnSpPr>
          <p:cNvPr id="72708" name="AutoShape 4"/>
          <p:cNvCxnSpPr>
            <a:cxnSpLocks noChangeShapeType="1"/>
          </p:cNvCxnSpPr>
          <p:nvPr/>
        </p:nvCxnSpPr>
        <p:spPr bwMode="auto">
          <a:xfrm flipH="1" flipV="1">
            <a:off x="100013" y="-15875"/>
            <a:ext cx="12700" cy="6872288"/>
          </a:xfrm>
          <a:prstGeom prst="straightConnector1">
            <a:avLst/>
          </a:prstGeom>
          <a:noFill/>
          <a:ln w="228600">
            <a:solidFill>
              <a:srgbClr val="800080"/>
            </a:solidFill>
            <a:round/>
            <a:headEnd/>
            <a:tailEnd/>
          </a:ln>
        </p:spPr>
      </p:cxnSp>
      <p:sp>
        <p:nvSpPr>
          <p:cNvPr id="72709" name="文本框 88"/>
          <p:cNvSpPr>
            <a:spLocks noChangeArrowheads="1"/>
          </p:cNvSpPr>
          <p:nvPr/>
        </p:nvSpPr>
        <p:spPr bwMode="auto">
          <a:xfrm>
            <a:off x="1517650" y="860425"/>
            <a:ext cx="904875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0" tIns="46990" rIns="90170" bIns="46990">
            <a:spAutoFit/>
          </a:bodyPr>
          <a:lstStyle/>
          <a:p>
            <a:pPr algn="ctr"/>
            <a:r>
              <a:rPr lang="zh-CN" altLang="en-US" sz="2800" b="1">
                <a:solidFill>
                  <a:srgbClr val="000000"/>
                </a:solidFill>
                <a:latin typeface="Calibri" pitchFamily="34" charset="0"/>
                <a:sym typeface="宋体" pitchFamily="2" charset="-122"/>
              </a:rPr>
              <a:t>认识</a:t>
            </a:r>
          </a:p>
        </p:txBody>
      </p:sp>
      <p:sp>
        <p:nvSpPr>
          <p:cNvPr id="72710" name="文本框 107"/>
          <p:cNvSpPr>
            <a:spLocks noChangeArrowheads="1"/>
          </p:cNvSpPr>
          <p:nvPr/>
        </p:nvSpPr>
        <p:spPr bwMode="auto">
          <a:xfrm>
            <a:off x="1466850" y="3497263"/>
            <a:ext cx="903288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0" tIns="46990" rIns="90170" bIns="46990">
            <a:spAutoFit/>
          </a:bodyPr>
          <a:lstStyle/>
          <a:p>
            <a:pPr algn="ctr"/>
            <a:r>
              <a:rPr lang="zh-CN" altLang="en-US" sz="2800" b="1">
                <a:solidFill>
                  <a:srgbClr val="000000"/>
                </a:solidFill>
                <a:latin typeface="Calibri" pitchFamily="34" charset="0"/>
                <a:sym typeface="宋体" pitchFamily="2" charset="-122"/>
              </a:rPr>
              <a:t>大学</a:t>
            </a:r>
          </a:p>
        </p:txBody>
      </p:sp>
      <p:sp>
        <p:nvSpPr>
          <p:cNvPr id="72711" name="文本框 88"/>
          <p:cNvSpPr>
            <a:spLocks noChangeArrowheads="1"/>
          </p:cNvSpPr>
          <p:nvPr/>
        </p:nvSpPr>
        <p:spPr bwMode="auto">
          <a:xfrm>
            <a:off x="1276350" y="2757488"/>
            <a:ext cx="1363663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0" tIns="46990" rIns="90170" bIns="46990">
            <a:spAutoFit/>
          </a:bodyPr>
          <a:lstStyle/>
          <a:p>
            <a:pPr algn="ctr"/>
            <a:r>
              <a:rPr lang="zh-CN" altLang="en-US" sz="2800" b="1">
                <a:solidFill>
                  <a:srgbClr val="000000"/>
                </a:solidFill>
                <a:latin typeface="Calibri" pitchFamily="34" charset="0"/>
                <a:sym typeface="宋体" pitchFamily="2" charset="-122"/>
              </a:rPr>
              <a:t>年</a:t>
            </a:r>
          </a:p>
        </p:txBody>
      </p:sp>
      <p:sp>
        <p:nvSpPr>
          <p:cNvPr id="72712" name="文本框 107"/>
          <p:cNvSpPr>
            <a:spLocks noChangeArrowheads="1"/>
          </p:cNvSpPr>
          <p:nvPr/>
        </p:nvSpPr>
        <p:spPr bwMode="auto">
          <a:xfrm>
            <a:off x="1449388" y="4681538"/>
            <a:ext cx="903287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170" tIns="46990" rIns="90170" bIns="46990">
            <a:spAutoFit/>
          </a:bodyPr>
          <a:lstStyle/>
          <a:p>
            <a:r>
              <a:rPr lang="zh-CN" altLang="en-US" sz="2800" b="1">
                <a:solidFill>
                  <a:srgbClr val="000000"/>
                </a:solidFill>
                <a:latin typeface="Calibri" pitchFamily="34" charset="0"/>
                <a:sym typeface="宋体" pitchFamily="2" charset="-122"/>
              </a:rPr>
              <a:t>一起</a:t>
            </a:r>
          </a:p>
        </p:txBody>
      </p:sp>
      <p:grpSp>
        <p:nvGrpSpPr>
          <p:cNvPr id="2" name="组合 8"/>
          <p:cNvGrpSpPr>
            <a:grpSpLocks/>
          </p:cNvGrpSpPr>
          <p:nvPr/>
        </p:nvGrpSpPr>
        <p:grpSpPr bwMode="auto">
          <a:xfrm>
            <a:off x="307975" y="6350"/>
            <a:ext cx="3833813" cy="646113"/>
            <a:chOff x="308629" y="6819"/>
            <a:chExt cx="3833696" cy="646331"/>
          </a:xfrm>
        </p:grpSpPr>
        <p:sp>
          <p:nvSpPr>
            <p:cNvPr id="43" name="Text Box 4"/>
            <p:cNvSpPr txBox="1">
              <a:spLocks noChangeArrowheads="1"/>
            </p:cNvSpPr>
            <p:nvPr/>
          </p:nvSpPr>
          <p:spPr bwMode="auto">
            <a:xfrm>
              <a:off x="329266" y="6819"/>
              <a:ext cx="381305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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buFont typeface="Calibri" panose="020F0502020204030204" pitchFamily="34" charset="0"/>
                <a:buChar char=" 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 sz="2000"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3600" b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生词</a:t>
              </a:r>
              <a:r>
                <a:rPr lang="en-US" altLang="zh-CN" sz="3600" b="1" i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New Words</a:t>
              </a:r>
              <a:endParaRPr lang="zh-CN" altLang="en-US" sz="3600" b="1" i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08629" y="653150"/>
              <a:ext cx="3833696" cy="0"/>
            </a:xfrm>
            <a:prstGeom prst="line">
              <a:avLst/>
            </a:prstGeom>
            <a:ln w="69850" cmpd="thickThin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714" name="文本框 152"/>
          <p:cNvSpPr>
            <a:spLocks noChangeArrowheads="1"/>
          </p:cNvSpPr>
          <p:nvPr/>
        </p:nvSpPr>
        <p:spPr bwMode="auto">
          <a:xfrm>
            <a:off x="3055938" y="782638"/>
            <a:ext cx="2032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认识你很高兴</a:t>
            </a:r>
          </a:p>
        </p:txBody>
      </p:sp>
      <p:sp>
        <p:nvSpPr>
          <p:cNvPr id="72715" name="文本框 152"/>
          <p:cNvSpPr>
            <a:spLocks noChangeArrowheads="1"/>
          </p:cNvSpPr>
          <p:nvPr/>
        </p:nvSpPr>
        <p:spPr bwMode="auto">
          <a:xfrm>
            <a:off x="3035300" y="1258888"/>
            <a:ext cx="14160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认识大卫</a:t>
            </a:r>
          </a:p>
        </p:txBody>
      </p:sp>
      <p:sp>
        <p:nvSpPr>
          <p:cNvPr id="72716" name="文本框 152"/>
          <p:cNvSpPr>
            <a:spLocks noChangeArrowheads="1"/>
          </p:cNvSpPr>
          <p:nvPr/>
        </p:nvSpPr>
        <p:spPr bwMode="auto">
          <a:xfrm>
            <a:off x="5226050" y="1258888"/>
            <a:ext cx="17240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不认识大卫</a:t>
            </a:r>
          </a:p>
        </p:txBody>
      </p:sp>
      <p:sp>
        <p:nvSpPr>
          <p:cNvPr id="72717" name="文本框 152"/>
          <p:cNvSpPr>
            <a:spLocks noChangeArrowheads="1"/>
          </p:cNvSpPr>
          <p:nvPr/>
        </p:nvSpPr>
        <p:spPr bwMode="auto">
          <a:xfrm>
            <a:off x="7791450" y="1258888"/>
            <a:ext cx="2032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认识大卫吗？</a:t>
            </a:r>
          </a:p>
        </p:txBody>
      </p:sp>
      <p:sp>
        <p:nvSpPr>
          <p:cNvPr id="72718" name="文本框 152"/>
          <p:cNvSpPr>
            <a:spLocks noChangeArrowheads="1"/>
          </p:cNvSpPr>
          <p:nvPr/>
        </p:nvSpPr>
        <p:spPr bwMode="auto">
          <a:xfrm>
            <a:off x="3046413" y="1757363"/>
            <a:ext cx="17240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认识这个字</a:t>
            </a:r>
          </a:p>
        </p:txBody>
      </p:sp>
      <p:sp>
        <p:nvSpPr>
          <p:cNvPr id="72719" name="文本框 152"/>
          <p:cNvSpPr>
            <a:spLocks noChangeArrowheads="1"/>
          </p:cNvSpPr>
          <p:nvPr/>
        </p:nvSpPr>
        <p:spPr bwMode="auto">
          <a:xfrm>
            <a:off x="5221288" y="1757363"/>
            <a:ext cx="2032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不认识这个字</a:t>
            </a:r>
          </a:p>
        </p:txBody>
      </p:sp>
      <p:sp>
        <p:nvSpPr>
          <p:cNvPr id="72720" name="文本框 152"/>
          <p:cNvSpPr>
            <a:spLocks noChangeArrowheads="1"/>
          </p:cNvSpPr>
          <p:nvPr/>
        </p:nvSpPr>
        <p:spPr bwMode="auto">
          <a:xfrm>
            <a:off x="7800975" y="1757363"/>
            <a:ext cx="23383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认识这个字吗？</a:t>
            </a:r>
          </a:p>
        </p:txBody>
      </p:sp>
      <p:sp>
        <p:nvSpPr>
          <p:cNvPr id="72721" name="文本框 107"/>
          <p:cNvSpPr>
            <a:spLocks noChangeArrowheads="1"/>
          </p:cNvSpPr>
          <p:nvPr/>
        </p:nvSpPr>
        <p:spPr bwMode="auto">
          <a:xfrm>
            <a:off x="1665288" y="5802313"/>
            <a:ext cx="542925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170" tIns="46990" rIns="90170" bIns="46990">
            <a:spAutoFit/>
          </a:bodyPr>
          <a:lstStyle/>
          <a:p>
            <a:r>
              <a:rPr lang="zh-CN" altLang="en-US" sz="2800" b="1">
                <a:solidFill>
                  <a:srgbClr val="000000"/>
                </a:solidFill>
                <a:latin typeface="Calibri" pitchFamily="34" charset="0"/>
                <a:sym typeface="宋体" pitchFamily="2" charset="-122"/>
              </a:rPr>
              <a:t>听</a:t>
            </a:r>
          </a:p>
        </p:txBody>
      </p:sp>
      <p:sp>
        <p:nvSpPr>
          <p:cNvPr id="72722" name="文本框 152"/>
          <p:cNvSpPr>
            <a:spLocks noChangeArrowheads="1"/>
          </p:cNvSpPr>
          <p:nvPr/>
        </p:nvSpPr>
        <p:spPr bwMode="auto">
          <a:xfrm>
            <a:off x="3046413" y="2255838"/>
            <a:ext cx="23383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在哪儿认识的？</a:t>
            </a:r>
          </a:p>
        </p:txBody>
      </p:sp>
      <p:sp>
        <p:nvSpPr>
          <p:cNvPr id="72723" name="文本框 152"/>
          <p:cNvSpPr>
            <a:spLocks noChangeArrowheads="1"/>
          </p:cNvSpPr>
          <p:nvPr/>
        </p:nvSpPr>
        <p:spPr bwMode="auto">
          <a:xfrm>
            <a:off x="5221288" y="2255838"/>
            <a:ext cx="26463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什么时候认识的？</a:t>
            </a:r>
          </a:p>
        </p:txBody>
      </p:sp>
      <p:sp>
        <p:nvSpPr>
          <p:cNvPr id="72724" name="文本框 152"/>
          <p:cNvSpPr>
            <a:spLocks noChangeArrowheads="1"/>
          </p:cNvSpPr>
          <p:nvPr/>
        </p:nvSpPr>
        <p:spPr bwMode="auto">
          <a:xfrm>
            <a:off x="3054350" y="2820988"/>
            <a:ext cx="8001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一年</a:t>
            </a:r>
          </a:p>
        </p:txBody>
      </p:sp>
      <p:sp>
        <p:nvSpPr>
          <p:cNvPr id="72725" name="文本框 152"/>
          <p:cNvSpPr>
            <a:spLocks noChangeArrowheads="1"/>
          </p:cNvSpPr>
          <p:nvPr/>
        </p:nvSpPr>
        <p:spPr bwMode="auto">
          <a:xfrm>
            <a:off x="4673600" y="2820988"/>
            <a:ext cx="8001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两年</a:t>
            </a:r>
          </a:p>
        </p:txBody>
      </p:sp>
      <p:sp>
        <p:nvSpPr>
          <p:cNvPr id="72726" name="文本框 152"/>
          <p:cNvSpPr>
            <a:spLocks noChangeArrowheads="1"/>
          </p:cNvSpPr>
          <p:nvPr/>
        </p:nvSpPr>
        <p:spPr bwMode="auto">
          <a:xfrm>
            <a:off x="6438900" y="2820988"/>
            <a:ext cx="8001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几年</a:t>
            </a:r>
          </a:p>
        </p:txBody>
      </p:sp>
      <p:sp>
        <p:nvSpPr>
          <p:cNvPr id="72727" name="文本框 152"/>
          <p:cNvSpPr>
            <a:spLocks noChangeArrowheads="1"/>
          </p:cNvSpPr>
          <p:nvPr/>
        </p:nvSpPr>
        <p:spPr bwMode="auto">
          <a:xfrm>
            <a:off x="8126413" y="2820988"/>
            <a:ext cx="8016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哪年</a:t>
            </a:r>
          </a:p>
        </p:txBody>
      </p:sp>
      <p:sp>
        <p:nvSpPr>
          <p:cNvPr id="33" name="文本框 152"/>
          <p:cNvSpPr>
            <a:spLocks noChangeArrowheads="1"/>
          </p:cNvSpPr>
          <p:nvPr/>
        </p:nvSpPr>
        <p:spPr bwMode="auto">
          <a:xfrm>
            <a:off x="3068638" y="3579813"/>
            <a:ext cx="11064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上大学</a:t>
            </a:r>
          </a:p>
        </p:txBody>
      </p:sp>
      <p:sp>
        <p:nvSpPr>
          <p:cNvPr id="34" name="文本框 152"/>
          <p:cNvSpPr>
            <a:spLocks noChangeArrowheads="1"/>
          </p:cNvSpPr>
          <p:nvPr/>
        </p:nvSpPr>
        <p:spPr bwMode="auto">
          <a:xfrm>
            <a:off x="4687888" y="3579813"/>
            <a:ext cx="11064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大学生</a:t>
            </a:r>
          </a:p>
        </p:txBody>
      </p:sp>
      <p:sp>
        <p:nvSpPr>
          <p:cNvPr id="35" name="文本框 152"/>
          <p:cNvSpPr>
            <a:spLocks noChangeArrowheads="1"/>
          </p:cNvSpPr>
          <p:nvPr/>
        </p:nvSpPr>
        <p:spPr bwMode="auto">
          <a:xfrm>
            <a:off x="6453188" y="3579813"/>
            <a:ext cx="14144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大学同学</a:t>
            </a:r>
          </a:p>
        </p:txBody>
      </p:sp>
      <p:sp>
        <p:nvSpPr>
          <p:cNvPr id="36" name="文本框 152"/>
          <p:cNvSpPr>
            <a:spLocks noChangeArrowheads="1"/>
          </p:cNvSpPr>
          <p:nvPr/>
        </p:nvSpPr>
        <p:spPr bwMode="auto">
          <a:xfrm>
            <a:off x="3228975" y="4143375"/>
            <a:ext cx="8001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中学</a:t>
            </a:r>
          </a:p>
        </p:txBody>
      </p:sp>
      <p:sp>
        <p:nvSpPr>
          <p:cNvPr id="37" name="文本框 152"/>
          <p:cNvSpPr>
            <a:spLocks noChangeArrowheads="1"/>
          </p:cNvSpPr>
          <p:nvPr/>
        </p:nvSpPr>
        <p:spPr bwMode="auto">
          <a:xfrm>
            <a:off x="4356100" y="4152900"/>
            <a:ext cx="8001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小学</a:t>
            </a:r>
          </a:p>
        </p:txBody>
      </p:sp>
      <p:cxnSp>
        <p:nvCxnSpPr>
          <p:cNvPr id="38" name="直接箭头连接符 37"/>
          <p:cNvCxnSpPr/>
          <p:nvPr/>
        </p:nvCxnSpPr>
        <p:spPr bwMode="auto">
          <a:xfrm>
            <a:off x="2943225" y="4376738"/>
            <a:ext cx="333375" cy="1587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/>
          <p:cNvCxnSpPr/>
          <p:nvPr/>
        </p:nvCxnSpPr>
        <p:spPr bwMode="auto">
          <a:xfrm>
            <a:off x="4016375" y="4376738"/>
            <a:ext cx="333375" cy="1587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761076" y="6327775"/>
            <a:ext cx="430924" cy="530224"/>
          </a:xfrm>
          <a:prstGeom prst="actionButtonBeginning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en-GB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33" grpId="0"/>
      <p:bldP spid="34" grpId="0"/>
      <p:bldP spid="35" grpId="0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圆角矩形 32"/>
          <p:cNvSpPr>
            <a:spLocks noChangeArrowheads="1"/>
          </p:cNvSpPr>
          <p:nvPr/>
        </p:nvSpPr>
        <p:spPr bwMode="auto">
          <a:xfrm>
            <a:off x="1319213" y="4664075"/>
            <a:ext cx="1338262" cy="530225"/>
          </a:xfrm>
          <a:prstGeom prst="roundRect">
            <a:avLst>
              <a:gd name="adj" fmla="val 16667"/>
            </a:avLst>
          </a:prstGeom>
          <a:solidFill>
            <a:srgbClr val="CC99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hangingPunct="0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46" name="AutoShape 25"/>
          <p:cNvSpPr>
            <a:spLocks noChangeArrowheads="1"/>
          </p:cNvSpPr>
          <p:nvPr/>
        </p:nvSpPr>
        <p:spPr bwMode="auto">
          <a:xfrm>
            <a:off x="2862263" y="4648200"/>
            <a:ext cx="5557837" cy="1195388"/>
          </a:xfrm>
          <a:prstGeom prst="wedgeRoundRectCallout">
            <a:avLst>
              <a:gd name="adj1" fmla="val -52898"/>
              <a:gd name="adj2" fmla="val -31991"/>
              <a:gd name="adj3" fmla="val 16667"/>
            </a:avLst>
          </a:prstGeom>
          <a:solidFill>
            <a:schemeClr val="bg1"/>
          </a:solidFill>
          <a:ln w="28575">
            <a:solidFill>
              <a:srgbClr val="CC99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/>
          </a:p>
        </p:txBody>
      </p:sp>
      <p:cxnSp>
        <p:nvCxnSpPr>
          <p:cNvPr id="73732" name="AutoShape 4"/>
          <p:cNvCxnSpPr>
            <a:cxnSpLocks noChangeShapeType="1"/>
          </p:cNvCxnSpPr>
          <p:nvPr/>
        </p:nvCxnSpPr>
        <p:spPr bwMode="auto">
          <a:xfrm flipH="1" flipV="1">
            <a:off x="100013" y="-15875"/>
            <a:ext cx="12700" cy="6872288"/>
          </a:xfrm>
          <a:prstGeom prst="straightConnector1">
            <a:avLst/>
          </a:prstGeom>
          <a:noFill/>
          <a:ln w="228600">
            <a:solidFill>
              <a:srgbClr val="800080"/>
            </a:solidFill>
            <a:round/>
            <a:headEnd/>
            <a:tailEnd/>
          </a:ln>
        </p:spPr>
      </p:cxnSp>
      <p:sp>
        <p:nvSpPr>
          <p:cNvPr id="73733" name="文本框 88"/>
          <p:cNvSpPr>
            <a:spLocks noChangeArrowheads="1"/>
          </p:cNvSpPr>
          <p:nvPr/>
        </p:nvSpPr>
        <p:spPr bwMode="auto">
          <a:xfrm>
            <a:off x="1517650" y="860425"/>
            <a:ext cx="904875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0" tIns="46990" rIns="90170" bIns="46990">
            <a:spAutoFit/>
          </a:bodyPr>
          <a:lstStyle/>
          <a:p>
            <a:pPr algn="ctr"/>
            <a:r>
              <a:rPr lang="zh-CN" altLang="en-US" sz="2800" b="1">
                <a:solidFill>
                  <a:srgbClr val="000000"/>
                </a:solidFill>
                <a:latin typeface="Calibri" pitchFamily="34" charset="0"/>
                <a:sym typeface="宋体" pitchFamily="2" charset="-122"/>
              </a:rPr>
              <a:t>认识</a:t>
            </a:r>
          </a:p>
        </p:txBody>
      </p:sp>
      <p:sp>
        <p:nvSpPr>
          <p:cNvPr id="73734" name="文本框 107"/>
          <p:cNvSpPr>
            <a:spLocks noChangeArrowheads="1"/>
          </p:cNvSpPr>
          <p:nvPr/>
        </p:nvSpPr>
        <p:spPr bwMode="auto">
          <a:xfrm>
            <a:off x="1466850" y="3497263"/>
            <a:ext cx="903288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0" tIns="46990" rIns="90170" bIns="46990">
            <a:spAutoFit/>
          </a:bodyPr>
          <a:lstStyle/>
          <a:p>
            <a:pPr algn="ctr"/>
            <a:r>
              <a:rPr lang="zh-CN" altLang="en-US" sz="2800" b="1">
                <a:solidFill>
                  <a:srgbClr val="000000"/>
                </a:solidFill>
                <a:latin typeface="Calibri" pitchFamily="34" charset="0"/>
                <a:sym typeface="宋体" pitchFamily="2" charset="-122"/>
              </a:rPr>
              <a:t>大学</a:t>
            </a:r>
          </a:p>
        </p:txBody>
      </p:sp>
      <p:sp>
        <p:nvSpPr>
          <p:cNvPr id="73735" name="文本框 88"/>
          <p:cNvSpPr>
            <a:spLocks noChangeArrowheads="1"/>
          </p:cNvSpPr>
          <p:nvPr/>
        </p:nvSpPr>
        <p:spPr bwMode="auto">
          <a:xfrm>
            <a:off x="1276350" y="2757488"/>
            <a:ext cx="1363663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0" tIns="46990" rIns="90170" bIns="46990">
            <a:spAutoFit/>
          </a:bodyPr>
          <a:lstStyle/>
          <a:p>
            <a:pPr algn="ctr"/>
            <a:r>
              <a:rPr lang="zh-CN" altLang="en-US" sz="2800" b="1">
                <a:solidFill>
                  <a:srgbClr val="000000"/>
                </a:solidFill>
                <a:latin typeface="Calibri" pitchFamily="34" charset="0"/>
                <a:sym typeface="宋体" pitchFamily="2" charset="-122"/>
              </a:rPr>
              <a:t>年</a:t>
            </a:r>
          </a:p>
        </p:txBody>
      </p:sp>
      <p:sp>
        <p:nvSpPr>
          <p:cNvPr id="73736" name="文本框 107"/>
          <p:cNvSpPr>
            <a:spLocks noChangeArrowheads="1"/>
          </p:cNvSpPr>
          <p:nvPr/>
        </p:nvSpPr>
        <p:spPr bwMode="auto">
          <a:xfrm>
            <a:off x="1449388" y="4681538"/>
            <a:ext cx="903287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170" tIns="46990" rIns="90170" bIns="46990">
            <a:spAutoFit/>
          </a:bodyPr>
          <a:lstStyle/>
          <a:p>
            <a:r>
              <a:rPr lang="zh-CN" altLang="en-US" sz="2800" b="1">
                <a:solidFill>
                  <a:srgbClr val="000000"/>
                </a:solidFill>
                <a:latin typeface="Calibri" pitchFamily="34" charset="0"/>
                <a:sym typeface="宋体" pitchFamily="2" charset="-122"/>
              </a:rPr>
              <a:t>一起</a:t>
            </a:r>
          </a:p>
        </p:txBody>
      </p:sp>
      <p:grpSp>
        <p:nvGrpSpPr>
          <p:cNvPr id="2" name="组合 8"/>
          <p:cNvGrpSpPr>
            <a:grpSpLocks/>
          </p:cNvGrpSpPr>
          <p:nvPr/>
        </p:nvGrpSpPr>
        <p:grpSpPr bwMode="auto">
          <a:xfrm>
            <a:off x="307975" y="6350"/>
            <a:ext cx="3833813" cy="646113"/>
            <a:chOff x="308629" y="6819"/>
            <a:chExt cx="3833696" cy="646331"/>
          </a:xfrm>
        </p:grpSpPr>
        <p:sp>
          <p:nvSpPr>
            <p:cNvPr id="43" name="Text Box 4"/>
            <p:cNvSpPr txBox="1">
              <a:spLocks noChangeArrowheads="1"/>
            </p:cNvSpPr>
            <p:nvPr/>
          </p:nvSpPr>
          <p:spPr bwMode="auto">
            <a:xfrm>
              <a:off x="329266" y="6819"/>
              <a:ext cx="381305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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buFont typeface="Calibri" panose="020F0502020204030204" pitchFamily="34" charset="0"/>
                <a:buChar char=" 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 sz="2000"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3600" b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生词</a:t>
              </a:r>
              <a:r>
                <a:rPr lang="en-US" altLang="zh-CN" sz="3600" b="1" i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New Words</a:t>
              </a:r>
              <a:endParaRPr lang="zh-CN" altLang="en-US" sz="3600" b="1" i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08629" y="653150"/>
              <a:ext cx="3833696" cy="0"/>
            </a:xfrm>
            <a:prstGeom prst="line">
              <a:avLst/>
            </a:prstGeom>
            <a:ln w="69850" cmpd="thickThin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738" name="文本框 152"/>
          <p:cNvSpPr>
            <a:spLocks noChangeArrowheads="1"/>
          </p:cNvSpPr>
          <p:nvPr/>
        </p:nvSpPr>
        <p:spPr bwMode="auto">
          <a:xfrm>
            <a:off x="3055938" y="782638"/>
            <a:ext cx="2032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认识你很高兴</a:t>
            </a:r>
          </a:p>
        </p:txBody>
      </p:sp>
      <p:sp>
        <p:nvSpPr>
          <p:cNvPr id="73739" name="文本框 152"/>
          <p:cNvSpPr>
            <a:spLocks noChangeArrowheads="1"/>
          </p:cNvSpPr>
          <p:nvPr/>
        </p:nvSpPr>
        <p:spPr bwMode="auto">
          <a:xfrm>
            <a:off x="3035300" y="1258888"/>
            <a:ext cx="14160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认识大卫</a:t>
            </a:r>
          </a:p>
        </p:txBody>
      </p:sp>
      <p:sp>
        <p:nvSpPr>
          <p:cNvPr id="73740" name="文本框 152"/>
          <p:cNvSpPr>
            <a:spLocks noChangeArrowheads="1"/>
          </p:cNvSpPr>
          <p:nvPr/>
        </p:nvSpPr>
        <p:spPr bwMode="auto">
          <a:xfrm>
            <a:off x="5226050" y="1258888"/>
            <a:ext cx="17240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不认识大卫</a:t>
            </a:r>
          </a:p>
        </p:txBody>
      </p:sp>
      <p:sp>
        <p:nvSpPr>
          <p:cNvPr id="73741" name="文本框 152"/>
          <p:cNvSpPr>
            <a:spLocks noChangeArrowheads="1"/>
          </p:cNvSpPr>
          <p:nvPr/>
        </p:nvSpPr>
        <p:spPr bwMode="auto">
          <a:xfrm>
            <a:off x="7791450" y="1258888"/>
            <a:ext cx="2032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认识大卫吗？</a:t>
            </a:r>
          </a:p>
        </p:txBody>
      </p:sp>
      <p:sp>
        <p:nvSpPr>
          <p:cNvPr id="73742" name="文本框 152"/>
          <p:cNvSpPr>
            <a:spLocks noChangeArrowheads="1"/>
          </p:cNvSpPr>
          <p:nvPr/>
        </p:nvSpPr>
        <p:spPr bwMode="auto">
          <a:xfrm>
            <a:off x="3046413" y="1757363"/>
            <a:ext cx="17240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认识这个字</a:t>
            </a:r>
          </a:p>
        </p:txBody>
      </p:sp>
      <p:sp>
        <p:nvSpPr>
          <p:cNvPr id="73743" name="文本框 152"/>
          <p:cNvSpPr>
            <a:spLocks noChangeArrowheads="1"/>
          </p:cNvSpPr>
          <p:nvPr/>
        </p:nvSpPr>
        <p:spPr bwMode="auto">
          <a:xfrm>
            <a:off x="5221288" y="1757363"/>
            <a:ext cx="2032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不认识这个字</a:t>
            </a:r>
          </a:p>
        </p:txBody>
      </p:sp>
      <p:sp>
        <p:nvSpPr>
          <p:cNvPr id="73744" name="文本框 152"/>
          <p:cNvSpPr>
            <a:spLocks noChangeArrowheads="1"/>
          </p:cNvSpPr>
          <p:nvPr/>
        </p:nvSpPr>
        <p:spPr bwMode="auto">
          <a:xfrm>
            <a:off x="7800975" y="1757363"/>
            <a:ext cx="23383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认识这个字吗？</a:t>
            </a:r>
          </a:p>
        </p:txBody>
      </p:sp>
      <p:sp>
        <p:nvSpPr>
          <p:cNvPr id="73745" name="文本框 107"/>
          <p:cNvSpPr>
            <a:spLocks noChangeArrowheads="1"/>
          </p:cNvSpPr>
          <p:nvPr/>
        </p:nvSpPr>
        <p:spPr bwMode="auto">
          <a:xfrm>
            <a:off x="1665288" y="5802313"/>
            <a:ext cx="542925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170" tIns="46990" rIns="90170" bIns="46990">
            <a:spAutoFit/>
          </a:bodyPr>
          <a:lstStyle/>
          <a:p>
            <a:r>
              <a:rPr lang="zh-CN" altLang="en-US" sz="2800" b="1">
                <a:solidFill>
                  <a:srgbClr val="000000"/>
                </a:solidFill>
                <a:latin typeface="Calibri" pitchFamily="34" charset="0"/>
                <a:sym typeface="宋体" pitchFamily="2" charset="-122"/>
              </a:rPr>
              <a:t>听</a:t>
            </a:r>
          </a:p>
        </p:txBody>
      </p:sp>
      <p:sp>
        <p:nvSpPr>
          <p:cNvPr id="73746" name="文本框 152"/>
          <p:cNvSpPr>
            <a:spLocks noChangeArrowheads="1"/>
          </p:cNvSpPr>
          <p:nvPr/>
        </p:nvSpPr>
        <p:spPr bwMode="auto">
          <a:xfrm>
            <a:off x="3046413" y="2255838"/>
            <a:ext cx="23383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在哪儿认识的？</a:t>
            </a:r>
          </a:p>
        </p:txBody>
      </p:sp>
      <p:sp>
        <p:nvSpPr>
          <p:cNvPr id="73747" name="文本框 152"/>
          <p:cNvSpPr>
            <a:spLocks noChangeArrowheads="1"/>
          </p:cNvSpPr>
          <p:nvPr/>
        </p:nvSpPr>
        <p:spPr bwMode="auto">
          <a:xfrm>
            <a:off x="5221288" y="2255838"/>
            <a:ext cx="26463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什么时候认识的？</a:t>
            </a:r>
          </a:p>
        </p:txBody>
      </p:sp>
      <p:sp>
        <p:nvSpPr>
          <p:cNvPr id="73748" name="文本框 152"/>
          <p:cNvSpPr>
            <a:spLocks noChangeArrowheads="1"/>
          </p:cNvSpPr>
          <p:nvPr/>
        </p:nvSpPr>
        <p:spPr bwMode="auto">
          <a:xfrm>
            <a:off x="3054350" y="2820988"/>
            <a:ext cx="8001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一年</a:t>
            </a:r>
          </a:p>
        </p:txBody>
      </p:sp>
      <p:sp>
        <p:nvSpPr>
          <p:cNvPr id="73749" name="文本框 152"/>
          <p:cNvSpPr>
            <a:spLocks noChangeArrowheads="1"/>
          </p:cNvSpPr>
          <p:nvPr/>
        </p:nvSpPr>
        <p:spPr bwMode="auto">
          <a:xfrm>
            <a:off x="4673600" y="2820988"/>
            <a:ext cx="8001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两年</a:t>
            </a:r>
          </a:p>
        </p:txBody>
      </p:sp>
      <p:sp>
        <p:nvSpPr>
          <p:cNvPr id="73750" name="文本框 152"/>
          <p:cNvSpPr>
            <a:spLocks noChangeArrowheads="1"/>
          </p:cNvSpPr>
          <p:nvPr/>
        </p:nvSpPr>
        <p:spPr bwMode="auto">
          <a:xfrm>
            <a:off x="6438900" y="2820988"/>
            <a:ext cx="8001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几年</a:t>
            </a:r>
          </a:p>
        </p:txBody>
      </p:sp>
      <p:sp>
        <p:nvSpPr>
          <p:cNvPr id="73751" name="文本框 152"/>
          <p:cNvSpPr>
            <a:spLocks noChangeArrowheads="1"/>
          </p:cNvSpPr>
          <p:nvPr/>
        </p:nvSpPr>
        <p:spPr bwMode="auto">
          <a:xfrm>
            <a:off x="8126413" y="2820988"/>
            <a:ext cx="8016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哪年</a:t>
            </a:r>
          </a:p>
        </p:txBody>
      </p:sp>
      <p:sp>
        <p:nvSpPr>
          <p:cNvPr id="73752" name="文本框 152"/>
          <p:cNvSpPr>
            <a:spLocks noChangeArrowheads="1"/>
          </p:cNvSpPr>
          <p:nvPr/>
        </p:nvSpPr>
        <p:spPr bwMode="auto">
          <a:xfrm>
            <a:off x="3068638" y="3579813"/>
            <a:ext cx="11064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上大学</a:t>
            </a:r>
          </a:p>
        </p:txBody>
      </p:sp>
      <p:sp>
        <p:nvSpPr>
          <p:cNvPr id="73753" name="文本框 152"/>
          <p:cNvSpPr>
            <a:spLocks noChangeArrowheads="1"/>
          </p:cNvSpPr>
          <p:nvPr/>
        </p:nvSpPr>
        <p:spPr bwMode="auto">
          <a:xfrm>
            <a:off x="4687888" y="3579813"/>
            <a:ext cx="11064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大学生</a:t>
            </a:r>
          </a:p>
        </p:txBody>
      </p:sp>
      <p:sp>
        <p:nvSpPr>
          <p:cNvPr id="73754" name="文本框 152"/>
          <p:cNvSpPr>
            <a:spLocks noChangeArrowheads="1"/>
          </p:cNvSpPr>
          <p:nvPr/>
        </p:nvSpPr>
        <p:spPr bwMode="auto">
          <a:xfrm>
            <a:off x="6453188" y="3579813"/>
            <a:ext cx="14144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大学同学</a:t>
            </a:r>
          </a:p>
        </p:txBody>
      </p:sp>
      <p:sp>
        <p:nvSpPr>
          <p:cNvPr id="73755" name="文本框 152"/>
          <p:cNvSpPr>
            <a:spLocks noChangeArrowheads="1"/>
          </p:cNvSpPr>
          <p:nvPr/>
        </p:nvSpPr>
        <p:spPr bwMode="auto">
          <a:xfrm>
            <a:off x="3228975" y="4143375"/>
            <a:ext cx="8001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中学</a:t>
            </a:r>
          </a:p>
        </p:txBody>
      </p:sp>
      <p:sp>
        <p:nvSpPr>
          <p:cNvPr id="73756" name="文本框 152"/>
          <p:cNvSpPr>
            <a:spLocks noChangeArrowheads="1"/>
          </p:cNvSpPr>
          <p:nvPr/>
        </p:nvSpPr>
        <p:spPr bwMode="auto">
          <a:xfrm>
            <a:off x="4356100" y="4152900"/>
            <a:ext cx="8001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小学</a:t>
            </a:r>
          </a:p>
        </p:txBody>
      </p:sp>
      <p:cxnSp>
        <p:nvCxnSpPr>
          <p:cNvPr id="38" name="直接箭头连接符 37"/>
          <p:cNvCxnSpPr/>
          <p:nvPr/>
        </p:nvCxnSpPr>
        <p:spPr bwMode="auto">
          <a:xfrm>
            <a:off x="2943225" y="4376738"/>
            <a:ext cx="333375" cy="1587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/>
          <p:cNvCxnSpPr/>
          <p:nvPr/>
        </p:nvCxnSpPr>
        <p:spPr bwMode="auto">
          <a:xfrm>
            <a:off x="4016375" y="4376738"/>
            <a:ext cx="333375" cy="1587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152"/>
          <p:cNvSpPr>
            <a:spLocks noChangeArrowheads="1"/>
          </p:cNvSpPr>
          <p:nvPr/>
        </p:nvSpPr>
        <p:spPr bwMode="auto">
          <a:xfrm>
            <a:off x="3049588" y="4745038"/>
            <a:ext cx="14160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一起吃饭</a:t>
            </a:r>
          </a:p>
        </p:txBody>
      </p:sp>
      <p:sp>
        <p:nvSpPr>
          <p:cNvPr id="41" name="文本框 152"/>
          <p:cNvSpPr>
            <a:spLocks noChangeArrowheads="1"/>
          </p:cNvSpPr>
          <p:nvPr/>
        </p:nvSpPr>
        <p:spPr bwMode="auto">
          <a:xfrm>
            <a:off x="5792788" y="4745038"/>
            <a:ext cx="14160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一起学习</a:t>
            </a:r>
          </a:p>
        </p:txBody>
      </p:sp>
      <p:sp>
        <p:nvSpPr>
          <p:cNvPr id="45" name="文本框 152"/>
          <p:cNvSpPr>
            <a:spLocks noChangeArrowheads="1"/>
          </p:cNvSpPr>
          <p:nvPr/>
        </p:nvSpPr>
        <p:spPr bwMode="auto">
          <a:xfrm>
            <a:off x="3060700" y="5243513"/>
            <a:ext cx="23383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跟朋友一起吃饭</a:t>
            </a:r>
          </a:p>
        </p:txBody>
      </p:sp>
      <p:sp>
        <p:nvSpPr>
          <p:cNvPr id="47" name="文本框 152"/>
          <p:cNvSpPr>
            <a:spLocks noChangeArrowheads="1"/>
          </p:cNvSpPr>
          <p:nvPr/>
        </p:nvSpPr>
        <p:spPr bwMode="auto">
          <a:xfrm>
            <a:off x="5788025" y="5243513"/>
            <a:ext cx="23383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跟同学一起学习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452453" y="4317057"/>
            <a:ext cx="3470751" cy="461665"/>
          </a:xfrm>
          <a:prstGeom prst="rect">
            <a:avLst/>
          </a:prstGeom>
          <a:solidFill>
            <a:srgbClr val="C198E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400" b="1" dirty="0">
                <a:latin typeface="华文细黑" pitchFamily="2" charset="-122"/>
                <a:ea typeface="华文细黑" pitchFamily="2" charset="-122"/>
              </a:rPr>
              <a:t>（跟</a:t>
            </a:r>
            <a:r>
              <a:rPr lang="en-US" altLang="zh-CN" sz="2400" b="1" dirty="0">
                <a:latin typeface="华文细黑" pitchFamily="2" charset="-122"/>
                <a:ea typeface="华文细黑" pitchFamily="2" charset="-122"/>
              </a:rPr>
              <a:t>+</a:t>
            </a:r>
            <a:r>
              <a:rPr lang="zh-CN" altLang="en-US" sz="2400" b="1" dirty="0">
                <a:latin typeface="华文细黑" pitchFamily="2" charset="-122"/>
                <a:ea typeface="华文细黑" pitchFamily="2" charset="-122"/>
              </a:rPr>
              <a:t>谁）</a:t>
            </a:r>
            <a:r>
              <a:rPr lang="en-US" altLang="zh-CN" sz="2400" b="1" dirty="0">
                <a:latin typeface="华文细黑" pitchFamily="2" charset="-122"/>
                <a:ea typeface="华文细黑" pitchFamily="2" charset="-122"/>
              </a:rPr>
              <a:t>+</a:t>
            </a:r>
            <a:r>
              <a:rPr lang="zh-CN" altLang="en-US" sz="2400" b="1" dirty="0">
                <a:latin typeface="华文细黑" pitchFamily="2" charset="-122"/>
                <a:ea typeface="华文细黑" pitchFamily="2" charset="-122"/>
              </a:rPr>
              <a:t>一起</a:t>
            </a:r>
            <a:r>
              <a:rPr lang="en-US" altLang="zh-CN" sz="2400" b="1" dirty="0">
                <a:latin typeface="华文细黑" pitchFamily="2" charset="-122"/>
                <a:ea typeface="华文细黑" pitchFamily="2" charset="-122"/>
              </a:rPr>
              <a:t>+</a:t>
            </a:r>
            <a:r>
              <a:rPr lang="zh-CN" altLang="en-US" sz="2400" b="1" dirty="0">
                <a:latin typeface="华文细黑" pitchFamily="2" charset="-122"/>
                <a:ea typeface="华文细黑" pitchFamily="2" charset="-122"/>
              </a:rPr>
              <a:t>动词</a:t>
            </a:r>
          </a:p>
        </p:txBody>
      </p:sp>
      <p:sp>
        <p:nvSpPr>
          <p:cNvPr id="42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713780" y="6385034"/>
            <a:ext cx="478220" cy="472966"/>
          </a:xfrm>
          <a:prstGeom prst="actionButtonBeginning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eaLnBrk="1" hangingPunct="1"/>
            <a:endParaRPr lang="en-GB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40" grpId="0"/>
      <p:bldP spid="41" grpId="0"/>
      <p:bldP spid="45" grpId="0"/>
      <p:bldP spid="4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圆角矩形 32"/>
          <p:cNvSpPr>
            <a:spLocks noChangeArrowheads="1"/>
          </p:cNvSpPr>
          <p:nvPr/>
        </p:nvSpPr>
        <p:spPr bwMode="auto">
          <a:xfrm>
            <a:off x="1331913" y="1615128"/>
            <a:ext cx="1338262" cy="530225"/>
          </a:xfrm>
          <a:prstGeom prst="roundRect">
            <a:avLst>
              <a:gd name="adj" fmla="val 16667"/>
            </a:avLst>
          </a:prstGeom>
          <a:solidFill>
            <a:srgbClr val="CC99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hangingPunct="0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46" name="AutoShape 25"/>
          <p:cNvSpPr>
            <a:spLocks noChangeArrowheads="1"/>
          </p:cNvSpPr>
          <p:nvPr/>
        </p:nvSpPr>
        <p:spPr bwMode="auto">
          <a:xfrm>
            <a:off x="2874963" y="1656403"/>
            <a:ext cx="7061200" cy="574675"/>
          </a:xfrm>
          <a:prstGeom prst="wedgeRoundRectCallout">
            <a:avLst>
              <a:gd name="adj1" fmla="val -52898"/>
              <a:gd name="adj2" fmla="val -31991"/>
              <a:gd name="adj3" fmla="val 16667"/>
            </a:avLst>
          </a:prstGeom>
          <a:solidFill>
            <a:schemeClr val="bg1"/>
          </a:solidFill>
          <a:ln w="28575">
            <a:solidFill>
              <a:srgbClr val="CC99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/>
          </a:p>
        </p:txBody>
      </p:sp>
      <p:cxnSp>
        <p:nvCxnSpPr>
          <p:cNvPr id="74756" name="AutoShape 4"/>
          <p:cNvCxnSpPr>
            <a:cxnSpLocks noChangeShapeType="1"/>
          </p:cNvCxnSpPr>
          <p:nvPr/>
        </p:nvCxnSpPr>
        <p:spPr bwMode="auto">
          <a:xfrm flipH="1" flipV="1">
            <a:off x="112713" y="-4169722"/>
            <a:ext cx="12700" cy="6872288"/>
          </a:xfrm>
          <a:prstGeom prst="straightConnector1">
            <a:avLst/>
          </a:prstGeom>
          <a:noFill/>
          <a:ln w="228600">
            <a:solidFill>
              <a:srgbClr val="800080"/>
            </a:solidFill>
            <a:round/>
            <a:headEnd/>
            <a:tailEnd/>
          </a:ln>
        </p:spPr>
      </p:cxnSp>
      <p:grpSp>
        <p:nvGrpSpPr>
          <p:cNvPr id="2" name="组合 8"/>
          <p:cNvGrpSpPr>
            <a:grpSpLocks/>
          </p:cNvGrpSpPr>
          <p:nvPr/>
        </p:nvGrpSpPr>
        <p:grpSpPr bwMode="auto">
          <a:xfrm>
            <a:off x="307975" y="6350"/>
            <a:ext cx="3833813" cy="646113"/>
            <a:chOff x="308629" y="6819"/>
            <a:chExt cx="3833696" cy="646331"/>
          </a:xfrm>
        </p:grpSpPr>
        <p:sp>
          <p:nvSpPr>
            <p:cNvPr id="43" name="Text Box 4"/>
            <p:cNvSpPr txBox="1">
              <a:spLocks noChangeArrowheads="1"/>
            </p:cNvSpPr>
            <p:nvPr/>
          </p:nvSpPr>
          <p:spPr bwMode="auto">
            <a:xfrm>
              <a:off x="329266" y="6819"/>
              <a:ext cx="381305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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buFont typeface="Calibri" panose="020F0502020204030204" pitchFamily="34" charset="0"/>
                <a:buChar char=" 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 sz="2000"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3600" b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生词</a:t>
              </a:r>
              <a:r>
                <a:rPr lang="en-US" altLang="zh-CN" sz="3600" b="1" i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New Words</a:t>
              </a:r>
              <a:endParaRPr lang="zh-CN" altLang="en-US" sz="3600" b="1" i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08629" y="653150"/>
              <a:ext cx="3833696" cy="0"/>
            </a:xfrm>
            <a:prstGeom prst="line">
              <a:avLst/>
            </a:prstGeom>
            <a:ln w="69850" cmpd="thickThin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769" name="文本框 107"/>
          <p:cNvSpPr>
            <a:spLocks noChangeArrowheads="1"/>
          </p:cNvSpPr>
          <p:nvPr/>
        </p:nvSpPr>
        <p:spPr bwMode="auto">
          <a:xfrm>
            <a:off x="1677988" y="1648466"/>
            <a:ext cx="542925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170" tIns="46990" rIns="90170" bIns="46990">
            <a:spAutoFit/>
          </a:bodyPr>
          <a:lstStyle/>
          <a:p>
            <a:r>
              <a:rPr lang="zh-CN" altLang="en-US" sz="2800" b="1">
                <a:solidFill>
                  <a:srgbClr val="000000"/>
                </a:solidFill>
                <a:latin typeface="Calibri" pitchFamily="34" charset="0"/>
                <a:sym typeface="宋体" pitchFamily="2" charset="-122"/>
              </a:rPr>
              <a:t>听</a:t>
            </a:r>
          </a:p>
        </p:txBody>
      </p:sp>
      <p:sp>
        <p:nvSpPr>
          <p:cNvPr id="42" name="文本框 152"/>
          <p:cNvSpPr>
            <a:spLocks noChangeArrowheads="1"/>
          </p:cNvSpPr>
          <p:nvPr/>
        </p:nvSpPr>
        <p:spPr bwMode="auto">
          <a:xfrm>
            <a:off x="3106738" y="1702441"/>
            <a:ext cx="11080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听音乐</a:t>
            </a:r>
          </a:p>
        </p:txBody>
      </p:sp>
      <p:sp>
        <p:nvSpPr>
          <p:cNvPr id="48" name="文本框 152"/>
          <p:cNvSpPr>
            <a:spLocks noChangeArrowheads="1"/>
          </p:cNvSpPr>
          <p:nvPr/>
        </p:nvSpPr>
        <p:spPr bwMode="auto">
          <a:xfrm>
            <a:off x="4725988" y="1702441"/>
            <a:ext cx="10810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听</a:t>
            </a:r>
            <a:r>
              <a:rPr lang="en-US" altLang="zh-CN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CD</a:t>
            </a:r>
            <a:endParaRPr lang="zh-CN" altLang="en-US" sz="2400" b="1">
              <a:latin typeface="华文楷体" pitchFamily="2" charset="-122"/>
              <a:ea typeface="华文楷体" pitchFamily="2" charset="-122"/>
              <a:sym typeface="Times New Roman" pitchFamily="18" charset="0"/>
            </a:endParaRPr>
          </a:p>
        </p:txBody>
      </p:sp>
      <p:sp>
        <p:nvSpPr>
          <p:cNvPr id="50" name="文本框 152"/>
          <p:cNvSpPr>
            <a:spLocks noChangeArrowheads="1"/>
          </p:cNvSpPr>
          <p:nvPr/>
        </p:nvSpPr>
        <p:spPr bwMode="auto">
          <a:xfrm>
            <a:off x="6300788" y="1702441"/>
            <a:ext cx="14160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听老师说</a:t>
            </a:r>
          </a:p>
        </p:txBody>
      </p:sp>
      <p:sp>
        <p:nvSpPr>
          <p:cNvPr id="51" name="文本框 152"/>
          <p:cNvSpPr>
            <a:spLocks noChangeArrowheads="1"/>
          </p:cNvSpPr>
          <p:nvPr/>
        </p:nvSpPr>
        <p:spPr bwMode="auto">
          <a:xfrm>
            <a:off x="8178800" y="1702441"/>
            <a:ext cx="14160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听朋友说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179118" y="1241011"/>
            <a:ext cx="1561565" cy="461665"/>
          </a:xfrm>
          <a:prstGeom prst="rect">
            <a:avLst/>
          </a:prstGeom>
          <a:solidFill>
            <a:srgbClr val="C198E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400" b="1" dirty="0">
                <a:latin typeface="华文细黑" pitchFamily="2" charset="-122"/>
                <a:ea typeface="华文细黑" pitchFamily="2" charset="-122"/>
              </a:rPr>
              <a:t>听</a:t>
            </a:r>
            <a:r>
              <a:rPr lang="en-US" altLang="zh-CN" sz="2400" b="1" dirty="0">
                <a:latin typeface="华文细黑" pitchFamily="2" charset="-122"/>
                <a:ea typeface="华文细黑" pitchFamily="2" charset="-122"/>
              </a:rPr>
              <a:t>+</a:t>
            </a:r>
            <a:r>
              <a:rPr lang="zh-CN" altLang="en-US" sz="2400" b="1" dirty="0">
                <a:latin typeface="华文细黑" pitchFamily="2" charset="-122"/>
                <a:ea typeface="华文细黑" pitchFamily="2" charset="-122"/>
              </a:rPr>
              <a:t>谁</a:t>
            </a:r>
            <a:r>
              <a:rPr lang="en-US" altLang="zh-CN" sz="2400" b="1" dirty="0">
                <a:latin typeface="华文细黑" pitchFamily="2" charset="-122"/>
                <a:ea typeface="华文细黑" pitchFamily="2" charset="-122"/>
              </a:rPr>
              <a:t>+</a:t>
            </a:r>
            <a:r>
              <a:rPr lang="zh-CN" altLang="en-US" sz="2400" b="1" dirty="0">
                <a:latin typeface="华文细黑" pitchFamily="2" charset="-122"/>
                <a:ea typeface="华文细黑" pitchFamily="2" charset="-122"/>
              </a:rPr>
              <a:t>说</a:t>
            </a:r>
          </a:p>
        </p:txBody>
      </p:sp>
      <p:sp>
        <p:nvSpPr>
          <p:cNvPr id="53" name="矩形 52"/>
          <p:cNvSpPr/>
          <p:nvPr/>
        </p:nvSpPr>
        <p:spPr>
          <a:xfrm>
            <a:off x="1677988" y="2702566"/>
            <a:ext cx="27836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 smtClean="0"/>
              <a:t>不想</a:t>
            </a:r>
            <a:r>
              <a:rPr lang="zh-CN" altLang="en-US" sz="2400" b="1" dirty="0" smtClean="0"/>
              <a:t>听</a:t>
            </a:r>
            <a:r>
              <a:rPr lang="en-US" altLang="zh-CN" sz="2400" b="1" dirty="0" smtClean="0"/>
              <a:t>1</a:t>
            </a:r>
            <a:r>
              <a:rPr lang="zh-CN" altLang="en-US" sz="2400" b="1" dirty="0" smtClean="0"/>
              <a:t>   </a:t>
            </a:r>
            <a:endParaRPr lang="en-US" altLang="zh-CN" sz="2400" b="1" dirty="0" smtClean="0"/>
          </a:p>
          <a:p>
            <a:r>
              <a:rPr lang="en-US" altLang="zh-CN" sz="2400" b="1" dirty="0" err="1" smtClean="0"/>
              <a:t>b</a:t>
            </a:r>
            <a:r>
              <a:rPr lang="en-US" sz="2400" b="1" dirty="0" err="1" smtClean="0"/>
              <a:t>ùxiǎng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tīng</a:t>
            </a:r>
            <a:endParaRPr lang="zh-CN" altLang="en-US" sz="2400" b="1" dirty="0"/>
          </a:p>
        </p:txBody>
      </p:sp>
      <p:sp>
        <p:nvSpPr>
          <p:cNvPr id="54" name="矩形 53"/>
          <p:cNvSpPr/>
          <p:nvPr/>
        </p:nvSpPr>
        <p:spPr>
          <a:xfrm>
            <a:off x="1677988" y="3613666"/>
            <a:ext cx="25368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 smtClean="0"/>
              <a:t>听不见</a:t>
            </a:r>
            <a:r>
              <a:rPr lang="en-US" altLang="zh-CN" sz="2400" b="1" dirty="0" smtClean="0"/>
              <a:t>3</a:t>
            </a:r>
            <a:endParaRPr lang="en-US" altLang="zh-CN" sz="2400" b="1" dirty="0" smtClean="0"/>
          </a:p>
          <a:p>
            <a:r>
              <a:rPr lang="en-US" sz="2400" b="1" dirty="0" err="1" smtClean="0"/>
              <a:t>Tīng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bùjiàn</a:t>
            </a:r>
            <a:endParaRPr lang="zh-CN" altLang="en-US" sz="2400" b="1" dirty="0"/>
          </a:p>
        </p:txBody>
      </p:sp>
      <p:sp>
        <p:nvSpPr>
          <p:cNvPr id="55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713780" y="6385034"/>
            <a:ext cx="478220" cy="472966"/>
          </a:xfrm>
          <a:prstGeom prst="actionButtonBeginning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eaLnBrk="1" hangingPunct="1"/>
            <a:endParaRPr lang="en-GB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42" grpId="0"/>
      <p:bldP spid="48" grpId="0"/>
      <p:bldP spid="50" grpId="0"/>
      <p:bldP spid="5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>
                <a:ea typeface="微软雅黑" pitchFamily="34" charset="-122"/>
              </a:rPr>
              <a:t>gāoxìng</a:t>
            </a:r>
            <a:br>
              <a:rPr lang="en-GB" altLang="en-US" smtClean="0">
                <a:ea typeface="微软雅黑" pitchFamily="34" charset="-122"/>
              </a:rPr>
            </a:br>
            <a:r>
              <a:rPr lang="en-GB" altLang="en-US" smtClean="0">
                <a:ea typeface="微软雅黑" pitchFamily="34" charset="-122"/>
              </a:rPr>
              <a:t>              </a:t>
            </a:r>
            <a:r>
              <a:rPr lang="zh-CN" altLang="en-US" smtClean="0"/>
              <a:t>高  兴</a:t>
            </a:r>
            <a:r>
              <a:rPr lang="en-GB" altLang="en-US" smtClean="0">
                <a:ea typeface="微软雅黑" pitchFamily="34" charset="-122"/>
              </a:rPr>
              <a:t>　  happy </a:t>
            </a:r>
          </a:p>
        </p:txBody>
      </p:sp>
      <p:pic>
        <p:nvPicPr>
          <p:cNvPr id="39939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467" y="1484314"/>
            <a:ext cx="4273551" cy="2281237"/>
          </a:xfrm>
        </p:spPr>
      </p:pic>
      <p:pic>
        <p:nvPicPr>
          <p:cNvPr id="39940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67" y="3716339"/>
            <a:ext cx="4273551" cy="318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Rectangle 9"/>
          <p:cNvSpPr>
            <a:spLocks noChangeArrowheads="1"/>
          </p:cNvSpPr>
          <p:nvPr/>
        </p:nvSpPr>
        <p:spPr bwMode="auto">
          <a:xfrm>
            <a:off x="5615517" y="1907628"/>
            <a:ext cx="60960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en-US" sz="2800" dirty="0" err="1"/>
              <a:t>Tāmen</a:t>
            </a:r>
            <a:r>
              <a:rPr lang="en-GB" altLang="en-US" sz="2800" dirty="0"/>
              <a:t> </a:t>
            </a:r>
            <a:r>
              <a:rPr lang="en-GB" altLang="en-US" sz="2800" dirty="0" err="1"/>
              <a:t>zěnmeyàng</a:t>
            </a:r>
            <a:r>
              <a:rPr lang="en-GB" altLang="en-US" sz="2800" dirty="0"/>
              <a:t> ？ </a:t>
            </a:r>
          </a:p>
          <a:p>
            <a:r>
              <a:rPr lang="zh-CN" altLang="en-US" sz="2800" dirty="0"/>
              <a:t>他们       怎么样？</a:t>
            </a:r>
          </a:p>
          <a:p>
            <a:r>
              <a:rPr lang="en-GB" altLang="en-US" sz="2800" dirty="0"/>
              <a:t>How </a:t>
            </a:r>
            <a:r>
              <a:rPr lang="en-US" altLang="zh-CN" sz="2800" dirty="0"/>
              <a:t>are they</a:t>
            </a:r>
            <a:r>
              <a:rPr lang="en-US" altLang="zh-CN" sz="2800" dirty="0" smtClean="0"/>
              <a:t>?</a:t>
            </a:r>
            <a:endParaRPr lang="en-GB" altLang="en-US" sz="2800" dirty="0"/>
          </a:p>
          <a:p>
            <a:r>
              <a:rPr lang="en-GB" altLang="en-US" sz="2800" dirty="0" err="1"/>
              <a:t>Tāmen</a:t>
            </a:r>
            <a:r>
              <a:rPr lang="en-GB" altLang="en-US" sz="2800" dirty="0"/>
              <a:t> </a:t>
            </a:r>
            <a:r>
              <a:rPr lang="en-GB" altLang="en-US" sz="2800" dirty="0" err="1"/>
              <a:t>hěn</a:t>
            </a:r>
            <a:r>
              <a:rPr lang="en-GB" altLang="en-US" sz="2800" dirty="0"/>
              <a:t> </a:t>
            </a:r>
            <a:r>
              <a:rPr lang="en-GB" altLang="en-US" sz="2800" dirty="0" err="1"/>
              <a:t>gāoxìng</a:t>
            </a:r>
            <a:r>
              <a:rPr lang="en-GB" altLang="en-US" sz="2800" dirty="0"/>
              <a:t>。</a:t>
            </a:r>
          </a:p>
          <a:p>
            <a:r>
              <a:rPr lang="zh-CN" altLang="en-US" sz="2800" dirty="0"/>
              <a:t>他们     很   高 兴。</a:t>
            </a:r>
            <a:endParaRPr lang="en-US" altLang="zh-CN" sz="2800" dirty="0"/>
          </a:p>
          <a:p>
            <a:r>
              <a:rPr lang="en-GB" altLang="zh-CN" sz="2800" dirty="0"/>
              <a:t>They are very happy.</a:t>
            </a:r>
            <a:endParaRPr lang="zh-CN" altLang="en-US" sz="2800" dirty="0"/>
          </a:p>
        </p:txBody>
      </p:sp>
      <p:sp>
        <p:nvSpPr>
          <p:cNvPr id="6" name="AutoShape 4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713780" y="6385034"/>
            <a:ext cx="478220" cy="472966"/>
          </a:xfrm>
          <a:prstGeom prst="actionButtonBeginning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7" name="矩形 6"/>
          <p:cNvSpPr/>
          <p:nvPr/>
        </p:nvSpPr>
        <p:spPr>
          <a:xfrm>
            <a:off x="5538796" y="5108028"/>
            <a:ext cx="1422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/>
              <a:t>太高兴了</a:t>
            </a:r>
            <a:endParaRPr lang="zh-CN" altLang="en-US" sz="2400" dirty="0"/>
          </a:p>
        </p:txBody>
      </p:sp>
      <p:sp>
        <p:nvSpPr>
          <p:cNvPr id="9" name="矩形 8"/>
          <p:cNvSpPr/>
          <p:nvPr/>
        </p:nvSpPr>
        <p:spPr>
          <a:xfrm>
            <a:off x="5615517" y="5831036"/>
            <a:ext cx="881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/>
              <a:t>不高兴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9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9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9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9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89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9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40" name="Picture 6" descr="C:\Documents and Settings\Administrator.CAOFAN\桌面\hsk一级\2课\2-06钟-微图mf829727（18）.jpg"/>
          <p:cNvPicPr preferRelativeResize="0">
            <a:picLocks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335088" y="5213350"/>
            <a:ext cx="2160587" cy="1368425"/>
          </a:xfrm>
          <a:prstGeom prst="rect">
            <a:avLst/>
          </a:prstGeom>
          <a:noFill/>
          <a:ln w="38100" cap="sq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707" name="Picture 5" descr="C:\Documents and Settings\Administrator.CAOFAN\桌面\hsk一级\2课\2-05山-前图43956478（20）.jpg"/>
          <p:cNvPicPr preferRelativeResize="0">
            <a:picLocks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314450" y="3475038"/>
            <a:ext cx="2160588" cy="1368425"/>
          </a:xfrm>
          <a:prstGeom prst="rect">
            <a:avLst/>
          </a:prstGeom>
          <a:noFill/>
          <a:ln w="38100" cap="sq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9" descr="C:\Documents and Settings\Administrator.CAOFAN\桌面\hsk一级\2课\2-09菜-前图22657124（20）.jpg"/>
          <p:cNvPicPr preferRelativeResize="0">
            <a:picLocks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608513" y="3460750"/>
            <a:ext cx="2159000" cy="1368425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组合 8"/>
          <p:cNvGrpSpPr>
            <a:grpSpLocks/>
          </p:cNvGrpSpPr>
          <p:nvPr/>
        </p:nvGrpSpPr>
        <p:grpSpPr bwMode="auto">
          <a:xfrm>
            <a:off x="307975" y="6350"/>
            <a:ext cx="3248025" cy="646113"/>
            <a:chOff x="308629" y="6819"/>
            <a:chExt cx="3246908" cy="646549"/>
          </a:xfrm>
        </p:grpSpPr>
        <p:sp>
          <p:nvSpPr>
            <p:cNvPr id="3" name="Text Box 4"/>
            <p:cNvSpPr txBox="1">
              <a:spLocks noChangeArrowheads="1"/>
            </p:cNvSpPr>
            <p:nvPr/>
          </p:nvSpPr>
          <p:spPr bwMode="auto">
            <a:xfrm>
              <a:off x="329260" y="6819"/>
              <a:ext cx="3226277" cy="646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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buFont typeface="Calibri" panose="020F0502020204030204" pitchFamily="34" charset="0"/>
                <a:buChar char=" 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 sz="2000"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3600" b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热身</a:t>
              </a:r>
              <a:r>
                <a:rPr lang="en-US" altLang="zh-CN" sz="3600" b="1" i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warm-up</a:t>
              </a:r>
              <a:endParaRPr lang="zh-CN" altLang="en-US" sz="3600" b="1" i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308629" y="653368"/>
              <a:ext cx="3246908" cy="0"/>
            </a:xfrm>
            <a:prstGeom prst="line">
              <a:avLst/>
            </a:prstGeom>
            <a:ln w="69850" cmpd="thickThin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 bwMode="auto">
          <a:xfrm>
            <a:off x="538163" y="749300"/>
            <a:ext cx="6100762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buFont typeface="Arial" pitchFamily="34" charset="0"/>
              <a:buChar char="•"/>
              <a:defRPr/>
            </a:pPr>
            <a:r>
              <a:rPr lang="zh-CN" altLang="en-US" sz="2400" b="1" dirty="0"/>
              <a:t> </a:t>
            </a:r>
            <a:r>
              <a:rPr lang="zh-CN" altLang="en-US" sz="2000" b="1" dirty="0"/>
              <a:t>给下面的词语选择对的图片</a:t>
            </a:r>
            <a:endParaRPr lang="en-US" altLang="zh-CN" sz="2400" b="1" dirty="0"/>
          </a:p>
          <a:p>
            <a:pPr eaLnBrk="0" hangingPunct="0">
              <a:defRPr/>
            </a:pPr>
            <a:r>
              <a:rPr lang="en-US" altLang="zh-CN" sz="2000" dirty="0">
                <a:latin typeface="+mn-ea"/>
                <a:ea typeface="+mn-ea"/>
              </a:rPr>
              <a:t>Match the pictures with the words/phrases.</a:t>
            </a:r>
            <a:endParaRPr lang="zh-CN" altLang="en-US" sz="1400" dirty="0">
              <a:latin typeface="+mn-ea"/>
              <a:ea typeface="+mn-ea"/>
            </a:endParaRPr>
          </a:p>
        </p:txBody>
      </p:sp>
      <p:sp>
        <p:nvSpPr>
          <p:cNvPr id="68615" name="TextBox 23"/>
          <p:cNvSpPr txBox="1">
            <a:spLocks noChangeArrowheads="1"/>
          </p:cNvSpPr>
          <p:nvPr/>
        </p:nvSpPr>
        <p:spPr bwMode="auto">
          <a:xfrm>
            <a:off x="7840663" y="5029200"/>
            <a:ext cx="37973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 sz="2000">
                <a:solidFill>
                  <a:srgbClr val="000000"/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    </a:t>
            </a:r>
            <a:r>
              <a:rPr lang="en-US" altLang="zh-CN" sz="2000">
                <a:latin typeface="GB Pinyinok-D" pitchFamily="2" charset="-122"/>
                <a:ea typeface="GB Pinyinok-D" pitchFamily="2" charset="-122"/>
              </a:rPr>
              <a:t>tīng</a:t>
            </a:r>
            <a:endParaRPr lang="en-US" altLang="zh-CN" sz="2000">
              <a:latin typeface="GB Pinyinok-D" pitchFamily="2" charset="-122"/>
              <a:ea typeface="GB Pinyinok-D" pitchFamily="2" charset="-122"/>
              <a:sym typeface="宋体" pitchFamily="2" charset="-122"/>
            </a:endParaRPr>
          </a:p>
          <a:p>
            <a:pPr eaLnBrk="0" hangingPunct="0"/>
            <a:r>
              <a:rPr lang="zh-CN" altLang="en-US" sz="2400" b="1">
                <a:latin typeface="华文楷体" pitchFamily="2" charset="-122"/>
                <a:ea typeface="华文楷体" pitchFamily="2" charset="-122"/>
              </a:rPr>
              <a:t>⑤听</a:t>
            </a:r>
            <a:r>
              <a:rPr lang="en-US" altLang="zh-CN" sz="2400" b="1">
                <a:latin typeface="华文楷体" pitchFamily="2" charset="-122"/>
                <a:ea typeface="华文楷体" pitchFamily="2" charset="-122"/>
              </a:rPr>
              <a:t>______ </a:t>
            </a:r>
            <a:endParaRPr lang="zh-CN" altLang="en-US" sz="2400" b="1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68616" name="TextBox 24"/>
          <p:cNvSpPr txBox="1">
            <a:spLocks noChangeArrowheads="1"/>
          </p:cNvSpPr>
          <p:nvPr/>
        </p:nvSpPr>
        <p:spPr bwMode="auto">
          <a:xfrm>
            <a:off x="7821613" y="5897563"/>
            <a:ext cx="424815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 sz="2000">
                <a:solidFill>
                  <a:srgbClr val="000000"/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    </a:t>
            </a:r>
            <a:r>
              <a:rPr lang="en-US" altLang="zh-CN" sz="2000">
                <a:latin typeface="GB Pinyinok-D" pitchFamily="2" charset="-122"/>
                <a:ea typeface="GB Pinyinok-D" pitchFamily="2" charset="-122"/>
              </a:rPr>
              <a:t>kāi</a:t>
            </a:r>
            <a:r>
              <a:rPr lang="en-US" altLang="zh-CN" sz="2000"/>
              <a:t> </a:t>
            </a:r>
            <a:r>
              <a:rPr lang="en-US" altLang="zh-CN" sz="2000">
                <a:latin typeface="GB Pinyinok-D" pitchFamily="2" charset="-122"/>
                <a:ea typeface="GB Pinyinok-D" pitchFamily="2" charset="-122"/>
              </a:rPr>
              <a:t>chē</a:t>
            </a:r>
          </a:p>
          <a:p>
            <a:pPr eaLnBrk="0" hangingPunct="0"/>
            <a:r>
              <a:rPr lang="zh-CN" altLang="en-US" sz="2400" b="1">
                <a:latin typeface="华文楷体" pitchFamily="2" charset="-122"/>
                <a:ea typeface="华文楷体" pitchFamily="2" charset="-122"/>
              </a:rPr>
              <a:t>⑥开 车</a:t>
            </a:r>
            <a:r>
              <a:rPr lang="en-US" altLang="zh-CN" sz="2400" b="1">
                <a:latin typeface="华文楷体" pitchFamily="2" charset="-122"/>
                <a:ea typeface="华文楷体" pitchFamily="2" charset="-122"/>
              </a:rPr>
              <a:t>_______</a:t>
            </a:r>
            <a:r>
              <a:rPr lang="zh-CN" altLang="en-US" sz="2400" b="1">
                <a:latin typeface="华文楷体" pitchFamily="2" charset="-122"/>
                <a:ea typeface="华文楷体" pitchFamily="2" charset="-122"/>
              </a:rPr>
              <a:t> </a:t>
            </a:r>
          </a:p>
        </p:txBody>
      </p:sp>
      <p:sp>
        <p:nvSpPr>
          <p:cNvPr id="68617" name="TextBox 25"/>
          <p:cNvSpPr txBox="1">
            <a:spLocks noChangeArrowheads="1"/>
          </p:cNvSpPr>
          <p:nvPr/>
        </p:nvSpPr>
        <p:spPr bwMode="auto">
          <a:xfrm>
            <a:off x="7821613" y="2233613"/>
            <a:ext cx="40386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 sz="2000">
                <a:latin typeface="GB Pinyinok-D" pitchFamily="2" charset="-122"/>
                <a:ea typeface="GB Pinyinok-D" pitchFamily="2" charset="-122"/>
              </a:rPr>
              <a:t>     chūzūchē</a:t>
            </a:r>
          </a:p>
          <a:p>
            <a:pPr eaLnBrk="0" hangingPunct="0"/>
            <a:r>
              <a:rPr lang="zh-CN" altLang="en-US" sz="2400" b="1"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②出租车</a:t>
            </a:r>
            <a:r>
              <a:rPr lang="en-US" altLang="zh-CN" sz="2400" b="1">
                <a:latin typeface="华文楷体" pitchFamily="2" charset="-122"/>
                <a:ea typeface="华文楷体" pitchFamily="2" charset="-122"/>
              </a:rPr>
              <a:t>_______</a:t>
            </a:r>
            <a:r>
              <a:rPr lang="zh-CN" altLang="en-US" sz="2400" b="1">
                <a:latin typeface="华文楷体" pitchFamily="2" charset="-122"/>
                <a:ea typeface="华文楷体" pitchFamily="2" charset="-122"/>
              </a:rPr>
              <a:t> </a:t>
            </a:r>
          </a:p>
        </p:txBody>
      </p:sp>
      <p:sp>
        <p:nvSpPr>
          <p:cNvPr id="68618" name="TextBox 27"/>
          <p:cNvSpPr txBox="1">
            <a:spLocks noChangeArrowheads="1"/>
          </p:cNvSpPr>
          <p:nvPr/>
        </p:nvSpPr>
        <p:spPr bwMode="auto">
          <a:xfrm>
            <a:off x="7829550" y="4137025"/>
            <a:ext cx="462756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 sz="2000">
                <a:latin typeface="GB Pinyinok-D" pitchFamily="2" charset="-122"/>
                <a:ea typeface="GB Pinyinok-D" pitchFamily="2" charset="-122"/>
              </a:rPr>
              <a:t>     fàndiàn</a:t>
            </a:r>
            <a:r>
              <a:rPr lang="en-US" altLang="zh-CN" sz="2000"/>
              <a:t> </a:t>
            </a:r>
          </a:p>
          <a:p>
            <a:pPr eaLnBrk="0" hangingPunct="0"/>
            <a:r>
              <a:rPr lang="zh-CN" altLang="en-US" sz="2400" b="1"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④饭店</a:t>
            </a:r>
            <a:r>
              <a:rPr lang="en-US" altLang="zh-CN" sz="2400" b="1"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_______</a:t>
            </a:r>
            <a:r>
              <a:rPr lang="zh-CN" altLang="en-US" sz="2400" b="1"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 </a:t>
            </a:r>
          </a:p>
        </p:txBody>
      </p:sp>
      <p:sp>
        <p:nvSpPr>
          <p:cNvPr id="68619" name="TextBox 28"/>
          <p:cNvSpPr txBox="1">
            <a:spLocks noChangeArrowheads="1"/>
          </p:cNvSpPr>
          <p:nvPr/>
        </p:nvSpPr>
        <p:spPr bwMode="auto">
          <a:xfrm>
            <a:off x="7821613" y="1416050"/>
            <a:ext cx="40386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 sz="2000" dirty="0">
                <a:latin typeface="GB Pinyinok-D" pitchFamily="2" charset="-122"/>
                <a:ea typeface="GB Pinyinok-D" pitchFamily="2" charset="-122"/>
              </a:rPr>
              <a:t>    </a:t>
            </a:r>
            <a:r>
              <a:rPr lang="en-US" altLang="zh-CN" sz="2000" dirty="0" smtClean="0">
                <a:latin typeface="GB Pinyinok-D" pitchFamily="2" charset="-122"/>
                <a:ea typeface="GB Pinyinok-D" pitchFamily="2" charset="-122"/>
              </a:rPr>
              <a:t>  </a:t>
            </a:r>
            <a:r>
              <a:rPr lang="en-US" altLang="zh-CN" sz="2000" dirty="0" err="1">
                <a:latin typeface="GB Pinyinok-D" pitchFamily="2" charset="-122"/>
                <a:ea typeface="GB Pinyinok-D" pitchFamily="2" charset="-122"/>
              </a:rPr>
              <a:t>fēijī</a:t>
            </a:r>
            <a:r>
              <a:rPr lang="en-US" altLang="zh-CN" sz="2000" dirty="0">
                <a:latin typeface="GB Pinyinok-D" pitchFamily="2" charset="-122"/>
                <a:ea typeface="GB Pinyinok-D" pitchFamily="2" charset="-122"/>
              </a:rPr>
              <a:t> </a:t>
            </a:r>
          </a:p>
          <a:p>
            <a:pPr eaLnBrk="0" hangingPunct="0"/>
            <a:r>
              <a:rPr lang="zh-CN" altLang="en-US" sz="2400" b="1" dirty="0">
                <a:latin typeface="华文楷体" pitchFamily="2" charset="-122"/>
                <a:ea typeface="华文楷体" pitchFamily="2" charset="-122"/>
              </a:rPr>
              <a:t>①飞机</a:t>
            </a:r>
            <a:r>
              <a:rPr lang="en-US" altLang="zh-CN" sz="2400" b="1" dirty="0">
                <a:latin typeface="华文楷体" pitchFamily="2" charset="-122"/>
                <a:ea typeface="华文楷体" pitchFamily="2" charset="-122"/>
              </a:rPr>
              <a:t>_______</a:t>
            </a:r>
            <a:r>
              <a:rPr lang="zh-CN" altLang="en-US" sz="2400" b="1" dirty="0">
                <a:latin typeface="华文楷体" pitchFamily="2" charset="-122"/>
                <a:ea typeface="华文楷体" pitchFamily="2" charset="-122"/>
              </a:rPr>
              <a:t>   </a:t>
            </a:r>
          </a:p>
        </p:txBody>
      </p:sp>
      <p:sp>
        <p:nvSpPr>
          <p:cNvPr id="68620" name="TextBox 29"/>
          <p:cNvSpPr txBox="1">
            <a:spLocks noChangeArrowheads="1"/>
          </p:cNvSpPr>
          <p:nvPr/>
        </p:nvSpPr>
        <p:spPr bwMode="auto">
          <a:xfrm>
            <a:off x="7840663" y="3230563"/>
            <a:ext cx="42291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 sz="2000">
                <a:solidFill>
                  <a:srgbClr val="000000"/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    </a:t>
            </a:r>
            <a:r>
              <a:rPr lang="en-US" altLang="zh-CN" sz="2000">
                <a:latin typeface="GB Pinyinok-D" pitchFamily="2" charset="-122"/>
                <a:ea typeface="GB Pinyinok-D" pitchFamily="2" charset="-122"/>
              </a:rPr>
              <a:t>dàxué</a:t>
            </a:r>
            <a:r>
              <a:rPr lang="en-US" altLang="zh-CN" sz="2000"/>
              <a:t> </a:t>
            </a:r>
            <a:r>
              <a:rPr lang="en-US" altLang="zh-CN" sz="2000">
                <a:solidFill>
                  <a:srgbClr val="000000"/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</a:t>
            </a:r>
          </a:p>
          <a:p>
            <a:pPr eaLnBrk="0" hangingPunct="0"/>
            <a:r>
              <a:rPr lang="zh-CN" altLang="en-US" sz="2400" b="1">
                <a:latin typeface="华文楷体" pitchFamily="2" charset="-122"/>
                <a:ea typeface="华文楷体" pitchFamily="2" charset="-122"/>
              </a:rPr>
              <a:t>③大学</a:t>
            </a:r>
            <a:r>
              <a:rPr lang="en-US" altLang="zh-CN" sz="2400" b="1">
                <a:latin typeface="华文楷体" pitchFamily="2" charset="-122"/>
                <a:ea typeface="华文楷体" pitchFamily="2" charset="-122"/>
              </a:rPr>
              <a:t>______</a:t>
            </a:r>
            <a:r>
              <a:rPr lang="zh-CN" altLang="en-US" sz="2400" b="1">
                <a:latin typeface="华文楷体" pitchFamily="2" charset="-122"/>
                <a:ea typeface="华文楷体" pitchFamily="2" charset="-122"/>
              </a:rPr>
              <a:t> </a:t>
            </a:r>
          </a:p>
        </p:txBody>
      </p:sp>
      <p:cxnSp>
        <p:nvCxnSpPr>
          <p:cNvPr id="68621" name="AutoShape 4"/>
          <p:cNvCxnSpPr>
            <a:cxnSpLocks noChangeShapeType="1"/>
          </p:cNvCxnSpPr>
          <p:nvPr/>
        </p:nvCxnSpPr>
        <p:spPr bwMode="auto">
          <a:xfrm flipH="1" flipV="1">
            <a:off x="100013" y="-15875"/>
            <a:ext cx="12700" cy="6872288"/>
          </a:xfrm>
          <a:prstGeom prst="straightConnector1">
            <a:avLst/>
          </a:prstGeom>
          <a:noFill/>
          <a:ln w="228600">
            <a:solidFill>
              <a:srgbClr val="800080"/>
            </a:solidFill>
            <a:round/>
            <a:headEnd/>
            <a:tailEnd/>
          </a:ln>
        </p:spPr>
      </p:cxnSp>
      <p:pic>
        <p:nvPicPr>
          <p:cNvPr id="9" name="Picture 4" descr="C:\Documents and Settings\Administrator.CAOFAN\桌面\hsk一级\2课\2-04三-前图46358923（20）.jpg"/>
          <p:cNvPicPr preferRelativeResize="0">
            <a:picLocks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317625" y="1741488"/>
            <a:ext cx="2160588" cy="1368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8623" name="TextBox 27"/>
          <p:cNvSpPr txBox="1">
            <a:spLocks/>
          </p:cNvSpPr>
          <p:nvPr/>
        </p:nvSpPr>
        <p:spPr bwMode="auto">
          <a:xfrm>
            <a:off x="1316038" y="1722438"/>
            <a:ext cx="431800" cy="45561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b="1"/>
              <a:t>A</a:t>
            </a:r>
            <a:endParaRPr lang="zh-CN" altLang="en-US" sz="2400" b="1"/>
          </a:p>
        </p:txBody>
      </p:sp>
      <p:pic>
        <p:nvPicPr>
          <p:cNvPr id="14" name="Picture 8" descr="C:\Documents and Settings\Administrator.CAOFAN\桌面\hsk一级\2课\2-08零-前图48346217（20）.jpg"/>
          <p:cNvPicPr preferRelativeResize="0">
            <a:picLocks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602163" y="1725613"/>
            <a:ext cx="2160587" cy="1368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8625" name="TextBox 30"/>
          <p:cNvSpPr txBox="1">
            <a:spLocks/>
          </p:cNvSpPr>
          <p:nvPr/>
        </p:nvSpPr>
        <p:spPr bwMode="auto">
          <a:xfrm>
            <a:off x="4583113" y="1703388"/>
            <a:ext cx="403225" cy="45561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b="1"/>
              <a:t>D</a:t>
            </a:r>
            <a:endParaRPr lang="zh-CN" altLang="en-US" sz="2400" b="1"/>
          </a:p>
        </p:txBody>
      </p:sp>
      <p:sp>
        <p:nvSpPr>
          <p:cNvPr id="68626" name="TextBox 31"/>
          <p:cNvSpPr txBox="1">
            <a:spLocks/>
          </p:cNvSpPr>
          <p:nvPr/>
        </p:nvSpPr>
        <p:spPr bwMode="auto">
          <a:xfrm>
            <a:off x="4589463" y="3451225"/>
            <a:ext cx="398462" cy="4619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b="1"/>
              <a:t>E</a:t>
            </a:r>
            <a:endParaRPr lang="zh-CN" altLang="en-US" sz="2400" b="1"/>
          </a:p>
        </p:txBody>
      </p:sp>
      <p:pic>
        <p:nvPicPr>
          <p:cNvPr id="13" name="Picture 7" descr="C:\Documents and Settings\Administrator.CAOFAN\桌面\hsk一级\2课\2-07羊-前图7629013（20）.jpg"/>
          <p:cNvPicPr preferRelativeResize="0">
            <a:picLocks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4627563" y="5202238"/>
            <a:ext cx="2159000" cy="1368425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8628" name="TextBox 32"/>
          <p:cNvSpPr txBox="1">
            <a:spLocks/>
          </p:cNvSpPr>
          <p:nvPr/>
        </p:nvSpPr>
        <p:spPr bwMode="auto">
          <a:xfrm>
            <a:off x="4597400" y="5187950"/>
            <a:ext cx="404813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b="1"/>
              <a:t>F</a:t>
            </a:r>
            <a:endParaRPr lang="zh-CN" altLang="en-US" sz="2400" b="1"/>
          </a:p>
        </p:txBody>
      </p:sp>
      <p:sp>
        <p:nvSpPr>
          <p:cNvPr id="25" name="TextBox 27"/>
          <p:cNvSpPr txBox="1">
            <a:spLocks/>
          </p:cNvSpPr>
          <p:nvPr/>
        </p:nvSpPr>
        <p:spPr bwMode="auto">
          <a:xfrm>
            <a:off x="8888413" y="5313363"/>
            <a:ext cx="1541462" cy="461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b="1"/>
              <a:t>B</a:t>
            </a:r>
            <a:endParaRPr lang="zh-CN" altLang="en-US" sz="2400" b="1"/>
          </a:p>
        </p:txBody>
      </p:sp>
      <p:sp>
        <p:nvSpPr>
          <p:cNvPr id="26" name="TextBox 28"/>
          <p:cNvSpPr txBox="1">
            <a:spLocks/>
          </p:cNvSpPr>
          <p:nvPr/>
        </p:nvSpPr>
        <p:spPr bwMode="auto">
          <a:xfrm flipH="1">
            <a:off x="9275763" y="6184900"/>
            <a:ext cx="839787" cy="46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b="1"/>
              <a:t>C</a:t>
            </a:r>
            <a:endParaRPr lang="zh-CN" altLang="en-US" sz="2400" b="1"/>
          </a:p>
        </p:txBody>
      </p:sp>
      <p:sp>
        <p:nvSpPr>
          <p:cNvPr id="27" name="TextBox 32"/>
          <p:cNvSpPr txBox="1">
            <a:spLocks/>
          </p:cNvSpPr>
          <p:nvPr/>
        </p:nvSpPr>
        <p:spPr bwMode="auto">
          <a:xfrm>
            <a:off x="9126538" y="3524250"/>
            <a:ext cx="1320800" cy="46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b="1"/>
              <a:t>A</a:t>
            </a:r>
            <a:endParaRPr lang="zh-CN" altLang="en-US" sz="2400" b="1"/>
          </a:p>
        </p:txBody>
      </p:sp>
      <p:sp>
        <p:nvSpPr>
          <p:cNvPr id="28" name="TextBox 29"/>
          <p:cNvSpPr txBox="1">
            <a:spLocks/>
          </p:cNvSpPr>
          <p:nvPr/>
        </p:nvSpPr>
        <p:spPr bwMode="auto">
          <a:xfrm>
            <a:off x="9170988" y="1708150"/>
            <a:ext cx="1323975" cy="46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b="1"/>
              <a:t>D</a:t>
            </a:r>
            <a:endParaRPr lang="zh-CN" altLang="en-US" sz="2400" b="1"/>
          </a:p>
        </p:txBody>
      </p:sp>
      <p:sp>
        <p:nvSpPr>
          <p:cNvPr id="29" name="TextBox 30"/>
          <p:cNvSpPr txBox="1">
            <a:spLocks/>
          </p:cNvSpPr>
          <p:nvPr/>
        </p:nvSpPr>
        <p:spPr bwMode="auto">
          <a:xfrm>
            <a:off x="9564688" y="2524125"/>
            <a:ext cx="1196975" cy="46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b="1"/>
              <a:t>F</a:t>
            </a:r>
            <a:endParaRPr lang="zh-CN" altLang="en-US" sz="2400" b="1"/>
          </a:p>
        </p:txBody>
      </p:sp>
      <p:sp>
        <p:nvSpPr>
          <p:cNvPr id="30" name="TextBox 31"/>
          <p:cNvSpPr txBox="1">
            <a:spLocks/>
          </p:cNvSpPr>
          <p:nvPr/>
        </p:nvSpPr>
        <p:spPr bwMode="auto">
          <a:xfrm>
            <a:off x="9139238" y="4411663"/>
            <a:ext cx="1320800" cy="461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b="1"/>
              <a:t> E</a:t>
            </a:r>
            <a:endParaRPr lang="zh-CN" altLang="en-US" sz="2400" b="1"/>
          </a:p>
        </p:txBody>
      </p:sp>
      <p:sp>
        <p:nvSpPr>
          <p:cNvPr id="68635" name="TextBox 28"/>
          <p:cNvSpPr txBox="1">
            <a:spLocks/>
          </p:cNvSpPr>
          <p:nvPr/>
        </p:nvSpPr>
        <p:spPr bwMode="auto">
          <a:xfrm>
            <a:off x="1290638" y="3455988"/>
            <a:ext cx="400050" cy="46196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b="1"/>
              <a:t>B</a:t>
            </a:r>
            <a:endParaRPr lang="zh-CN" altLang="en-US" sz="2400" b="1"/>
          </a:p>
        </p:txBody>
      </p:sp>
      <p:sp>
        <p:nvSpPr>
          <p:cNvPr id="68636" name="TextBox 29"/>
          <p:cNvSpPr txBox="1">
            <a:spLocks/>
          </p:cNvSpPr>
          <p:nvPr/>
        </p:nvSpPr>
        <p:spPr bwMode="auto">
          <a:xfrm>
            <a:off x="1317625" y="5207000"/>
            <a:ext cx="400050" cy="4619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b="1"/>
              <a:t>C</a:t>
            </a:r>
            <a:endParaRPr lang="zh-CN" altLang="en-US" sz="2400" b="1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802" name="AutoShape 4"/>
          <p:cNvCxnSpPr>
            <a:cxnSpLocks noChangeShapeType="1"/>
          </p:cNvCxnSpPr>
          <p:nvPr/>
        </p:nvCxnSpPr>
        <p:spPr bwMode="auto">
          <a:xfrm flipH="1" flipV="1">
            <a:off x="100013" y="-15875"/>
            <a:ext cx="12700" cy="6872288"/>
          </a:xfrm>
          <a:prstGeom prst="straightConnector1">
            <a:avLst/>
          </a:prstGeom>
          <a:noFill/>
          <a:ln w="228600">
            <a:solidFill>
              <a:srgbClr val="800080"/>
            </a:solidFill>
            <a:round/>
            <a:headEnd/>
            <a:tailEnd/>
          </a:ln>
        </p:spPr>
      </p:cxnSp>
      <p:cxnSp>
        <p:nvCxnSpPr>
          <p:cNvPr id="44" name="直接连接符 43"/>
          <p:cNvCxnSpPr/>
          <p:nvPr/>
        </p:nvCxnSpPr>
        <p:spPr bwMode="auto">
          <a:xfrm>
            <a:off x="307975" y="652463"/>
            <a:ext cx="2724150" cy="1587"/>
          </a:xfrm>
          <a:prstGeom prst="line">
            <a:avLst/>
          </a:prstGeom>
          <a:ln w="69850" cmpd="thickThin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328613" y="6350"/>
            <a:ext cx="5419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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742950" indent="-285750">
              <a:lnSpc>
                <a:spcPct val="130000"/>
              </a:lnSpc>
              <a:buFont typeface="Calibri" panose="020F0502020204030204" pitchFamily="34" charset="0"/>
              <a:buChar char=" 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•"/>
              <a:defRPr sz="2000"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3600" b="1" dirty="0" smtClean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语言点</a:t>
            </a:r>
            <a:r>
              <a:rPr lang="en-US" altLang="zh-CN" sz="3600" b="1" i="1" dirty="0" smtClean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Language Points</a:t>
            </a:r>
            <a:endParaRPr lang="zh-CN" altLang="en-US" sz="3600" b="1" i="1" dirty="0">
              <a:solidFill>
                <a:srgbClr val="D09E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0225" y="812800"/>
            <a:ext cx="94805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800" b="1" dirty="0">
                <a:latin typeface="+mn-ea"/>
                <a:ea typeface="+mn-ea"/>
              </a:rPr>
              <a:t>1</a:t>
            </a:r>
            <a:r>
              <a:rPr lang="en-US" altLang="zh-CN" sz="2800" b="1" dirty="0" smtClean="0">
                <a:latin typeface="+mn-ea"/>
                <a:ea typeface="+mn-ea"/>
              </a:rPr>
              <a:t>.</a:t>
            </a:r>
            <a:r>
              <a:rPr lang="zh-CN" altLang="en-US" sz="2800" b="1" dirty="0" smtClean="0">
                <a:latin typeface="+mn-ea"/>
                <a:ea typeface="+mn-ea"/>
              </a:rPr>
              <a:t> </a:t>
            </a:r>
            <a:r>
              <a:rPr lang="en-US" altLang="zh-CN" sz="2800" b="1" dirty="0" smtClean="0">
                <a:latin typeface="+mn-ea"/>
                <a:ea typeface="+mn-ea"/>
              </a:rPr>
              <a:t>The </a:t>
            </a:r>
            <a:r>
              <a:rPr lang="en-US" altLang="zh-CN" sz="2800" b="1" dirty="0">
                <a:latin typeface="+mn-ea"/>
                <a:ea typeface="+mn-ea"/>
              </a:rPr>
              <a:t>Structure</a:t>
            </a:r>
            <a:r>
              <a:rPr lang="zh-CN" altLang="en-US" sz="2800" b="1" dirty="0">
                <a:latin typeface="+mn-ea"/>
                <a:ea typeface="+mn-ea"/>
              </a:rPr>
              <a:t>“是</a:t>
            </a:r>
            <a:r>
              <a:rPr lang="en-US" altLang="zh-CN" sz="2800" b="1" dirty="0">
                <a:latin typeface="+mn-ea"/>
                <a:ea typeface="+mn-ea"/>
              </a:rPr>
              <a:t>……</a:t>
            </a:r>
            <a:r>
              <a:rPr lang="zh-CN" altLang="en-US" sz="2800" b="1" dirty="0">
                <a:latin typeface="+mn-ea"/>
                <a:ea typeface="+mn-ea"/>
              </a:rPr>
              <a:t>的”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8612" y="1518899"/>
            <a:ext cx="11605885" cy="461665"/>
          </a:xfrm>
          <a:prstGeom prst="rect">
            <a:avLst/>
          </a:prstGeom>
          <a:solidFill>
            <a:srgbClr val="C198E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b="1" dirty="0" smtClean="0">
                <a:latin typeface="黑体" pitchFamily="49" charset="-122"/>
                <a:ea typeface="黑体" pitchFamily="49" charset="-122"/>
              </a:rPr>
              <a:t>Subject</a:t>
            </a:r>
            <a:r>
              <a:rPr lang="en-US" altLang="zh-CN" sz="2400" b="1" dirty="0" smtClean="0">
                <a:latin typeface="华文细黑" pitchFamily="2" charset="-122"/>
                <a:ea typeface="华文细黑" pitchFamily="2" charset="-122"/>
              </a:rPr>
              <a:t>+</a:t>
            </a:r>
            <a:r>
              <a:rPr lang="zh-CN" altLang="en-US" sz="2400" b="1" dirty="0" smtClean="0">
                <a:latin typeface="华文细黑" pitchFamily="2" charset="-122"/>
                <a:ea typeface="华文细黑" pitchFamily="2" charset="-122"/>
              </a:rPr>
              <a:t>（</a:t>
            </a:r>
            <a:r>
              <a:rPr lang="en-US" sz="2400" dirty="0" smtClean="0"/>
              <a:t> </a:t>
            </a:r>
            <a:r>
              <a:rPr lang="zh-CN" altLang="en-US" sz="2400" dirty="0" smtClean="0"/>
              <a:t>是</a:t>
            </a:r>
            <a:r>
              <a:rPr lang="en-US" sz="2400" dirty="0" err="1" smtClean="0"/>
              <a:t>Shì</a:t>
            </a:r>
            <a:r>
              <a:rPr lang="en-US" sz="2400" dirty="0" smtClean="0"/>
              <a:t> </a:t>
            </a:r>
            <a:r>
              <a:rPr lang="zh-CN" altLang="en-US" sz="2400" b="1" dirty="0" smtClean="0">
                <a:latin typeface="华文细黑" pitchFamily="2" charset="-122"/>
                <a:ea typeface="华文细黑" pitchFamily="2" charset="-122"/>
              </a:rPr>
              <a:t>）</a:t>
            </a:r>
            <a:r>
              <a:rPr lang="en-US" altLang="zh-CN" sz="2400" b="1" dirty="0" smtClean="0">
                <a:latin typeface="华文细黑" pitchFamily="2" charset="-122"/>
                <a:ea typeface="华文细黑" pitchFamily="2" charset="-122"/>
              </a:rPr>
              <a:t>+</a:t>
            </a:r>
            <a:r>
              <a:rPr lang="en-US" altLang="zh-CN" sz="2400" b="1" dirty="0" smtClean="0">
                <a:latin typeface="黑体" pitchFamily="49" charset="-122"/>
                <a:ea typeface="黑体" pitchFamily="49" charset="-122"/>
              </a:rPr>
              <a:t>Time/Place/</a:t>
            </a:r>
            <a:r>
              <a:rPr lang="en-US" altLang="zh-CN" sz="2400" b="1" dirty="0" err="1" smtClean="0">
                <a:latin typeface="黑体" pitchFamily="49" charset="-122"/>
                <a:ea typeface="黑体" pitchFamily="49" charset="-122"/>
              </a:rPr>
              <a:t>Manner</a:t>
            </a:r>
            <a:r>
              <a:rPr lang="en-US" altLang="zh-CN" sz="2400" b="1" dirty="0" err="1" smtClean="0">
                <a:latin typeface="华文细黑" pitchFamily="2" charset="-122"/>
                <a:ea typeface="华文细黑" pitchFamily="2" charset="-122"/>
              </a:rPr>
              <a:t>+verb</a:t>
            </a:r>
            <a:r>
              <a:rPr lang="zh-CN" altLang="en-US" sz="2400" b="1" dirty="0" smtClean="0">
                <a:latin typeface="华文细黑" pitchFamily="2" charset="-122"/>
                <a:ea typeface="华文细黑" pitchFamily="2" charset="-122"/>
              </a:rPr>
              <a:t>（</a:t>
            </a:r>
            <a:r>
              <a:rPr lang="en-US" altLang="zh-CN" sz="2400" b="1" dirty="0" smtClean="0">
                <a:latin typeface="华文细黑" pitchFamily="2" charset="-122"/>
                <a:ea typeface="华文细黑" pitchFamily="2" charset="-122"/>
              </a:rPr>
              <a:t>object</a:t>
            </a:r>
            <a:r>
              <a:rPr lang="zh-CN" altLang="en-US" sz="2400" b="1" dirty="0" smtClean="0">
                <a:latin typeface="华文细黑" pitchFamily="2" charset="-122"/>
                <a:ea typeface="华文细黑" pitchFamily="2" charset="-122"/>
              </a:rPr>
              <a:t>）</a:t>
            </a:r>
            <a:r>
              <a:rPr lang="en-US" altLang="zh-CN" sz="2400" b="1" dirty="0" smtClean="0">
                <a:latin typeface="华文细黑" pitchFamily="2" charset="-122"/>
                <a:ea typeface="华文细黑" pitchFamily="2" charset="-122"/>
              </a:rPr>
              <a:t>+</a:t>
            </a:r>
            <a:r>
              <a:rPr lang="zh-CN" altLang="en-US" sz="2400" b="1" dirty="0" smtClean="0">
                <a:latin typeface="华文细黑" pitchFamily="2" charset="-122"/>
                <a:ea typeface="华文细黑" pitchFamily="2" charset="-122"/>
              </a:rPr>
              <a:t>的</a:t>
            </a:r>
            <a:r>
              <a:rPr lang="en-US" altLang="zh-CN" sz="2400" b="1" dirty="0" smtClean="0">
                <a:latin typeface="华文细黑" pitchFamily="2" charset="-122"/>
                <a:ea typeface="华文细黑" pitchFamily="2" charset="-122"/>
              </a:rPr>
              <a:t>de</a:t>
            </a:r>
            <a:r>
              <a:rPr lang="zh-CN" altLang="en-US" sz="2400" b="1" dirty="0" smtClean="0">
                <a:latin typeface="华文细黑" pitchFamily="2" charset="-122"/>
                <a:ea typeface="华文细黑" pitchFamily="2" charset="-122"/>
              </a:rPr>
              <a:t>。</a:t>
            </a:r>
            <a:endParaRPr lang="zh-CN" altLang="en-US" sz="2400" b="1" dirty="0">
              <a:latin typeface="华文细黑" pitchFamily="2" charset="-122"/>
              <a:ea typeface="华文细黑" pitchFamily="2" charset="-122"/>
            </a:endParaRPr>
          </a:p>
        </p:txBody>
      </p:sp>
      <p:graphicFrame>
        <p:nvGraphicFramePr>
          <p:cNvPr id="17" name="表格 16"/>
          <p:cNvGraphicFramePr>
            <a:graphicFrameLocks noGrp="1"/>
          </p:cNvGraphicFramePr>
          <p:nvPr/>
        </p:nvGraphicFramePr>
        <p:xfrm>
          <a:off x="1611313" y="3524250"/>
          <a:ext cx="9093802" cy="2575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7101"/>
                <a:gridCol w="867103"/>
                <a:gridCol w="3184635"/>
                <a:gridCol w="1954924"/>
                <a:gridCol w="1230039"/>
              </a:tblGrid>
              <a:tr h="9294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dirty="0" smtClean="0">
                          <a:solidFill>
                            <a:schemeClr val="bg1"/>
                          </a:solidFill>
                          <a:latin typeface="黑体" pitchFamily="49" charset="-122"/>
                          <a:ea typeface="黑体" pitchFamily="49" charset="-122"/>
                        </a:rPr>
                        <a:t>Subject</a:t>
                      </a:r>
                      <a:endParaRPr lang="zh-CN" altLang="en-US" sz="2400" b="1" dirty="0" smtClean="0">
                        <a:solidFill>
                          <a:schemeClr val="bg1"/>
                        </a:solidFill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E75B6">
                        <a:alpha val="8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b="1" dirty="0" smtClean="0">
                          <a:solidFill>
                            <a:schemeClr val="bg1"/>
                          </a:solidFill>
                          <a:latin typeface="黑体" pitchFamily="49" charset="-122"/>
                          <a:ea typeface="黑体" pitchFamily="49" charset="-122"/>
                        </a:rPr>
                        <a:t>是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E75B6">
                        <a:alpha val="8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dirty="0" smtClean="0">
                          <a:solidFill>
                            <a:schemeClr val="bg1"/>
                          </a:solidFill>
                          <a:latin typeface="黑体" pitchFamily="49" charset="-122"/>
                          <a:ea typeface="黑体" pitchFamily="49" charset="-122"/>
                        </a:rPr>
                        <a:t>Time/Place/Manner</a:t>
                      </a:r>
                      <a:endParaRPr lang="zh-CN" altLang="en-US" sz="2400" b="1" dirty="0" smtClean="0">
                        <a:solidFill>
                          <a:schemeClr val="bg1"/>
                        </a:solidFill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E75B6">
                        <a:alpha val="8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Verb</a:t>
                      </a:r>
                      <a:endParaRPr lang="zh-CN" altLang="en-US" sz="2400" b="1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E75B6">
                        <a:alpha val="8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b="1" dirty="0" smtClean="0">
                          <a:solidFill>
                            <a:schemeClr val="bg1"/>
                          </a:solidFill>
                          <a:latin typeface="黑体" pitchFamily="49" charset="-122"/>
                          <a:ea typeface="黑体" pitchFamily="49" charset="-122"/>
                        </a:rPr>
                        <a:t>的</a:t>
                      </a:r>
                      <a:endParaRPr lang="en-US" altLang="zh-CN" sz="2400" b="1" dirty="0" smtClean="0">
                        <a:solidFill>
                          <a:schemeClr val="bg1"/>
                        </a:solidFill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2E75B6">
                        <a:alpha val="85098"/>
                      </a:srgbClr>
                    </a:solidFill>
                  </a:tcPr>
                </a:tc>
              </a:tr>
              <a:tr h="671729">
                <a:tc>
                  <a:txBody>
                    <a:bodyPr/>
                    <a:lstStyle/>
                    <a:p>
                      <a:pPr algn="ctr"/>
                      <a:endParaRPr lang="en-US" altLang="zh-CN" sz="2400" b="1" dirty="0" smtClean="0">
                        <a:solidFill>
                          <a:schemeClr val="tx1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  <a:p>
                      <a:pPr algn="ctr"/>
                      <a:r>
                        <a:rPr lang="zh-CN" altLang="en-US" sz="2400" b="1" dirty="0" smtClean="0">
                          <a:solidFill>
                            <a:schemeClr val="tx1"/>
                          </a:solidFill>
                          <a:latin typeface="华文楷体" pitchFamily="2" charset="-122"/>
                          <a:ea typeface="华文楷体" pitchFamily="2" charset="-122"/>
                        </a:rPr>
                        <a:t>这</a:t>
                      </a:r>
                      <a:endParaRPr lang="zh-CN" altLang="en-US" sz="2400" b="1" dirty="0">
                        <a:solidFill>
                          <a:schemeClr val="tx1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b="1" dirty="0" smtClean="0">
                        <a:solidFill>
                          <a:schemeClr val="tx1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  <a:p>
                      <a:pPr algn="ctr"/>
                      <a:r>
                        <a:rPr lang="zh-CN" altLang="en-US" sz="2400" b="1" dirty="0" smtClean="0">
                          <a:solidFill>
                            <a:schemeClr val="tx1"/>
                          </a:solidFill>
                          <a:latin typeface="华文楷体" pitchFamily="2" charset="-122"/>
                          <a:ea typeface="华文楷体" pitchFamily="2" charset="-122"/>
                        </a:rPr>
                        <a:t>是</a:t>
                      </a:r>
                      <a:endParaRPr lang="zh-CN" altLang="en-US" sz="2400" b="1" dirty="0">
                        <a:solidFill>
                          <a:schemeClr val="tx1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b="1" dirty="0" smtClean="0">
                        <a:solidFill>
                          <a:schemeClr val="tx1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  <a:p>
                      <a:pPr algn="ctr"/>
                      <a:r>
                        <a:rPr lang="zh-CN" altLang="en-US" sz="2400" b="1" dirty="0" smtClean="0">
                          <a:solidFill>
                            <a:schemeClr val="tx1"/>
                          </a:solidFill>
                          <a:latin typeface="华文楷体" pitchFamily="2" charset="-122"/>
                          <a:ea typeface="华文楷体" pitchFamily="2" charset="-122"/>
                        </a:rPr>
                        <a:t>在北京</a:t>
                      </a:r>
                      <a:endParaRPr lang="zh-CN" altLang="en-US" sz="2400" b="1" dirty="0">
                        <a:solidFill>
                          <a:schemeClr val="tx1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b="1" dirty="0" smtClean="0">
                        <a:solidFill>
                          <a:schemeClr val="tx1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  <a:p>
                      <a:pPr algn="ctr"/>
                      <a:r>
                        <a:rPr lang="zh-CN" altLang="en-US" sz="2400" b="1" dirty="0" smtClean="0">
                          <a:solidFill>
                            <a:schemeClr val="tx1"/>
                          </a:solidFill>
                          <a:latin typeface="华文楷体" pitchFamily="2" charset="-122"/>
                          <a:ea typeface="华文楷体" pitchFamily="2" charset="-122"/>
                        </a:rPr>
                        <a:t>买</a:t>
                      </a:r>
                      <a:endParaRPr lang="zh-CN" altLang="en-US" sz="2400" b="1" dirty="0">
                        <a:solidFill>
                          <a:schemeClr val="tx1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b="1" dirty="0" smtClean="0">
                        <a:solidFill>
                          <a:schemeClr val="tx1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  <a:p>
                      <a:pPr algn="ctr"/>
                      <a:r>
                        <a:rPr lang="zh-CN" altLang="en-US" sz="2400" b="1" dirty="0" smtClean="0">
                          <a:solidFill>
                            <a:schemeClr val="tx1"/>
                          </a:solidFill>
                          <a:latin typeface="华文楷体" pitchFamily="2" charset="-122"/>
                          <a:ea typeface="华文楷体" pitchFamily="2" charset="-122"/>
                        </a:rPr>
                        <a:t>的。</a:t>
                      </a:r>
                      <a:endParaRPr lang="zh-CN" altLang="en-US" sz="2400" b="1" dirty="0">
                        <a:solidFill>
                          <a:schemeClr val="tx1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algn="ctr"/>
                      <a:endParaRPr lang="en-US" altLang="zh-CN" sz="2400" b="1" dirty="0" smtClean="0">
                        <a:solidFill>
                          <a:srgbClr val="C00000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  <a:p>
                      <a:pPr algn="ctr"/>
                      <a:r>
                        <a:rPr lang="zh-CN" altLang="en-US" sz="2400" b="1" dirty="0" smtClean="0">
                          <a:solidFill>
                            <a:srgbClr val="C00000"/>
                          </a:solidFill>
                          <a:latin typeface="华文楷体" pitchFamily="2" charset="-122"/>
                          <a:ea typeface="华文楷体" pitchFamily="2" charset="-122"/>
                        </a:rPr>
                        <a:t>你们</a:t>
                      </a:r>
                      <a:endParaRPr lang="zh-CN" altLang="en-US" sz="2400" b="1" dirty="0">
                        <a:solidFill>
                          <a:srgbClr val="C00000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b="1" dirty="0" smtClean="0">
                        <a:solidFill>
                          <a:srgbClr val="C00000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  <a:p>
                      <a:pPr algn="ctr"/>
                      <a:r>
                        <a:rPr lang="zh-CN" altLang="en-US" sz="2400" b="1" dirty="0" smtClean="0">
                          <a:solidFill>
                            <a:srgbClr val="C00000"/>
                          </a:solidFill>
                          <a:latin typeface="华文楷体" pitchFamily="2" charset="-122"/>
                          <a:ea typeface="华文楷体" pitchFamily="2" charset="-122"/>
                        </a:rPr>
                        <a:t>是</a:t>
                      </a:r>
                      <a:endParaRPr lang="zh-CN" altLang="en-US" sz="2400" b="1" dirty="0">
                        <a:solidFill>
                          <a:srgbClr val="C00000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b="1" dirty="0" smtClean="0">
                        <a:solidFill>
                          <a:srgbClr val="C00000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  <a:p>
                      <a:pPr algn="ctr"/>
                      <a:r>
                        <a:rPr lang="zh-CN" altLang="en-US" sz="2400" b="1" dirty="0" smtClean="0">
                          <a:solidFill>
                            <a:srgbClr val="C00000"/>
                          </a:solidFill>
                          <a:latin typeface="华文楷体" pitchFamily="2" charset="-122"/>
                          <a:ea typeface="华文楷体" pitchFamily="2" charset="-122"/>
                        </a:rPr>
                        <a:t>怎么</a:t>
                      </a:r>
                      <a:endParaRPr lang="zh-CN" altLang="en-US" sz="2400" b="1" dirty="0">
                        <a:solidFill>
                          <a:srgbClr val="C00000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b="1" dirty="0" smtClean="0">
                        <a:solidFill>
                          <a:srgbClr val="C00000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  <a:p>
                      <a:pPr algn="ctr"/>
                      <a:r>
                        <a:rPr lang="zh-CN" altLang="en-US" sz="2400" b="1" dirty="0" smtClean="0">
                          <a:solidFill>
                            <a:srgbClr val="C00000"/>
                          </a:solidFill>
                          <a:latin typeface="华文楷体" pitchFamily="2" charset="-122"/>
                          <a:ea typeface="华文楷体" pitchFamily="2" charset="-122"/>
                        </a:rPr>
                        <a:t>来饭店</a:t>
                      </a:r>
                      <a:endParaRPr lang="zh-CN" altLang="en-US" sz="2400" b="1" dirty="0">
                        <a:solidFill>
                          <a:srgbClr val="C00000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b="1" dirty="0" smtClean="0">
                        <a:solidFill>
                          <a:srgbClr val="C00000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  <a:p>
                      <a:pPr algn="ctr"/>
                      <a:r>
                        <a:rPr lang="zh-CN" altLang="en-US" sz="2400" b="1" dirty="0" smtClean="0">
                          <a:solidFill>
                            <a:srgbClr val="C00000"/>
                          </a:solidFill>
                          <a:latin typeface="华文楷体" pitchFamily="2" charset="-122"/>
                          <a:ea typeface="华文楷体" pitchFamily="2" charset="-122"/>
                        </a:rPr>
                        <a:t>的？</a:t>
                      </a:r>
                      <a:endParaRPr lang="zh-CN" altLang="en-US" sz="2400" b="1" dirty="0">
                        <a:solidFill>
                          <a:srgbClr val="C00000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28613" y="2132964"/>
            <a:ext cx="9319883" cy="1200329"/>
          </a:xfrm>
          <a:prstGeom prst="rect">
            <a:avLst/>
          </a:prstGeom>
          <a:solidFill>
            <a:srgbClr val="C198E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b="1" dirty="0">
                <a:latin typeface="华文细黑" pitchFamily="2" charset="-122"/>
                <a:ea typeface="华文细黑" pitchFamily="2" charset="-122"/>
              </a:rPr>
              <a:t>                         </a:t>
            </a:r>
            <a:r>
              <a:rPr lang="en-US" altLang="zh-CN" sz="2400" b="1" dirty="0" smtClean="0">
                <a:latin typeface="华文细黑" pitchFamily="2" charset="-122"/>
                <a:ea typeface="华文细黑" pitchFamily="2" charset="-122"/>
              </a:rPr>
              <a:t>              +when</a:t>
            </a:r>
            <a:endParaRPr lang="en-US" altLang="zh-CN" sz="2400" b="1" dirty="0">
              <a:latin typeface="华文细黑" pitchFamily="2" charset="-122"/>
              <a:ea typeface="华文细黑" pitchFamily="2" charset="-122"/>
            </a:endParaRPr>
          </a:p>
          <a:p>
            <a:pPr>
              <a:defRPr/>
            </a:pPr>
            <a:r>
              <a:rPr lang="en-US" altLang="zh-CN" sz="2400" b="1" dirty="0" smtClean="0">
                <a:latin typeface="黑体" pitchFamily="49" charset="-122"/>
                <a:ea typeface="黑体" pitchFamily="49" charset="-122"/>
              </a:rPr>
              <a:t>Subject </a:t>
            </a:r>
            <a:r>
              <a:rPr lang="en-US" altLang="zh-CN" sz="2400" b="1" dirty="0" smtClean="0">
                <a:latin typeface="华文细黑" pitchFamily="2" charset="-122"/>
                <a:ea typeface="华文细黑" pitchFamily="2" charset="-122"/>
              </a:rPr>
              <a:t>+</a:t>
            </a:r>
            <a:r>
              <a:rPr lang="zh-CN" altLang="en-US" sz="2400" b="1" dirty="0" smtClean="0">
                <a:latin typeface="华文细黑" pitchFamily="2" charset="-122"/>
                <a:ea typeface="华文细黑" pitchFamily="2" charset="-122"/>
              </a:rPr>
              <a:t>（</a:t>
            </a:r>
            <a:r>
              <a:rPr lang="zh-CN" altLang="en-US" sz="2400" dirty="0" smtClean="0"/>
              <a:t>是</a:t>
            </a:r>
            <a:r>
              <a:rPr lang="en-US" sz="2400" dirty="0" err="1" smtClean="0"/>
              <a:t>Shì</a:t>
            </a:r>
            <a:r>
              <a:rPr lang="en-US" sz="2400" dirty="0" smtClean="0"/>
              <a:t> </a:t>
            </a:r>
            <a:r>
              <a:rPr lang="zh-CN" altLang="en-US" sz="2400" b="1" dirty="0" smtClean="0">
                <a:latin typeface="华文细黑" pitchFamily="2" charset="-122"/>
                <a:ea typeface="华文细黑" pitchFamily="2" charset="-122"/>
              </a:rPr>
              <a:t>）</a:t>
            </a:r>
            <a:r>
              <a:rPr lang="en-US" altLang="zh-CN" sz="2400" b="1" dirty="0" smtClean="0">
                <a:latin typeface="华文细黑" pitchFamily="2" charset="-122"/>
                <a:ea typeface="华文细黑" pitchFamily="2" charset="-122"/>
              </a:rPr>
              <a:t>  + where</a:t>
            </a:r>
            <a:r>
              <a:rPr lang="zh-CN" altLang="en-US" sz="2400" b="1" dirty="0" smtClean="0">
                <a:latin typeface="华文细黑" pitchFamily="2" charset="-122"/>
                <a:ea typeface="华文细黑" pitchFamily="2" charset="-122"/>
              </a:rPr>
              <a:t>            </a:t>
            </a:r>
            <a:r>
              <a:rPr lang="en-US" altLang="zh-CN" sz="2400" b="1" dirty="0" smtClean="0">
                <a:latin typeface="华文细黑" pitchFamily="2" charset="-122"/>
                <a:ea typeface="华文细黑" pitchFamily="2" charset="-122"/>
              </a:rPr>
              <a:t>+verb</a:t>
            </a:r>
            <a:r>
              <a:rPr lang="zh-CN" altLang="en-US" sz="2400" b="1" dirty="0" smtClean="0">
                <a:latin typeface="华文细黑" pitchFamily="2" charset="-122"/>
                <a:ea typeface="华文细黑" pitchFamily="2" charset="-122"/>
              </a:rPr>
              <a:t>（</a:t>
            </a:r>
            <a:r>
              <a:rPr lang="en-US" altLang="zh-CN" sz="2400" b="1" dirty="0" smtClean="0">
                <a:latin typeface="华文细黑" pitchFamily="2" charset="-122"/>
                <a:ea typeface="华文细黑" pitchFamily="2" charset="-122"/>
              </a:rPr>
              <a:t>object</a:t>
            </a:r>
            <a:r>
              <a:rPr lang="zh-CN" altLang="en-US" sz="2400" b="1" dirty="0" smtClean="0">
                <a:latin typeface="华文细黑" pitchFamily="2" charset="-122"/>
                <a:ea typeface="华文细黑" pitchFamily="2" charset="-122"/>
              </a:rPr>
              <a:t>）</a:t>
            </a:r>
            <a:r>
              <a:rPr lang="en-US" altLang="zh-CN" sz="2400" b="1" dirty="0" smtClean="0">
                <a:latin typeface="华文细黑" pitchFamily="2" charset="-122"/>
                <a:ea typeface="华文细黑" pitchFamily="2" charset="-122"/>
              </a:rPr>
              <a:t>+</a:t>
            </a:r>
            <a:r>
              <a:rPr lang="zh-CN" altLang="en-US" sz="2400" b="1" dirty="0" smtClean="0">
                <a:latin typeface="华文细黑" pitchFamily="2" charset="-122"/>
                <a:ea typeface="华文细黑" pitchFamily="2" charset="-122"/>
              </a:rPr>
              <a:t>的</a:t>
            </a:r>
            <a:r>
              <a:rPr lang="en-US" altLang="zh-CN" sz="2400" b="1" dirty="0" smtClean="0">
                <a:latin typeface="华文细黑" pitchFamily="2" charset="-122"/>
                <a:ea typeface="华文细黑" pitchFamily="2" charset="-122"/>
              </a:rPr>
              <a:t>de?</a:t>
            </a:r>
            <a:endParaRPr lang="en-US" altLang="zh-CN" sz="2400" b="1" dirty="0">
              <a:latin typeface="华文细黑" pitchFamily="2" charset="-122"/>
              <a:ea typeface="华文细黑" pitchFamily="2" charset="-122"/>
            </a:endParaRPr>
          </a:p>
          <a:p>
            <a:pPr>
              <a:defRPr/>
            </a:pPr>
            <a:r>
              <a:rPr lang="en-US" altLang="zh-CN" sz="2400" b="1" dirty="0">
                <a:latin typeface="华文细黑" pitchFamily="2" charset="-122"/>
                <a:ea typeface="华文细黑" pitchFamily="2" charset="-122"/>
              </a:rPr>
              <a:t>                         </a:t>
            </a:r>
            <a:r>
              <a:rPr lang="en-US" altLang="zh-CN" sz="2400" b="1" dirty="0" smtClean="0">
                <a:latin typeface="华文细黑" pitchFamily="2" charset="-122"/>
                <a:ea typeface="华文细黑" pitchFamily="2" charset="-122"/>
              </a:rPr>
              <a:t>                +how</a:t>
            </a:r>
            <a:endParaRPr lang="zh-CN" altLang="en-US" sz="2400" b="1" dirty="0"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10" name="左大括号 9"/>
          <p:cNvSpPr/>
          <p:nvPr/>
        </p:nvSpPr>
        <p:spPr>
          <a:xfrm>
            <a:off x="3294993" y="2266950"/>
            <a:ext cx="155575" cy="914400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1" name="右大括号 10"/>
          <p:cNvSpPr/>
          <p:nvPr/>
        </p:nvSpPr>
        <p:spPr>
          <a:xfrm>
            <a:off x="5062811" y="2266950"/>
            <a:ext cx="155575" cy="91440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2128346" y="4477406"/>
            <a:ext cx="85767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/>
              <a:t>Zhè</a:t>
            </a:r>
            <a:r>
              <a:rPr lang="en-US" sz="2400" b="1" dirty="0" smtClean="0"/>
              <a:t>          </a:t>
            </a:r>
            <a:r>
              <a:rPr lang="en-US" sz="2400" b="1" dirty="0" err="1" smtClean="0"/>
              <a:t>shì</a:t>
            </a:r>
            <a:r>
              <a:rPr lang="en-US" sz="2400" b="1" dirty="0" smtClean="0"/>
              <a:t>              </a:t>
            </a:r>
            <a:r>
              <a:rPr lang="en-US" sz="2400" b="1" dirty="0" err="1" smtClean="0"/>
              <a:t>zài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běijīng</a:t>
            </a:r>
            <a:r>
              <a:rPr lang="en-US" sz="2400" b="1" dirty="0" smtClean="0"/>
              <a:t>                    </a:t>
            </a:r>
            <a:r>
              <a:rPr lang="en-US" sz="2400" b="1" dirty="0" err="1" smtClean="0"/>
              <a:t>mǎi</a:t>
            </a:r>
            <a:r>
              <a:rPr lang="en-US" sz="2400" b="1" dirty="0" smtClean="0"/>
              <a:t>          de</a:t>
            </a:r>
            <a:endParaRPr lang="zh-CN" altLang="en-US" sz="2400" b="1" dirty="0"/>
          </a:p>
        </p:txBody>
      </p:sp>
      <p:sp>
        <p:nvSpPr>
          <p:cNvPr id="14" name="矩形 13"/>
          <p:cNvSpPr/>
          <p:nvPr/>
        </p:nvSpPr>
        <p:spPr>
          <a:xfrm>
            <a:off x="2128345" y="5297214"/>
            <a:ext cx="85767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/>
              <a:t>Nǐmen</a:t>
            </a:r>
            <a:r>
              <a:rPr lang="en-US" sz="2400" b="1" dirty="0" smtClean="0"/>
              <a:t>       </a:t>
            </a:r>
            <a:r>
              <a:rPr lang="en-US" sz="2400" b="1" dirty="0" err="1" smtClean="0"/>
              <a:t>shì</a:t>
            </a:r>
            <a:r>
              <a:rPr lang="en-US" sz="2400" b="1" dirty="0" smtClean="0"/>
              <a:t>               </a:t>
            </a:r>
            <a:r>
              <a:rPr lang="en-US" sz="2400" b="1" dirty="0" err="1" smtClean="0"/>
              <a:t>zěnme</a:t>
            </a:r>
            <a:r>
              <a:rPr lang="en-US" sz="2400" b="1" dirty="0" smtClean="0"/>
              <a:t>                  </a:t>
            </a:r>
            <a:r>
              <a:rPr lang="en-US" sz="2400" b="1" dirty="0" err="1" smtClean="0"/>
              <a:t>lái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fàndiàn</a:t>
            </a:r>
            <a:r>
              <a:rPr lang="en-US" sz="2400" b="1" dirty="0" smtClean="0"/>
              <a:t>     de</a:t>
            </a:r>
            <a:endParaRPr lang="zh-CN" altLang="en-US" sz="2400" b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ChangeArrowheads="1"/>
          </p:cNvSpPr>
          <p:nvPr/>
        </p:nvSpPr>
        <p:spPr bwMode="auto">
          <a:xfrm>
            <a:off x="1057275" y="0"/>
            <a:ext cx="9774238" cy="4477407"/>
          </a:xfrm>
          <a:prstGeom prst="rect">
            <a:avLst/>
          </a:prstGeom>
          <a:solidFill>
            <a:srgbClr val="0000FF">
              <a:alpha val="14902"/>
            </a:srgbClr>
          </a:solidFill>
          <a:ln w="12700">
            <a:solidFill>
              <a:srgbClr val="0000FF"/>
            </a:solidFill>
            <a:prstDash val="dash"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endParaRPr lang="zh-CN" altLang="en-US"/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720850" y="0"/>
            <a:ext cx="7323138" cy="452277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    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Zuótiān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shànɡwǔ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nǐ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qù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 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nǎr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  le </a:t>
            </a: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b="1" dirty="0" smtClean="0">
                <a:latin typeface="+mn-ea"/>
                <a:ea typeface="+mn-ea"/>
                <a:sym typeface="宋体" panose="02010600030101010101" pitchFamily="2" charset="-122"/>
              </a:rPr>
              <a:t>A</a:t>
            </a:r>
            <a:r>
              <a:rPr lang="zh-CN" altLang="en-US" sz="2400" b="1" dirty="0" smtClean="0">
                <a:latin typeface="+mn-ea"/>
                <a:ea typeface="+mn-ea"/>
                <a:sym typeface="宋体" panose="02010600030101010101" pitchFamily="2" charset="-122"/>
              </a:rPr>
              <a:t>：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昨天      上午   你 去 哪儿了？</a:t>
            </a: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    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Wǒ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qù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shānɡdiàn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mǎi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dōnɡxi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le </a:t>
            </a: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b="1" dirty="0" smtClean="0">
                <a:latin typeface="+mn-ea"/>
                <a:ea typeface="+mn-ea"/>
                <a:sym typeface="宋体" panose="02010600030101010101" pitchFamily="2" charset="-122"/>
              </a:rPr>
              <a:t>B</a:t>
            </a:r>
            <a:r>
              <a:rPr lang="zh-CN" altLang="en-US" sz="2400" b="1" dirty="0" smtClean="0">
                <a:latin typeface="+mn-ea"/>
                <a:ea typeface="+mn-ea"/>
                <a:sym typeface="宋体" panose="02010600030101010101" pitchFamily="2" charset="-122"/>
              </a:rPr>
              <a:t>：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我  去    商店     买   东西 了。</a:t>
            </a:r>
            <a:endParaRPr lang="en-US" altLang="zh-CN" sz="2800" b="1" dirty="0" smtClean="0">
              <a:latin typeface="华文楷体" panose="02010600040101010101" pitchFamily="2" charset="-122"/>
              <a:ea typeface="华文楷体" panose="02010600040101010101" pitchFamily="2" charset="-122"/>
              <a:sym typeface="宋体" panose="02010600030101010101" pitchFamily="2" charset="-122"/>
            </a:endParaRP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    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Nǐ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mǎi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shénme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le </a:t>
            </a: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b="1" dirty="0" smtClean="0">
                <a:latin typeface="+mn-ea"/>
                <a:ea typeface="+mn-ea"/>
                <a:sym typeface="宋体" panose="02010600030101010101" pitchFamily="2" charset="-122"/>
              </a:rPr>
              <a:t>A</a:t>
            </a:r>
            <a:r>
              <a:rPr lang="zh-CN" altLang="en-US" sz="2400" b="1" dirty="0" smtClean="0">
                <a:latin typeface="+mn-ea"/>
                <a:ea typeface="+mn-ea"/>
                <a:sym typeface="宋体" panose="02010600030101010101" pitchFamily="2" charset="-122"/>
              </a:rPr>
              <a:t>：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你 买   什么   了？</a:t>
            </a:r>
            <a:endParaRPr lang="en-US" altLang="zh-CN" sz="2800" b="1" dirty="0" smtClean="0">
              <a:latin typeface="华文楷体" panose="02010600040101010101" pitchFamily="2" charset="-122"/>
              <a:ea typeface="华文楷体" panose="02010600040101010101" pitchFamily="2" charset="-122"/>
              <a:sym typeface="宋体" panose="02010600030101010101" pitchFamily="2" charset="-122"/>
            </a:endParaRP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    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Wǒ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mǎi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le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yìdiǎnr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pínɡɡuǒ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</a:t>
            </a: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b="1" dirty="0" smtClean="0">
                <a:latin typeface="+mn-ea"/>
                <a:ea typeface="+mn-ea"/>
                <a:sym typeface="宋体" panose="02010600030101010101" pitchFamily="2" charset="-122"/>
              </a:rPr>
              <a:t>B</a:t>
            </a:r>
            <a:r>
              <a:rPr lang="zh-CN" altLang="en-US" sz="2400" b="1" dirty="0" smtClean="0">
                <a:latin typeface="+mn-ea"/>
                <a:ea typeface="+mn-ea"/>
                <a:sym typeface="宋体" panose="02010600030101010101" pitchFamily="2" charset="-122"/>
              </a:rPr>
              <a:t>：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我  买 了一点儿  苹果。</a:t>
            </a:r>
          </a:p>
        </p:txBody>
      </p:sp>
      <p:pic>
        <p:nvPicPr>
          <p:cNvPr id="9" name="Picture 2"/>
          <p:cNvPicPr>
            <a:picLocks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234363" y="287338"/>
            <a:ext cx="1981200" cy="2520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矩形 13"/>
          <p:cNvSpPr/>
          <p:nvPr/>
        </p:nvSpPr>
        <p:spPr>
          <a:xfrm>
            <a:off x="1508234" y="4669681"/>
            <a:ext cx="92543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/>
              <a:t>苹果是在哪儿买的？</a:t>
            </a:r>
            <a:r>
              <a:rPr lang="en-US" sz="2800" b="1" dirty="0" err="1" smtClean="0"/>
              <a:t>Píngguǒ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shì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zài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nǎ‘er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mǎi</a:t>
            </a:r>
            <a:r>
              <a:rPr lang="en-US" sz="2800" b="1" dirty="0" smtClean="0"/>
              <a:t> de</a:t>
            </a:r>
            <a:r>
              <a:rPr lang="zh-CN" altLang="en-US" sz="2800" b="1" dirty="0" smtClean="0"/>
              <a:t>？</a:t>
            </a:r>
            <a:endParaRPr lang="zh-CN" altLang="en-US" sz="2800" b="1" dirty="0"/>
          </a:p>
        </p:txBody>
      </p:sp>
      <p:sp>
        <p:nvSpPr>
          <p:cNvPr id="15" name="矩形 14"/>
          <p:cNvSpPr/>
          <p:nvPr/>
        </p:nvSpPr>
        <p:spPr>
          <a:xfrm>
            <a:off x="1508234" y="5420380"/>
            <a:ext cx="95433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/>
              <a:t>苹果是在商店买的。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Píngguǒ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shì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zài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shāngdiàn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mǎi</a:t>
            </a:r>
            <a:r>
              <a:rPr lang="en-US" sz="2800" b="1" dirty="0" smtClean="0"/>
              <a:t> de</a:t>
            </a:r>
            <a:r>
              <a:rPr lang="zh-CN" altLang="en-US" sz="2800" b="1" dirty="0" smtClean="0"/>
              <a:t>。</a:t>
            </a:r>
            <a:endParaRPr lang="zh-CN" altLang="en-US" sz="2800" b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Where did he eat?</a:t>
            </a:r>
            <a:endParaRPr lang="zh-CN" altLang="en-US" b="1" dirty="0"/>
          </a:p>
        </p:txBody>
      </p:sp>
      <p:pic>
        <p:nvPicPr>
          <p:cNvPr id="4" name="内容占位符 3" descr="http://www.zgjm.org/uploads/allimg/140627/1_140627180323_1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8200" y="2231634"/>
            <a:ext cx="457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6236615" y="1708414"/>
            <a:ext cx="38695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/>
              <a:t>吃饭</a:t>
            </a:r>
            <a:r>
              <a:rPr lang="en-US" sz="2800" dirty="0" err="1" smtClean="0"/>
              <a:t>chīfàn</a:t>
            </a:r>
            <a:r>
              <a:rPr lang="en-US" sz="2800" dirty="0" smtClean="0"/>
              <a:t>   at home</a:t>
            </a:r>
            <a:endParaRPr lang="en-US" altLang="zh-CN" sz="2800" dirty="0" smtClean="0"/>
          </a:p>
        </p:txBody>
      </p:sp>
      <p:sp>
        <p:nvSpPr>
          <p:cNvPr id="9" name="矩形 8"/>
          <p:cNvSpPr/>
          <p:nvPr/>
        </p:nvSpPr>
        <p:spPr>
          <a:xfrm>
            <a:off x="4964921" y="3244334"/>
            <a:ext cx="69695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 smtClean="0"/>
              <a:t>他是在哪儿吃饭的？</a:t>
            </a:r>
            <a:r>
              <a:rPr lang="en-US" sz="2400" dirty="0" err="1" smtClean="0"/>
              <a:t>Tā</a:t>
            </a:r>
            <a:r>
              <a:rPr lang="en-US" sz="2400" dirty="0" smtClean="0"/>
              <a:t> </a:t>
            </a:r>
            <a:r>
              <a:rPr lang="en-US" sz="2400" dirty="0" err="1" smtClean="0"/>
              <a:t>shì</a:t>
            </a:r>
            <a:r>
              <a:rPr lang="en-US" sz="2400" dirty="0" smtClean="0"/>
              <a:t> </a:t>
            </a:r>
            <a:r>
              <a:rPr lang="en-US" sz="2400" dirty="0" err="1" smtClean="0"/>
              <a:t>zài</a:t>
            </a:r>
            <a:r>
              <a:rPr lang="en-US" sz="2400" dirty="0" smtClean="0"/>
              <a:t> </a:t>
            </a:r>
            <a:r>
              <a:rPr lang="en-US" sz="2400" dirty="0" err="1" smtClean="0"/>
              <a:t>nǎ'er</a:t>
            </a:r>
            <a:r>
              <a:rPr lang="en-US" sz="2400" dirty="0" smtClean="0"/>
              <a:t> </a:t>
            </a:r>
            <a:r>
              <a:rPr lang="en-US" sz="2400" dirty="0" err="1" smtClean="0"/>
              <a:t>chīfàn</a:t>
            </a:r>
            <a:r>
              <a:rPr lang="en-US" sz="2400" dirty="0" smtClean="0"/>
              <a:t> de?</a:t>
            </a:r>
            <a:endParaRPr lang="zh-CN" altLang="en-US" sz="2400" b="1" dirty="0"/>
          </a:p>
        </p:txBody>
      </p:sp>
      <p:sp>
        <p:nvSpPr>
          <p:cNvPr id="10" name="矩形 9"/>
          <p:cNvSpPr/>
          <p:nvPr/>
        </p:nvSpPr>
        <p:spPr>
          <a:xfrm>
            <a:off x="4964921" y="4104684"/>
            <a:ext cx="59618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/>
              <a:t>他是在家吃饭的。</a:t>
            </a:r>
            <a:r>
              <a:rPr lang="en-US" sz="2400" dirty="0" err="1" smtClean="0"/>
              <a:t>Tā</a:t>
            </a:r>
            <a:r>
              <a:rPr lang="en-US" sz="2400" dirty="0" smtClean="0"/>
              <a:t> </a:t>
            </a:r>
            <a:r>
              <a:rPr lang="en-US" sz="2400" dirty="0" err="1" smtClean="0"/>
              <a:t>shì</a:t>
            </a:r>
            <a:r>
              <a:rPr lang="en-US" sz="2400" dirty="0" smtClean="0"/>
              <a:t> </a:t>
            </a:r>
            <a:r>
              <a:rPr lang="en-US" sz="2400" dirty="0" err="1" smtClean="0"/>
              <a:t>zàijiā</a:t>
            </a:r>
            <a:r>
              <a:rPr lang="en-US" sz="2400" dirty="0" smtClean="0"/>
              <a:t> </a:t>
            </a:r>
            <a:r>
              <a:rPr lang="en-US" sz="2400" dirty="0" err="1" smtClean="0"/>
              <a:t>chīfàn</a:t>
            </a:r>
            <a:r>
              <a:rPr lang="en-US" sz="2400" dirty="0" smtClean="0"/>
              <a:t> de</a:t>
            </a:r>
            <a:r>
              <a:rPr lang="zh-CN" altLang="en-US" sz="2400" dirty="0" smtClean="0"/>
              <a:t>。</a:t>
            </a:r>
            <a:endParaRPr lang="zh-CN" alt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When did she drink?</a:t>
            </a:r>
            <a:endParaRPr lang="zh-CN" altLang="en-US" dirty="0"/>
          </a:p>
        </p:txBody>
      </p:sp>
      <p:pic>
        <p:nvPicPr>
          <p:cNvPr id="4" name="内容占位符 3" descr="http://s8.sinaimg.cn/mw690/004kDBkvgy6Tv4yXCjZ77&amp;690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978925"/>
            <a:ext cx="3378958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5592007" y="1978925"/>
            <a:ext cx="57617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/>
              <a:t>喝水</a:t>
            </a:r>
            <a:r>
              <a:rPr lang="en-US" sz="2800" dirty="0" err="1" smtClean="0"/>
              <a:t>hē</a:t>
            </a:r>
            <a:r>
              <a:rPr lang="en-US" sz="2800" dirty="0" smtClean="0"/>
              <a:t> </a:t>
            </a:r>
            <a:r>
              <a:rPr lang="en-US" sz="2800" dirty="0" err="1" smtClean="0"/>
              <a:t>shuǐ</a:t>
            </a:r>
            <a:r>
              <a:rPr lang="en-US" sz="2800" dirty="0" smtClean="0"/>
              <a:t>  in the afternoon</a:t>
            </a:r>
            <a:endParaRPr lang="en-US" altLang="zh-CN" sz="2800" dirty="0" smtClean="0"/>
          </a:p>
        </p:txBody>
      </p:sp>
      <p:sp>
        <p:nvSpPr>
          <p:cNvPr id="8" name="矩形 7"/>
          <p:cNvSpPr/>
          <p:nvPr/>
        </p:nvSpPr>
        <p:spPr>
          <a:xfrm>
            <a:off x="3378958" y="3244334"/>
            <a:ext cx="85397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 smtClean="0"/>
              <a:t>她是什么时候喝水的？</a:t>
            </a:r>
            <a:r>
              <a:rPr lang="en-US" sz="2400" b="1" dirty="0" err="1" smtClean="0"/>
              <a:t>Tā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shì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shénme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shíhòu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hē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shuǐ</a:t>
            </a:r>
            <a:r>
              <a:rPr lang="en-US" sz="2400" b="1" dirty="0" smtClean="0"/>
              <a:t> de?</a:t>
            </a:r>
            <a:endParaRPr lang="zh-CN" altLang="en-US" sz="2400" b="1" dirty="0"/>
          </a:p>
        </p:txBody>
      </p:sp>
      <p:sp>
        <p:nvSpPr>
          <p:cNvPr id="9" name="矩形 8"/>
          <p:cNvSpPr/>
          <p:nvPr/>
        </p:nvSpPr>
        <p:spPr>
          <a:xfrm>
            <a:off x="3378958" y="4619297"/>
            <a:ext cx="79748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 smtClean="0"/>
              <a:t>她是下午喝水的？</a:t>
            </a:r>
            <a:r>
              <a:rPr lang="en-US" sz="2400" b="1" dirty="0" err="1" smtClean="0"/>
              <a:t>Tā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shì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xiàwǔ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hē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shuǐ</a:t>
            </a:r>
            <a:r>
              <a:rPr lang="en-US" sz="2400" b="1" dirty="0" smtClean="0"/>
              <a:t> de?</a:t>
            </a:r>
            <a:endParaRPr lang="zh-CN" alt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Where did she call?</a:t>
            </a:r>
            <a:endParaRPr lang="zh-CN" altLang="en-US" dirty="0"/>
          </a:p>
        </p:txBody>
      </p:sp>
      <p:pic>
        <p:nvPicPr>
          <p:cNvPr id="4" name="内容占位符 3" descr="https://encrypted-tbn3.gstatic.com/images?q=tbn:ANd9GcQ5FpIKlf8jM2yAR5050eTWMU6e0gQ7wRXktN1FgFS9FUaYcDWj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965431"/>
            <a:ext cx="3419901" cy="3971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5086749" y="1703821"/>
            <a:ext cx="49808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打电话</a:t>
            </a:r>
            <a:r>
              <a:rPr lang="en-US" sz="2800" dirty="0" err="1" smtClean="0"/>
              <a:t>dǎ</a:t>
            </a:r>
            <a:r>
              <a:rPr lang="en-US" sz="2800" dirty="0" smtClean="0"/>
              <a:t> </a:t>
            </a:r>
            <a:r>
              <a:rPr lang="en-US" sz="2800" dirty="0" err="1" smtClean="0"/>
              <a:t>diànhuà</a:t>
            </a:r>
            <a:r>
              <a:rPr lang="en-US" sz="2800" dirty="0" smtClean="0"/>
              <a:t>     at school</a:t>
            </a:r>
            <a:endParaRPr lang="en-US" altLang="zh-CN" sz="2800" dirty="0" smtClean="0"/>
          </a:p>
        </p:txBody>
      </p:sp>
      <p:sp>
        <p:nvSpPr>
          <p:cNvPr id="6" name="矩形 5"/>
          <p:cNvSpPr/>
          <p:nvPr/>
        </p:nvSpPr>
        <p:spPr>
          <a:xfrm>
            <a:off x="3064244" y="4445876"/>
            <a:ext cx="700335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/>
              <a:t>她是在学校打的电话的。</a:t>
            </a:r>
            <a:endParaRPr lang="en-US" altLang="zh-CN" sz="2800" dirty="0" smtClean="0"/>
          </a:p>
          <a:p>
            <a:r>
              <a:rPr lang="en-US" sz="2800" dirty="0" smtClean="0"/>
              <a:t> </a:t>
            </a:r>
            <a:r>
              <a:rPr lang="en-US" sz="2800" dirty="0" err="1" smtClean="0"/>
              <a:t>Tā</a:t>
            </a:r>
            <a:r>
              <a:rPr lang="en-US" sz="2800" dirty="0" smtClean="0"/>
              <a:t> </a:t>
            </a:r>
            <a:r>
              <a:rPr lang="en-US" sz="2800" dirty="0" err="1" smtClean="0"/>
              <a:t>shì</a:t>
            </a:r>
            <a:r>
              <a:rPr lang="en-US" sz="2800" dirty="0" smtClean="0"/>
              <a:t> </a:t>
            </a:r>
            <a:r>
              <a:rPr lang="en-US" sz="2800" dirty="0" err="1" smtClean="0"/>
              <a:t>zài</a:t>
            </a:r>
            <a:r>
              <a:rPr lang="en-US" sz="2800" dirty="0" smtClean="0"/>
              <a:t> </a:t>
            </a:r>
            <a:r>
              <a:rPr lang="en-US" sz="2800" dirty="0" err="1" smtClean="0"/>
              <a:t>xuéxiào</a:t>
            </a:r>
            <a:r>
              <a:rPr lang="en-US" sz="2800" dirty="0" smtClean="0"/>
              <a:t> </a:t>
            </a:r>
            <a:r>
              <a:rPr lang="en-US" sz="2800" dirty="0" err="1" smtClean="0"/>
              <a:t>dǎ</a:t>
            </a:r>
            <a:r>
              <a:rPr lang="en-US" sz="2800" dirty="0" smtClean="0"/>
              <a:t> de </a:t>
            </a:r>
            <a:r>
              <a:rPr lang="en-US" sz="2800" dirty="0" err="1" smtClean="0"/>
              <a:t>diànhuà</a:t>
            </a:r>
            <a:r>
              <a:rPr lang="en-US" sz="2800" dirty="0" smtClean="0"/>
              <a:t> de.</a:t>
            </a:r>
            <a:endParaRPr lang="zh-CN" altLang="en-US" sz="2800" dirty="0" smtClean="0"/>
          </a:p>
          <a:p>
            <a:endParaRPr lang="zh-CN" altLang="en-US" sz="2800" dirty="0"/>
          </a:p>
        </p:txBody>
      </p:sp>
      <p:sp>
        <p:nvSpPr>
          <p:cNvPr id="7" name="矩形 6"/>
          <p:cNvSpPr/>
          <p:nvPr/>
        </p:nvSpPr>
        <p:spPr>
          <a:xfrm>
            <a:off x="3419901" y="2632841"/>
            <a:ext cx="559480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她是在哪儿打的电话的？</a:t>
            </a:r>
            <a:endParaRPr lang="en-US" altLang="zh-CN" sz="2800" dirty="0" smtClean="0"/>
          </a:p>
          <a:p>
            <a:r>
              <a:rPr lang="en-US" sz="2800" dirty="0" err="1" smtClean="0"/>
              <a:t>Tā</a:t>
            </a:r>
            <a:r>
              <a:rPr lang="en-US" sz="2800" dirty="0" smtClean="0"/>
              <a:t> </a:t>
            </a:r>
            <a:r>
              <a:rPr lang="en-US" sz="2800" dirty="0" err="1" smtClean="0"/>
              <a:t>shì</a:t>
            </a:r>
            <a:r>
              <a:rPr lang="en-US" sz="2800" dirty="0" smtClean="0"/>
              <a:t> </a:t>
            </a:r>
            <a:r>
              <a:rPr lang="en-US" sz="2800" dirty="0" err="1" smtClean="0"/>
              <a:t>zài</a:t>
            </a:r>
            <a:r>
              <a:rPr lang="en-US" sz="2800" dirty="0" smtClean="0"/>
              <a:t> </a:t>
            </a:r>
            <a:r>
              <a:rPr lang="en-US" sz="2800" dirty="0" err="1" smtClean="0"/>
              <a:t>nǎ'er</a:t>
            </a:r>
            <a:r>
              <a:rPr lang="en-US" sz="2800" dirty="0" smtClean="0"/>
              <a:t> </a:t>
            </a:r>
            <a:r>
              <a:rPr lang="en-US" sz="2800" dirty="0" err="1" smtClean="0"/>
              <a:t>dǎ</a:t>
            </a:r>
            <a:r>
              <a:rPr lang="en-US" sz="2800" dirty="0" smtClean="0"/>
              <a:t> </a:t>
            </a:r>
            <a:r>
              <a:rPr lang="en-US" sz="2800" dirty="0" err="1" smtClean="0"/>
              <a:t>di</a:t>
            </a:r>
            <a:r>
              <a:rPr lang="en-US" sz="2800" dirty="0" smtClean="0"/>
              <a:t> </a:t>
            </a:r>
            <a:r>
              <a:rPr lang="en-US" sz="2800" dirty="0" err="1" smtClean="0"/>
              <a:t>diànhuà</a:t>
            </a:r>
            <a:r>
              <a:rPr lang="en-US" sz="2800" dirty="0" smtClean="0"/>
              <a:t> </a:t>
            </a:r>
            <a:r>
              <a:rPr lang="en-US" altLang="zh-CN" sz="2800" dirty="0" smtClean="0"/>
              <a:t>de</a:t>
            </a:r>
            <a:r>
              <a:rPr lang="en-US" sz="2800" dirty="0" smtClean="0"/>
              <a:t>?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When did he cook Chinese food?</a:t>
            </a:r>
            <a:endParaRPr lang="zh-CN" altLang="en-US" dirty="0"/>
          </a:p>
        </p:txBody>
      </p:sp>
      <p:pic>
        <p:nvPicPr>
          <p:cNvPr id="4" name="内容占位符 3" descr="http://www.polus.edu.cn/wp-content/uploads/2013/10/02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730384"/>
            <a:ext cx="4493172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4887310" y="1997839"/>
            <a:ext cx="65476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/>
              <a:t>做中国菜</a:t>
            </a:r>
            <a:r>
              <a:rPr lang="en-US" sz="2800" dirty="0" err="1" smtClean="0"/>
              <a:t>zuò</a:t>
            </a:r>
            <a:r>
              <a:rPr lang="en-US" sz="2800" dirty="0" smtClean="0"/>
              <a:t> </a:t>
            </a:r>
            <a:r>
              <a:rPr lang="en-US" sz="2800" dirty="0" err="1" smtClean="0"/>
              <a:t>zhōngguó</a:t>
            </a:r>
            <a:r>
              <a:rPr lang="en-US" sz="2800" dirty="0" smtClean="0"/>
              <a:t> </a:t>
            </a:r>
            <a:r>
              <a:rPr lang="en-US" sz="2800" dirty="0" err="1" smtClean="0"/>
              <a:t>cài</a:t>
            </a:r>
            <a:r>
              <a:rPr lang="en-US" sz="2800" dirty="0" smtClean="0"/>
              <a:t>   </a:t>
            </a:r>
            <a:r>
              <a:rPr lang="en-US" altLang="zh-CN" sz="2800" dirty="0" smtClean="0"/>
              <a:t>yesterday</a:t>
            </a:r>
          </a:p>
        </p:txBody>
      </p:sp>
      <p:sp>
        <p:nvSpPr>
          <p:cNvPr id="6" name="矩形 5"/>
          <p:cNvSpPr/>
          <p:nvPr/>
        </p:nvSpPr>
        <p:spPr>
          <a:xfrm>
            <a:off x="4887310" y="4383107"/>
            <a:ext cx="596349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他是昨天做中国菜的。 </a:t>
            </a:r>
            <a:endParaRPr lang="en-US" altLang="zh-CN" sz="2800" dirty="0" smtClean="0"/>
          </a:p>
          <a:p>
            <a:r>
              <a:rPr lang="en-US" sz="2800" dirty="0" err="1" smtClean="0"/>
              <a:t>Tā</a:t>
            </a:r>
            <a:r>
              <a:rPr lang="en-US" sz="2800" dirty="0" smtClean="0"/>
              <a:t> </a:t>
            </a:r>
            <a:r>
              <a:rPr lang="en-US" sz="2800" dirty="0" err="1" smtClean="0"/>
              <a:t>shì</a:t>
            </a:r>
            <a:r>
              <a:rPr lang="en-US" sz="2800" dirty="0" smtClean="0"/>
              <a:t> </a:t>
            </a:r>
            <a:r>
              <a:rPr lang="en-US" altLang="zh-CN" sz="2800" dirty="0" err="1" smtClean="0"/>
              <a:t>z</a:t>
            </a:r>
            <a:r>
              <a:rPr lang="en-US" sz="2800" dirty="0" err="1" smtClean="0"/>
              <a:t>uótiān</a:t>
            </a:r>
            <a:r>
              <a:rPr lang="en-US" sz="2800" dirty="0" smtClean="0"/>
              <a:t> </a:t>
            </a:r>
            <a:r>
              <a:rPr lang="en-US" sz="2800" dirty="0" err="1" smtClean="0"/>
              <a:t>zuò</a:t>
            </a:r>
            <a:r>
              <a:rPr lang="en-US" sz="2800" dirty="0" smtClean="0"/>
              <a:t> </a:t>
            </a:r>
            <a:r>
              <a:rPr lang="en-US" sz="2800" dirty="0" err="1" smtClean="0"/>
              <a:t>zhōngguó</a:t>
            </a:r>
            <a:r>
              <a:rPr lang="en-US" sz="2800" dirty="0" smtClean="0"/>
              <a:t> </a:t>
            </a:r>
            <a:r>
              <a:rPr lang="en-US" sz="2800" dirty="0" err="1" smtClean="0"/>
              <a:t>cài</a:t>
            </a:r>
            <a:r>
              <a:rPr lang="en-US" sz="2800" dirty="0" smtClean="0"/>
              <a:t> de.</a:t>
            </a:r>
            <a:endParaRPr lang="zh-CN" altLang="en-US" sz="2800" dirty="0"/>
          </a:p>
        </p:txBody>
      </p:sp>
      <p:sp>
        <p:nvSpPr>
          <p:cNvPr id="7" name="矩形 6"/>
          <p:cNvSpPr/>
          <p:nvPr/>
        </p:nvSpPr>
        <p:spPr>
          <a:xfrm>
            <a:off x="4887310" y="2951946"/>
            <a:ext cx="73046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/>
              <a:t>他是在什么时候做中国菜的？ </a:t>
            </a:r>
            <a:endParaRPr lang="en-US" altLang="zh-CN" sz="2800" dirty="0" smtClean="0"/>
          </a:p>
          <a:p>
            <a:r>
              <a:rPr lang="en-US" sz="2800" dirty="0" err="1" smtClean="0"/>
              <a:t>Tā</a:t>
            </a:r>
            <a:r>
              <a:rPr lang="en-US" sz="2800" dirty="0" smtClean="0"/>
              <a:t> </a:t>
            </a:r>
            <a:r>
              <a:rPr lang="en-US" sz="2800" dirty="0" err="1" smtClean="0"/>
              <a:t>shì</a:t>
            </a:r>
            <a:r>
              <a:rPr lang="en-US" sz="2800" dirty="0" smtClean="0"/>
              <a:t> </a:t>
            </a:r>
            <a:r>
              <a:rPr lang="en-US" sz="2800" dirty="0" err="1" smtClean="0"/>
              <a:t>shénme</a:t>
            </a:r>
            <a:r>
              <a:rPr lang="en-US" sz="2800" dirty="0" smtClean="0"/>
              <a:t> </a:t>
            </a:r>
            <a:r>
              <a:rPr lang="en-US" sz="2800" dirty="0" err="1" smtClean="0"/>
              <a:t>shíhòu</a:t>
            </a:r>
            <a:r>
              <a:rPr lang="en-US" sz="2800" dirty="0" smtClean="0"/>
              <a:t> </a:t>
            </a:r>
            <a:r>
              <a:rPr lang="en-US" sz="2800" dirty="0" err="1" smtClean="0"/>
              <a:t>zuò</a:t>
            </a:r>
            <a:r>
              <a:rPr lang="en-US" sz="2800" dirty="0" smtClean="0"/>
              <a:t> </a:t>
            </a:r>
            <a:r>
              <a:rPr lang="en-US" sz="2800" dirty="0" err="1" smtClean="0"/>
              <a:t>zhōngguó</a:t>
            </a:r>
            <a:r>
              <a:rPr lang="en-US" sz="2800" dirty="0" smtClean="0"/>
              <a:t> </a:t>
            </a:r>
            <a:r>
              <a:rPr lang="en-US" sz="2800" dirty="0" err="1" smtClean="0"/>
              <a:t>cài</a:t>
            </a:r>
            <a:r>
              <a:rPr lang="en-US" sz="2800" dirty="0" smtClean="0"/>
              <a:t> de?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Where did he buy books?</a:t>
            </a:r>
            <a:endParaRPr lang="zh-CN" altLang="en-US" dirty="0"/>
          </a:p>
        </p:txBody>
      </p:sp>
      <p:pic>
        <p:nvPicPr>
          <p:cNvPr id="4" name="内容占位符 3" descr="http://himg2.huanqiu.com/attachment2010/2012/1126/20121126093403767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8200" y="2197290"/>
            <a:ext cx="3842982" cy="357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5728484" y="1935680"/>
            <a:ext cx="56253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/>
              <a:t>买书</a:t>
            </a:r>
            <a:r>
              <a:rPr lang="en-US" sz="2800" dirty="0" err="1" smtClean="0"/>
              <a:t>mǎishū</a:t>
            </a:r>
            <a:r>
              <a:rPr lang="en-US" sz="2800" dirty="0" smtClean="0"/>
              <a:t>  in book store</a:t>
            </a:r>
            <a:endParaRPr lang="en-US" altLang="zh-CN" sz="2800" dirty="0" smtClean="0"/>
          </a:p>
        </p:txBody>
      </p:sp>
      <p:sp>
        <p:nvSpPr>
          <p:cNvPr id="6" name="矩形 5"/>
          <p:cNvSpPr/>
          <p:nvPr/>
        </p:nvSpPr>
        <p:spPr>
          <a:xfrm>
            <a:off x="5426585" y="4477407"/>
            <a:ext cx="5183607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/>
              <a:t>他是在书店买书的。</a:t>
            </a:r>
            <a:r>
              <a:rPr lang="en-US" sz="2800" dirty="0" smtClean="0"/>
              <a:t> </a:t>
            </a:r>
          </a:p>
          <a:p>
            <a:r>
              <a:rPr lang="en-US" sz="2800" dirty="0" err="1" smtClean="0"/>
              <a:t>Tā</a:t>
            </a:r>
            <a:r>
              <a:rPr lang="en-US" sz="2800" dirty="0" smtClean="0"/>
              <a:t> </a:t>
            </a:r>
            <a:r>
              <a:rPr lang="en-US" sz="2800" dirty="0" err="1" smtClean="0"/>
              <a:t>shì</a:t>
            </a:r>
            <a:r>
              <a:rPr lang="en-US" sz="2800" dirty="0" smtClean="0"/>
              <a:t> </a:t>
            </a:r>
            <a:r>
              <a:rPr lang="en-US" sz="2800" dirty="0" err="1" smtClean="0"/>
              <a:t>zài</a:t>
            </a:r>
            <a:r>
              <a:rPr lang="en-US" sz="2800" dirty="0" smtClean="0"/>
              <a:t> </a:t>
            </a:r>
            <a:r>
              <a:rPr lang="en-US" sz="2800" dirty="0" err="1" smtClean="0"/>
              <a:t>shūdiàn</a:t>
            </a:r>
            <a:r>
              <a:rPr lang="en-US" sz="2800" dirty="0" smtClean="0"/>
              <a:t> </a:t>
            </a:r>
            <a:r>
              <a:rPr lang="en-US" sz="2800" dirty="0" err="1" smtClean="0"/>
              <a:t>mǎishū</a:t>
            </a:r>
            <a:r>
              <a:rPr lang="en-US" sz="2800" dirty="0" smtClean="0"/>
              <a:t> de.</a:t>
            </a:r>
            <a:endParaRPr lang="en-US" altLang="zh-CN" sz="2800" dirty="0" smtClean="0"/>
          </a:p>
          <a:p>
            <a:endParaRPr lang="en-US" altLang="zh-CN" sz="2800" dirty="0" smtClean="0"/>
          </a:p>
          <a:p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5155325" y="2822028"/>
            <a:ext cx="67791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/>
              <a:t>他是在哪儿买书的？</a:t>
            </a:r>
            <a:r>
              <a:rPr lang="en-US" altLang="en-US" sz="2800" dirty="0" smtClean="0"/>
              <a:t> </a:t>
            </a:r>
          </a:p>
          <a:p>
            <a:r>
              <a:rPr lang="en-US" altLang="en-US" sz="2800" dirty="0" err="1" smtClean="0"/>
              <a:t>Tā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shì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zài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nǎ'er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mǎishū</a:t>
            </a:r>
            <a:r>
              <a:rPr lang="en-US" altLang="en-US" sz="2800" dirty="0" smtClean="0"/>
              <a:t> de?</a:t>
            </a:r>
            <a:endParaRPr lang="zh-CN" altLang="en-US" sz="2800" dirty="0"/>
          </a:p>
        </p:txBody>
      </p:sp>
      <p:sp>
        <p:nvSpPr>
          <p:cNvPr id="8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713780" y="6385034"/>
            <a:ext cx="478220" cy="472966"/>
          </a:xfrm>
          <a:prstGeom prst="actionButtonBeginning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0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×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为何美国第一夫人学书法从“永”字开始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11369" y="0"/>
            <a:ext cx="4191000" cy="306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 descr="为何美国第一夫人学书法从“永”字开始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2631" y="0"/>
            <a:ext cx="4641631" cy="306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0" y="3475166"/>
            <a:ext cx="69042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 smtClean="0"/>
              <a:t>谁写了这个汉字？</a:t>
            </a:r>
            <a:r>
              <a:rPr lang="en-US" sz="2400" dirty="0" err="1" smtClean="0"/>
              <a:t>Sh</a:t>
            </a:r>
            <a:r>
              <a:rPr lang="en-US" altLang="zh-CN" sz="2400" dirty="0" err="1" smtClean="0"/>
              <a:t>e</a:t>
            </a:r>
            <a:r>
              <a:rPr lang="en-US" sz="2400" dirty="0" err="1" smtClean="0"/>
              <a:t>í</a:t>
            </a:r>
            <a:r>
              <a:rPr lang="en-US" sz="2400" dirty="0" smtClean="0"/>
              <a:t> </a:t>
            </a:r>
            <a:r>
              <a:rPr lang="en-US" sz="2400" dirty="0" err="1" smtClean="0"/>
              <a:t>xiěle</a:t>
            </a:r>
            <a:r>
              <a:rPr lang="en-US" sz="2400" dirty="0" smtClean="0"/>
              <a:t> </a:t>
            </a:r>
            <a:r>
              <a:rPr lang="en-US" sz="2400" dirty="0" err="1" smtClean="0"/>
              <a:t>zhège</a:t>
            </a:r>
            <a:r>
              <a:rPr lang="en-US" sz="2400" dirty="0" smtClean="0"/>
              <a:t> </a:t>
            </a:r>
            <a:r>
              <a:rPr lang="en-US" sz="2400" dirty="0" err="1" smtClean="0"/>
              <a:t>hànzì</a:t>
            </a:r>
            <a:r>
              <a:rPr lang="zh-CN" altLang="en-US" sz="2400" dirty="0" smtClean="0"/>
              <a:t>？</a:t>
            </a:r>
            <a:endParaRPr lang="zh-CN" altLang="en-US" sz="2400" b="1" dirty="0"/>
          </a:p>
        </p:txBody>
      </p:sp>
      <p:sp>
        <p:nvSpPr>
          <p:cNvPr id="7" name="矩形 6"/>
          <p:cNvSpPr/>
          <p:nvPr/>
        </p:nvSpPr>
        <p:spPr>
          <a:xfrm>
            <a:off x="0" y="3936831"/>
            <a:ext cx="58336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/>
              <a:t>她是在哪儿写的？</a:t>
            </a:r>
            <a:r>
              <a:rPr lang="en-US" sz="2400" dirty="0" err="1" smtClean="0"/>
              <a:t>Tā</a:t>
            </a:r>
            <a:r>
              <a:rPr lang="en-US" sz="2400" dirty="0" smtClean="0"/>
              <a:t> </a:t>
            </a:r>
            <a:r>
              <a:rPr lang="en-US" sz="2400" dirty="0" err="1" smtClean="0"/>
              <a:t>shì</a:t>
            </a:r>
            <a:r>
              <a:rPr lang="en-US" sz="2400" dirty="0" smtClean="0"/>
              <a:t> </a:t>
            </a:r>
            <a:r>
              <a:rPr lang="en-US" sz="2400" dirty="0" err="1" smtClean="0"/>
              <a:t>zài</a:t>
            </a:r>
            <a:r>
              <a:rPr lang="en-US" sz="2400" dirty="0" smtClean="0"/>
              <a:t> </a:t>
            </a:r>
            <a:r>
              <a:rPr lang="en-US" sz="2400" dirty="0" err="1" smtClean="0"/>
              <a:t>nǎ'er</a:t>
            </a:r>
            <a:r>
              <a:rPr lang="en-US" sz="2400" dirty="0" smtClean="0"/>
              <a:t> </a:t>
            </a:r>
            <a:r>
              <a:rPr lang="en-US" sz="2400" dirty="0" err="1" smtClean="0"/>
              <a:t>xiě</a:t>
            </a:r>
            <a:r>
              <a:rPr lang="en-US" sz="2400" dirty="0" smtClean="0"/>
              <a:t> de?</a:t>
            </a:r>
            <a:endParaRPr lang="zh-CN" altLang="en-US" sz="2400" b="1" dirty="0"/>
          </a:p>
        </p:txBody>
      </p:sp>
      <p:sp>
        <p:nvSpPr>
          <p:cNvPr id="8" name="矩形 7"/>
          <p:cNvSpPr/>
          <p:nvPr/>
        </p:nvSpPr>
        <p:spPr>
          <a:xfrm>
            <a:off x="0" y="4398496"/>
            <a:ext cx="69042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 smtClean="0"/>
              <a:t>她是在中国写的。</a:t>
            </a:r>
            <a:r>
              <a:rPr lang="en-US" sz="2400" dirty="0" smtClean="0"/>
              <a:t> </a:t>
            </a:r>
            <a:r>
              <a:rPr lang="en-US" sz="2400" dirty="0" err="1" smtClean="0"/>
              <a:t>Tā</a:t>
            </a:r>
            <a:r>
              <a:rPr lang="en-US" sz="2400" dirty="0" smtClean="0"/>
              <a:t> </a:t>
            </a:r>
            <a:r>
              <a:rPr lang="en-US" sz="2400" dirty="0" err="1" smtClean="0"/>
              <a:t>shì</a:t>
            </a:r>
            <a:r>
              <a:rPr lang="en-US" sz="2400" dirty="0" smtClean="0"/>
              <a:t> </a:t>
            </a:r>
            <a:r>
              <a:rPr lang="en-US" sz="2400" dirty="0" err="1" smtClean="0"/>
              <a:t>zài</a:t>
            </a:r>
            <a:r>
              <a:rPr lang="en-US" sz="2400" dirty="0" smtClean="0"/>
              <a:t> </a:t>
            </a:r>
            <a:r>
              <a:rPr lang="en-US" sz="2400" dirty="0" err="1" smtClean="0"/>
              <a:t>zhōngguó</a:t>
            </a:r>
            <a:r>
              <a:rPr lang="en-US" sz="2400" dirty="0" smtClean="0"/>
              <a:t> </a:t>
            </a:r>
            <a:r>
              <a:rPr lang="en-US" sz="2400" dirty="0" err="1" smtClean="0"/>
              <a:t>xiě</a:t>
            </a:r>
            <a:r>
              <a:rPr lang="en-US" sz="2400" dirty="0" smtClean="0"/>
              <a:t> de</a:t>
            </a:r>
            <a:r>
              <a:rPr lang="zh-CN" altLang="en-US" sz="2400" dirty="0" smtClean="0"/>
              <a:t>。</a:t>
            </a:r>
            <a:r>
              <a:rPr lang="en-US" altLang="zh-CN" sz="2400" b="1" dirty="0" smtClean="0"/>
              <a:t> </a:t>
            </a:r>
            <a:endParaRPr lang="zh-CN" altLang="en-US" sz="2400" b="1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064265" y="3198167"/>
            <a:ext cx="5199993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宋体" pitchFamily="2" charset="-122"/>
                <a:cs typeface="Arial" pitchFamily="34" charset="0"/>
              </a:rPr>
              <a:t>US first lady Michelle </a:t>
            </a:r>
            <a:r>
              <a:rPr kumimoji="0" lang="en-US" altLang="zh-CN" sz="24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宋体" pitchFamily="2" charset="-122"/>
                <a:cs typeface="Arial" pitchFamily="34" charset="0"/>
              </a:rPr>
              <a:t>Obama</a:t>
            </a:r>
            <a:r>
              <a:rPr kumimoji="0" lang="en-US" altLang="zh-CN" sz="24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宋体" pitchFamily="2" charset="-122"/>
                <a:cs typeface="Arial" pitchFamily="34" charset="0"/>
              </a:rPr>
              <a:t> wrote the Chinese character </a:t>
            </a:r>
            <a:r>
              <a:rPr kumimoji="0" lang="zh-CN" altLang="en-US" sz="24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宋体" pitchFamily="2" charset="-122"/>
                <a:cs typeface="Arial" pitchFamily="34" charset="0"/>
              </a:rPr>
              <a:t>永 </a:t>
            </a:r>
            <a:r>
              <a:rPr kumimoji="0" lang="en-US" altLang="zh-CN" sz="24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宋体" pitchFamily="2" charset="-122"/>
                <a:cs typeface="Arial" pitchFamily="34" charset="0"/>
              </a:rPr>
              <a:t>(</a:t>
            </a:r>
            <a:r>
              <a:rPr kumimoji="0" lang="en-US" altLang="zh-CN" sz="24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宋体" pitchFamily="2" charset="-122"/>
                <a:cs typeface="Arial" pitchFamily="34" charset="0"/>
              </a:rPr>
              <a:t>yong</a:t>
            </a:r>
            <a:r>
              <a:rPr kumimoji="0" lang="en-US" altLang="zh-CN" sz="24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宋体" pitchFamily="2" charset="-122"/>
                <a:cs typeface="Arial" pitchFamily="34" charset="0"/>
              </a:rPr>
              <a:t>), </a:t>
            </a:r>
            <a:endParaRPr kumimoji="0" lang="en-US" altLang="zh-CN" sz="2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宋体" pitchFamily="2" charset="-122"/>
                <a:cs typeface="Arial" pitchFamily="34" charset="0"/>
              </a:rPr>
              <a:t>which means “forever” in English</a:t>
            </a:r>
          </a:p>
          <a:p>
            <a:pPr lvl="0" eaLnBrk="0" hangingPunct="0"/>
            <a:r>
              <a:rPr kumimoji="0" lang="en-US" altLang="zh-CN" sz="24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宋体" pitchFamily="2" charset="-122"/>
                <a:cs typeface="Arial" pitchFamily="34" charset="0"/>
              </a:rPr>
              <a:t> </a:t>
            </a:r>
            <a:r>
              <a:rPr lang="en-US" altLang="zh-CN" sz="2400" dirty="0" smtClean="0">
                <a:cs typeface="Arial" pitchFamily="34" charset="0"/>
              </a:rPr>
              <a:t>in China,</a:t>
            </a:r>
          </a:p>
          <a:p>
            <a:pPr lvl="0" eaLnBrk="0" hangingPunct="0"/>
            <a:r>
              <a:rPr kumimoji="0" lang="en-US" altLang="zh-CN" sz="24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宋体" pitchFamily="2" charset="-122"/>
                <a:cs typeface="Arial" pitchFamily="34" charset="0"/>
              </a:rPr>
              <a:t>on 22</a:t>
            </a:r>
            <a:r>
              <a:rPr kumimoji="0" lang="en-US" altLang="zh-CN" sz="2400" b="0" i="0" u="none" strike="noStrike" cap="none" normalizeH="0" baseline="30000" dirty="0" smtClean="0">
                <a:ln>
                  <a:noFill/>
                </a:ln>
                <a:effectLst/>
                <a:latin typeface="Arial" pitchFamily="34" charset="0"/>
                <a:ea typeface="宋体" pitchFamily="2" charset="-122"/>
                <a:cs typeface="Arial" pitchFamily="34" charset="0"/>
              </a:rPr>
              <a:t>nd</a:t>
            </a:r>
            <a:r>
              <a:rPr kumimoji="0" lang="en-US" altLang="zh-CN" sz="24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宋体" pitchFamily="2" charset="-122"/>
                <a:cs typeface="Arial" pitchFamily="34" charset="0"/>
              </a:rPr>
              <a:t> March, 2014</a:t>
            </a:r>
            <a:r>
              <a:rPr lang="en-US" altLang="zh-CN" sz="2400" dirty="0" smtClean="0">
                <a:cs typeface="Arial" pitchFamily="34" charset="0"/>
              </a:rPr>
              <a:t>.</a:t>
            </a:r>
            <a:endParaRPr kumimoji="0" lang="en-US" altLang="zh-CN" sz="2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2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1" y="4860161"/>
            <a:ext cx="69920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 smtClean="0"/>
              <a:t>她是什么时候写的？</a:t>
            </a:r>
            <a:r>
              <a:rPr lang="en-US" sz="2400" dirty="0" err="1" smtClean="0"/>
              <a:t>Tā</a:t>
            </a:r>
            <a:r>
              <a:rPr lang="en-US" sz="2400" dirty="0" smtClean="0"/>
              <a:t> </a:t>
            </a:r>
            <a:r>
              <a:rPr lang="en-US" sz="2400" dirty="0" err="1" smtClean="0"/>
              <a:t>shì</a:t>
            </a:r>
            <a:r>
              <a:rPr lang="en-US" sz="2400" dirty="0" smtClean="0"/>
              <a:t> </a:t>
            </a:r>
            <a:r>
              <a:rPr lang="en-US" sz="2400" dirty="0" err="1" smtClean="0"/>
              <a:t>shénme</a:t>
            </a:r>
            <a:r>
              <a:rPr lang="en-US" sz="2400" dirty="0" smtClean="0"/>
              <a:t> </a:t>
            </a:r>
            <a:r>
              <a:rPr lang="en-US" sz="2400" dirty="0" err="1" smtClean="0"/>
              <a:t>shíhòu</a:t>
            </a:r>
            <a:r>
              <a:rPr lang="en-US" sz="2400" dirty="0" smtClean="0"/>
              <a:t> </a:t>
            </a:r>
            <a:r>
              <a:rPr lang="en-US" sz="2400" dirty="0" err="1" smtClean="0"/>
              <a:t>xiě</a:t>
            </a:r>
            <a:r>
              <a:rPr lang="en-US" sz="2400" dirty="0" smtClean="0"/>
              <a:t> de</a:t>
            </a:r>
            <a:r>
              <a:rPr lang="zh-CN" altLang="en-US" sz="2400" dirty="0" smtClean="0"/>
              <a:t>？</a:t>
            </a:r>
            <a:endParaRPr lang="zh-CN" altLang="en-US" sz="2400" b="1" dirty="0"/>
          </a:p>
        </p:txBody>
      </p:sp>
      <p:sp>
        <p:nvSpPr>
          <p:cNvPr id="12" name="矩形 11"/>
          <p:cNvSpPr/>
          <p:nvPr/>
        </p:nvSpPr>
        <p:spPr>
          <a:xfrm>
            <a:off x="-1" y="5414158"/>
            <a:ext cx="88444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 smtClean="0"/>
              <a:t>她是</a:t>
            </a:r>
            <a:r>
              <a:rPr lang="en-US" altLang="zh-CN" sz="2400" b="1" dirty="0" smtClean="0"/>
              <a:t>2014</a:t>
            </a:r>
            <a:r>
              <a:rPr lang="zh-CN" altLang="en-US" sz="2400" b="1" dirty="0" smtClean="0"/>
              <a:t>年</a:t>
            </a:r>
            <a:r>
              <a:rPr lang="en-US" altLang="zh-CN" sz="2400" b="1" dirty="0" smtClean="0"/>
              <a:t>3</a:t>
            </a:r>
            <a:r>
              <a:rPr lang="zh-CN" altLang="en-US" sz="2400" b="1" dirty="0" smtClean="0"/>
              <a:t>月</a:t>
            </a:r>
            <a:r>
              <a:rPr lang="en-US" altLang="zh-CN" sz="2400" b="1" dirty="0" smtClean="0"/>
              <a:t>22</a:t>
            </a:r>
            <a:r>
              <a:rPr lang="zh-CN" altLang="en-US" sz="2400" b="1" dirty="0" smtClean="0"/>
              <a:t>日写的。</a:t>
            </a:r>
            <a:r>
              <a:rPr lang="en-US" sz="2400" dirty="0" err="1" smtClean="0"/>
              <a:t>Tā</a:t>
            </a:r>
            <a:r>
              <a:rPr lang="en-US" sz="2400" dirty="0" smtClean="0"/>
              <a:t> </a:t>
            </a:r>
            <a:r>
              <a:rPr lang="en-US" sz="2400" dirty="0" err="1" smtClean="0"/>
              <a:t>shì</a:t>
            </a:r>
            <a:r>
              <a:rPr lang="en-US" sz="2400" dirty="0" smtClean="0"/>
              <a:t> 2014 </a:t>
            </a:r>
            <a:r>
              <a:rPr lang="en-US" sz="2400" dirty="0" err="1" smtClean="0"/>
              <a:t>nián</a:t>
            </a:r>
            <a:r>
              <a:rPr lang="en-US" sz="2400" dirty="0" smtClean="0"/>
              <a:t> 3 </a:t>
            </a:r>
            <a:r>
              <a:rPr lang="en-US" sz="2400" dirty="0" err="1" smtClean="0"/>
              <a:t>yuè</a:t>
            </a:r>
            <a:r>
              <a:rPr lang="en-US" sz="2400" dirty="0" smtClean="0"/>
              <a:t> 22 </a:t>
            </a:r>
            <a:r>
              <a:rPr lang="en-US" sz="2400" dirty="0" err="1" smtClean="0"/>
              <a:t>rì</a:t>
            </a:r>
            <a:r>
              <a:rPr lang="en-US" sz="2400" dirty="0" smtClean="0"/>
              <a:t> </a:t>
            </a:r>
            <a:r>
              <a:rPr lang="en-US" sz="2400" dirty="0" err="1" smtClean="0"/>
              <a:t>xiě</a:t>
            </a:r>
            <a:r>
              <a:rPr lang="en-US" sz="2400" dirty="0" smtClean="0"/>
              <a:t> de</a:t>
            </a:r>
            <a:r>
              <a:rPr lang="zh-CN" altLang="en-US" sz="2400" dirty="0" smtClean="0"/>
              <a:t>。</a:t>
            </a:r>
            <a:endParaRPr lang="zh-CN" alt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826" name="AutoShape 4"/>
          <p:cNvCxnSpPr>
            <a:cxnSpLocks noChangeShapeType="1"/>
          </p:cNvCxnSpPr>
          <p:nvPr/>
        </p:nvCxnSpPr>
        <p:spPr bwMode="auto">
          <a:xfrm flipH="1" flipV="1">
            <a:off x="100013" y="-15875"/>
            <a:ext cx="12700" cy="6872288"/>
          </a:xfrm>
          <a:prstGeom prst="straightConnector1">
            <a:avLst/>
          </a:prstGeom>
          <a:noFill/>
          <a:ln w="228600">
            <a:solidFill>
              <a:srgbClr val="800080"/>
            </a:solidFill>
            <a:round/>
            <a:headEnd/>
            <a:tailEnd/>
          </a:ln>
        </p:spPr>
      </p:cxnSp>
      <p:cxnSp>
        <p:nvCxnSpPr>
          <p:cNvPr id="44" name="直接连接符 43"/>
          <p:cNvCxnSpPr/>
          <p:nvPr/>
        </p:nvCxnSpPr>
        <p:spPr bwMode="auto">
          <a:xfrm>
            <a:off x="307975" y="652463"/>
            <a:ext cx="2724150" cy="1587"/>
          </a:xfrm>
          <a:prstGeom prst="line">
            <a:avLst/>
          </a:prstGeom>
          <a:ln w="69850" cmpd="thickThin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328613" y="6350"/>
            <a:ext cx="5419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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742950" indent="-285750">
              <a:lnSpc>
                <a:spcPct val="130000"/>
              </a:lnSpc>
              <a:buFont typeface="Calibri" panose="020F0502020204030204" pitchFamily="34" charset="0"/>
              <a:buChar char=" 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•"/>
              <a:defRPr sz="2000"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3600" b="1" dirty="0" smtClean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语言点</a:t>
            </a:r>
            <a:r>
              <a:rPr lang="en-US" altLang="zh-CN" sz="3600" b="1" i="1" dirty="0" smtClean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Language Points</a:t>
            </a:r>
            <a:endParaRPr lang="zh-CN" altLang="en-US" sz="3600" b="1" i="1" dirty="0">
              <a:solidFill>
                <a:srgbClr val="D09E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0225" y="812800"/>
            <a:ext cx="94805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800" b="1" dirty="0">
                <a:latin typeface="+mn-ea"/>
                <a:ea typeface="+mn-ea"/>
              </a:rPr>
              <a:t>1</a:t>
            </a:r>
            <a:r>
              <a:rPr lang="en-US" altLang="zh-CN" sz="2800" b="1" dirty="0" smtClean="0">
                <a:latin typeface="+mn-ea"/>
                <a:ea typeface="+mn-ea"/>
              </a:rPr>
              <a:t>.</a:t>
            </a:r>
            <a:r>
              <a:rPr lang="en-US" altLang="zh-CN" sz="2800" dirty="0" smtClean="0">
                <a:latin typeface="+mn-ea"/>
                <a:ea typeface="+mn-ea"/>
              </a:rPr>
              <a:t> </a:t>
            </a:r>
            <a:r>
              <a:rPr lang="en-US" altLang="zh-CN" sz="2800" b="1" dirty="0" smtClean="0">
                <a:latin typeface="+mn-ea"/>
                <a:ea typeface="+mn-ea"/>
              </a:rPr>
              <a:t>The Structure</a:t>
            </a:r>
            <a:r>
              <a:rPr lang="zh-CN" altLang="en-US" sz="2800" b="1" dirty="0" smtClean="0">
                <a:latin typeface="+mn-ea"/>
                <a:ea typeface="+mn-ea"/>
              </a:rPr>
              <a:t>“不</a:t>
            </a:r>
            <a:r>
              <a:rPr lang="en-US" altLang="zh-CN" sz="2800" b="1" dirty="0" err="1" smtClean="0">
                <a:latin typeface="+mn-ea"/>
                <a:ea typeface="+mn-ea"/>
              </a:rPr>
              <a:t>bu</a:t>
            </a:r>
            <a:r>
              <a:rPr lang="zh-CN" altLang="en-US" sz="2800" b="1" dirty="0" smtClean="0">
                <a:latin typeface="+mn-ea"/>
                <a:ea typeface="+mn-ea"/>
              </a:rPr>
              <a:t>是</a:t>
            </a:r>
            <a:r>
              <a:rPr lang="en-US" altLang="zh-CN" sz="2800" b="1" dirty="0">
                <a:latin typeface="+mn-ea"/>
                <a:ea typeface="+mn-ea"/>
              </a:rPr>
              <a:t>……</a:t>
            </a:r>
            <a:r>
              <a:rPr lang="zh-CN" altLang="en-US" sz="2800" b="1" dirty="0">
                <a:latin typeface="+mn-ea"/>
                <a:ea typeface="+mn-ea"/>
              </a:rPr>
              <a:t>的</a:t>
            </a:r>
            <a:r>
              <a:rPr lang="zh-CN" altLang="en-US" sz="2800" b="1" dirty="0" smtClean="0">
                <a:latin typeface="+mn-ea"/>
                <a:ea typeface="+mn-ea"/>
              </a:rPr>
              <a:t>”</a:t>
            </a:r>
            <a:endParaRPr lang="zh-CN" altLang="en-US" dirty="0">
              <a:latin typeface="+mn-ea"/>
              <a:ea typeface="+mn-ea"/>
            </a:endParaRPr>
          </a:p>
        </p:txBody>
      </p:sp>
      <p:graphicFrame>
        <p:nvGraphicFramePr>
          <p:cNvPr id="17" name="表格 16"/>
          <p:cNvGraphicFramePr>
            <a:graphicFrameLocks noGrp="1"/>
          </p:cNvGraphicFramePr>
          <p:nvPr/>
        </p:nvGraphicFramePr>
        <p:xfrm>
          <a:off x="1611313" y="2552700"/>
          <a:ext cx="9093802" cy="28153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6025"/>
                <a:gridCol w="740979"/>
                <a:gridCol w="740980"/>
                <a:gridCol w="3326524"/>
                <a:gridCol w="1702676"/>
                <a:gridCol w="1056618"/>
              </a:tblGrid>
              <a:tr h="9294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dirty="0" smtClean="0">
                          <a:solidFill>
                            <a:schemeClr val="bg1"/>
                          </a:solidFill>
                          <a:latin typeface="黑体" pitchFamily="49" charset="-122"/>
                          <a:ea typeface="黑体" pitchFamily="49" charset="-122"/>
                        </a:rPr>
                        <a:t>Subject</a:t>
                      </a:r>
                      <a:endParaRPr lang="zh-CN" altLang="en-US" sz="2400" b="1" dirty="0" smtClean="0">
                        <a:solidFill>
                          <a:schemeClr val="bg1"/>
                        </a:solidFill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E75B6">
                        <a:alpha val="8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b="1" dirty="0" smtClean="0">
                          <a:solidFill>
                            <a:schemeClr val="bg1"/>
                          </a:solidFill>
                          <a:latin typeface="黑体" pitchFamily="49" charset="-122"/>
                          <a:ea typeface="黑体" pitchFamily="49" charset="-122"/>
                        </a:rPr>
                        <a:t>不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E75B6">
                        <a:alpha val="8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b="1" dirty="0" smtClean="0">
                          <a:solidFill>
                            <a:schemeClr val="bg1"/>
                          </a:solidFill>
                          <a:latin typeface="黑体" pitchFamily="49" charset="-122"/>
                          <a:ea typeface="黑体" pitchFamily="49" charset="-122"/>
                        </a:rPr>
                        <a:t>是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E75B6">
                        <a:alpha val="8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dirty="0" smtClean="0">
                          <a:solidFill>
                            <a:schemeClr val="bg1"/>
                          </a:solidFill>
                          <a:latin typeface="黑体" pitchFamily="49" charset="-122"/>
                          <a:ea typeface="黑体" pitchFamily="49" charset="-122"/>
                        </a:rPr>
                        <a:t>Time/Place/Manner</a:t>
                      </a:r>
                      <a:endParaRPr lang="zh-CN" altLang="en-US" sz="2400" b="1" dirty="0" smtClean="0">
                        <a:solidFill>
                          <a:schemeClr val="bg1"/>
                        </a:solidFill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E75B6">
                        <a:alpha val="8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Verb</a:t>
                      </a:r>
                      <a:endParaRPr lang="zh-CN" altLang="en-US" sz="2400" b="1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E75B6">
                        <a:alpha val="8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b="1" dirty="0" smtClean="0">
                          <a:solidFill>
                            <a:schemeClr val="bg1"/>
                          </a:solidFill>
                          <a:latin typeface="黑体" pitchFamily="49" charset="-122"/>
                          <a:ea typeface="黑体" pitchFamily="49" charset="-122"/>
                        </a:rPr>
                        <a:t>的</a:t>
                      </a:r>
                      <a:endParaRPr lang="en-US" altLang="zh-CN" sz="2400" b="1" dirty="0" smtClean="0">
                        <a:solidFill>
                          <a:schemeClr val="bg1"/>
                        </a:solidFill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2E75B6">
                        <a:alpha val="85098"/>
                      </a:srgbClr>
                    </a:solidFill>
                  </a:tcPr>
                </a:tc>
              </a:tr>
              <a:tr h="60462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solidFill>
                            <a:schemeClr val="tx1"/>
                          </a:solidFill>
                          <a:latin typeface="华文楷体" pitchFamily="2" charset="-122"/>
                          <a:ea typeface="华文楷体" pitchFamily="2" charset="-122"/>
                        </a:rPr>
                        <a:t>我</a:t>
                      </a:r>
                      <a:endParaRPr lang="zh-CN" altLang="en-US" sz="2400" b="1" dirty="0">
                        <a:solidFill>
                          <a:schemeClr val="tx1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solidFill>
                            <a:schemeClr val="tx1"/>
                          </a:solidFill>
                          <a:latin typeface="华文楷体" pitchFamily="2" charset="-122"/>
                          <a:ea typeface="华文楷体" pitchFamily="2" charset="-122"/>
                        </a:rPr>
                        <a:t>不</a:t>
                      </a:r>
                      <a:endParaRPr lang="zh-CN" altLang="en-US" sz="2400" b="1" dirty="0">
                        <a:solidFill>
                          <a:schemeClr val="tx1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solidFill>
                            <a:schemeClr val="tx1"/>
                          </a:solidFill>
                          <a:latin typeface="华文楷体" pitchFamily="2" charset="-122"/>
                          <a:ea typeface="华文楷体" pitchFamily="2" charset="-122"/>
                        </a:rPr>
                        <a:t>是</a:t>
                      </a:r>
                      <a:endParaRPr lang="zh-CN" altLang="en-US" sz="2400" b="1" dirty="0">
                        <a:solidFill>
                          <a:schemeClr val="tx1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solidFill>
                            <a:schemeClr val="tx1"/>
                          </a:solidFill>
                          <a:latin typeface="华文楷体" pitchFamily="2" charset="-122"/>
                          <a:ea typeface="华文楷体" pitchFamily="2" charset="-122"/>
                        </a:rPr>
                        <a:t>昨天</a:t>
                      </a:r>
                      <a:endParaRPr lang="zh-CN" altLang="en-US" sz="2400" b="1" dirty="0">
                        <a:solidFill>
                          <a:schemeClr val="tx1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solidFill>
                            <a:schemeClr val="tx1"/>
                          </a:solidFill>
                          <a:latin typeface="华文楷体" pitchFamily="2" charset="-122"/>
                          <a:ea typeface="华文楷体" pitchFamily="2" charset="-122"/>
                        </a:rPr>
                        <a:t>来</a:t>
                      </a:r>
                      <a:endParaRPr lang="zh-CN" altLang="en-US" sz="2400" b="1" dirty="0">
                        <a:solidFill>
                          <a:schemeClr val="tx1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solidFill>
                            <a:schemeClr val="tx1"/>
                          </a:solidFill>
                          <a:latin typeface="华文楷体" pitchFamily="2" charset="-122"/>
                          <a:ea typeface="华文楷体" pitchFamily="2" charset="-122"/>
                        </a:rPr>
                        <a:t>的。</a:t>
                      </a:r>
                      <a:endParaRPr lang="zh-CN" altLang="en-US" sz="2400" b="1" dirty="0">
                        <a:solidFill>
                          <a:schemeClr val="tx1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7172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solidFill>
                            <a:schemeClr val="tx1"/>
                          </a:solidFill>
                          <a:latin typeface="华文楷体" pitchFamily="2" charset="-122"/>
                          <a:ea typeface="华文楷体" pitchFamily="2" charset="-122"/>
                        </a:rPr>
                        <a:t>这</a:t>
                      </a:r>
                      <a:endParaRPr lang="zh-CN" altLang="en-US" sz="2400" b="1" dirty="0">
                        <a:solidFill>
                          <a:schemeClr val="tx1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solidFill>
                            <a:schemeClr val="tx1"/>
                          </a:solidFill>
                          <a:latin typeface="华文楷体" pitchFamily="2" charset="-122"/>
                          <a:ea typeface="华文楷体" pitchFamily="2" charset="-122"/>
                        </a:rPr>
                        <a:t>不</a:t>
                      </a:r>
                      <a:endParaRPr lang="zh-CN" altLang="en-US" sz="2400" b="1" dirty="0">
                        <a:solidFill>
                          <a:schemeClr val="tx1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solidFill>
                            <a:schemeClr val="tx1"/>
                          </a:solidFill>
                          <a:latin typeface="华文楷体" pitchFamily="2" charset="-122"/>
                          <a:ea typeface="华文楷体" pitchFamily="2" charset="-122"/>
                        </a:rPr>
                        <a:t>是</a:t>
                      </a:r>
                      <a:endParaRPr lang="zh-CN" altLang="en-US" sz="2400" b="1" dirty="0">
                        <a:solidFill>
                          <a:schemeClr val="tx1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solidFill>
                            <a:schemeClr val="tx1"/>
                          </a:solidFill>
                          <a:latin typeface="华文楷体" pitchFamily="2" charset="-122"/>
                          <a:ea typeface="华文楷体" pitchFamily="2" charset="-122"/>
                        </a:rPr>
                        <a:t>在北京</a:t>
                      </a:r>
                      <a:endParaRPr lang="zh-CN" altLang="en-US" sz="2400" b="1" dirty="0">
                        <a:solidFill>
                          <a:schemeClr val="tx1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solidFill>
                            <a:schemeClr val="tx1"/>
                          </a:solidFill>
                          <a:latin typeface="华文楷体" pitchFamily="2" charset="-122"/>
                          <a:ea typeface="华文楷体" pitchFamily="2" charset="-122"/>
                        </a:rPr>
                        <a:t>买</a:t>
                      </a:r>
                      <a:endParaRPr lang="zh-CN" altLang="en-US" sz="2400" b="1" dirty="0">
                        <a:solidFill>
                          <a:schemeClr val="tx1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solidFill>
                            <a:schemeClr val="tx1"/>
                          </a:solidFill>
                          <a:latin typeface="华文楷体" pitchFamily="2" charset="-122"/>
                          <a:ea typeface="华文楷体" pitchFamily="2" charset="-122"/>
                        </a:rPr>
                        <a:t>的。</a:t>
                      </a:r>
                      <a:endParaRPr lang="zh-CN" altLang="en-US" sz="2400" b="1" dirty="0">
                        <a:solidFill>
                          <a:schemeClr val="tx1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solidFill>
                            <a:schemeClr val="tx1"/>
                          </a:solidFill>
                          <a:latin typeface="华文楷体" pitchFamily="2" charset="-122"/>
                          <a:ea typeface="华文楷体" pitchFamily="2" charset="-122"/>
                        </a:rPr>
                        <a:t>我们</a:t>
                      </a:r>
                      <a:endParaRPr lang="zh-CN" altLang="en-US" sz="2400" b="1" dirty="0">
                        <a:solidFill>
                          <a:schemeClr val="tx1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solidFill>
                            <a:schemeClr val="tx1"/>
                          </a:solidFill>
                          <a:latin typeface="华文楷体" pitchFamily="2" charset="-122"/>
                          <a:ea typeface="华文楷体" pitchFamily="2" charset="-122"/>
                        </a:rPr>
                        <a:t>不</a:t>
                      </a:r>
                      <a:endParaRPr lang="zh-CN" altLang="en-US" sz="2400" b="1" dirty="0">
                        <a:solidFill>
                          <a:schemeClr val="tx1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solidFill>
                            <a:schemeClr val="tx1"/>
                          </a:solidFill>
                          <a:latin typeface="华文楷体" pitchFamily="2" charset="-122"/>
                          <a:ea typeface="华文楷体" pitchFamily="2" charset="-122"/>
                        </a:rPr>
                        <a:t>是</a:t>
                      </a:r>
                      <a:endParaRPr lang="zh-CN" altLang="en-US" sz="2400" b="1" dirty="0">
                        <a:solidFill>
                          <a:schemeClr val="tx1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solidFill>
                            <a:schemeClr val="tx1"/>
                          </a:solidFill>
                          <a:latin typeface="华文楷体" pitchFamily="2" charset="-122"/>
                          <a:ea typeface="华文楷体" pitchFamily="2" charset="-122"/>
                        </a:rPr>
                        <a:t>坐出租车</a:t>
                      </a:r>
                      <a:endParaRPr lang="zh-CN" altLang="en-US" sz="2400" b="1" dirty="0">
                        <a:solidFill>
                          <a:schemeClr val="tx1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solidFill>
                            <a:schemeClr val="tx1"/>
                          </a:solidFill>
                          <a:latin typeface="华文楷体" pitchFamily="2" charset="-122"/>
                          <a:ea typeface="华文楷体" pitchFamily="2" charset="-122"/>
                        </a:rPr>
                        <a:t>来</a:t>
                      </a:r>
                      <a:endParaRPr lang="zh-CN" altLang="en-US" sz="2400" b="1" dirty="0">
                        <a:solidFill>
                          <a:schemeClr val="tx1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solidFill>
                            <a:schemeClr val="tx1"/>
                          </a:solidFill>
                          <a:latin typeface="华文楷体" pitchFamily="2" charset="-122"/>
                          <a:ea typeface="华文楷体" pitchFamily="2" charset="-122"/>
                        </a:rPr>
                        <a:t>的。</a:t>
                      </a:r>
                      <a:endParaRPr lang="zh-CN" altLang="en-US" sz="2400" b="1" dirty="0">
                        <a:solidFill>
                          <a:schemeClr val="tx1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Where did he eat?</a:t>
            </a:r>
            <a:endParaRPr lang="zh-CN" altLang="en-US" b="1" dirty="0"/>
          </a:p>
        </p:txBody>
      </p:sp>
      <p:pic>
        <p:nvPicPr>
          <p:cNvPr id="4" name="内容占位符 3" descr="http://www.zgjm.org/uploads/allimg/140627/1_140627180323_1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8200" y="2231634"/>
            <a:ext cx="457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6236615" y="1708414"/>
            <a:ext cx="38695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/>
              <a:t>吃饭</a:t>
            </a:r>
            <a:r>
              <a:rPr lang="en-US" sz="2800" dirty="0" err="1" smtClean="0"/>
              <a:t>chīfàn</a:t>
            </a:r>
            <a:r>
              <a:rPr lang="en-US" sz="2800" dirty="0" smtClean="0"/>
              <a:t>   at </a:t>
            </a:r>
            <a:r>
              <a:rPr lang="en-US" altLang="zh-CN" sz="2800" dirty="0" smtClean="0"/>
              <a:t>school</a:t>
            </a:r>
          </a:p>
        </p:txBody>
      </p:sp>
      <p:sp>
        <p:nvSpPr>
          <p:cNvPr id="10" name="矩形 9"/>
          <p:cNvSpPr/>
          <p:nvPr/>
        </p:nvSpPr>
        <p:spPr>
          <a:xfrm>
            <a:off x="5391912" y="3074276"/>
            <a:ext cx="59618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/>
              <a:t>他是在家吃饭的。</a:t>
            </a:r>
            <a:r>
              <a:rPr lang="en-US" sz="2400" dirty="0" err="1" smtClean="0"/>
              <a:t>Tā</a:t>
            </a:r>
            <a:r>
              <a:rPr lang="en-US" sz="2400" dirty="0" smtClean="0"/>
              <a:t> </a:t>
            </a:r>
            <a:r>
              <a:rPr lang="en-US" sz="2400" dirty="0" err="1" smtClean="0"/>
              <a:t>shì</a:t>
            </a:r>
            <a:r>
              <a:rPr lang="en-US" sz="2400" dirty="0" smtClean="0"/>
              <a:t> </a:t>
            </a:r>
            <a:r>
              <a:rPr lang="en-US" sz="2400" dirty="0" err="1" smtClean="0"/>
              <a:t>zàijiā</a:t>
            </a:r>
            <a:r>
              <a:rPr lang="en-US" sz="2400" dirty="0" smtClean="0"/>
              <a:t> </a:t>
            </a:r>
            <a:r>
              <a:rPr lang="en-US" sz="2400" dirty="0" err="1" smtClean="0"/>
              <a:t>chīfàn</a:t>
            </a:r>
            <a:r>
              <a:rPr lang="en-US" sz="2400" dirty="0" smtClean="0"/>
              <a:t> de</a:t>
            </a:r>
            <a:r>
              <a:rPr lang="zh-CN" altLang="en-US" sz="2400" dirty="0" smtClean="0"/>
              <a:t>。</a:t>
            </a:r>
            <a:endParaRPr lang="zh-CN" altLang="en-US" sz="2400" b="1" dirty="0"/>
          </a:p>
        </p:txBody>
      </p:sp>
      <p:sp>
        <p:nvSpPr>
          <p:cNvPr id="7" name="矩形 6"/>
          <p:cNvSpPr/>
          <p:nvPr/>
        </p:nvSpPr>
        <p:spPr>
          <a:xfrm>
            <a:off x="5410200" y="4240924"/>
            <a:ext cx="66143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/>
              <a:t>他不是在家吃饭的。</a:t>
            </a:r>
            <a:r>
              <a:rPr lang="en-US" sz="2400" dirty="0" err="1" smtClean="0"/>
              <a:t>Tā</a:t>
            </a:r>
            <a:r>
              <a:rPr lang="en-US" sz="2400" dirty="0" smtClean="0"/>
              <a:t> </a:t>
            </a:r>
            <a:r>
              <a:rPr lang="en-US" sz="2400" dirty="0" err="1" smtClean="0"/>
              <a:t>bùshì</a:t>
            </a:r>
            <a:r>
              <a:rPr lang="en-US" sz="2400" dirty="0" smtClean="0"/>
              <a:t> </a:t>
            </a:r>
            <a:r>
              <a:rPr lang="en-US" sz="2400" dirty="0" err="1" smtClean="0"/>
              <a:t>zàijiā</a:t>
            </a:r>
            <a:r>
              <a:rPr lang="en-US" sz="2400" dirty="0" smtClean="0"/>
              <a:t> </a:t>
            </a:r>
            <a:r>
              <a:rPr lang="en-US" sz="2400" dirty="0" err="1" smtClean="0"/>
              <a:t>chīfàn</a:t>
            </a:r>
            <a:r>
              <a:rPr lang="en-US" sz="2400" dirty="0" smtClean="0"/>
              <a:t> de</a:t>
            </a:r>
            <a:r>
              <a:rPr lang="zh-CN" altLang="en-US" sz="2400" dirty="0" smtClean="0"/>
              <a:t>。</a:t>
            </a:r>
            <a:endParaRPr lang="zh-CN" alt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874" name="AutoShape 4"/>
          <p:cNvCxnSpPr>
            <a:cxnSpLocks noChangeShapeType="1"/>
          </p:cNvCxnSpPr>
          <p:nvPr/>
        </p:nvCxnSpPr>
        <p:spPr bwMode="auto">
          <a:xfrm flipH="1" flipV="1">
            <a:off x="119063" y="-15875"/>
            <a:ext cx="12700" cy="6872288"/>
          </a:xfrm>
          <a:prstGeom prst="straightConnector1">
            <a:avLst/>
          </a:prstGeom>
          <a:noFill/>
          <a:ln w="228600">
            <a:solidFill>
              <a:srgbClr val="003399"/>
            </a:solidFill>
            <a:round/>
            <a:headEnd/>
            <a:tailEnd/>
          </a:ln>
        </p:spPr>
      </p:cxnSp>
      <p:grpSp>
        <p:nvGrpSpPr>
          <p:cNvPr id="79875" name="组合 8"/>
          <p:cNvGrpSpPr>
            <a:grpSpLocks/>
          </p:cNvGrpSpPr>
          <p:nvPr/>
        </p:nvGrpSpPr>
        <p:grpSpPr bwMode="auto">
          <a:xfrm>
            <a:off x="307975" y="6350"/>
            <a:ext cx="2525713" cy="646113"/>
            <a:chOff x="308629" y="6819"/>
            <a:chExt cx="2524299" cy="646331"/>
          </a:xfrm>
        </p:grpSpPr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329255" y="6819"/>
              <a:ext cx="250367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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buFont typeface="Calibri" panose="020F0502020204030204" pitchFamily="34" charset="0"/>
                <a:buChar char=" 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 sz="2000"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3600" b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课文</a:t>
              </a:r>
              <a:r>
                <a:rPr lang="en-US" altLang="zh-CN" sz="3600" b="1" i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Text 1</a:t>
              </a:r>
              <a:endParaRPr lang="zh-CN" altLang="en-US" sz="3600" b="1" i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308629" y="653150"/>
              <a:ext cx="2524299" cy="0"/>
            </a:xfrm>
            <a:prstGeom prst="line">
              <a:avLst/>
            </a:prstGeom>
            <a:ln w="69850" cmpd="thickThin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876" name="Rectangle 2"/>
          <p:cNvSpPr>
            <a:spLocks noChangeArrowheads="1"/>
          </p:cNvSpPr>
          <p:nvPr/>
        </p:nvSpPr>
        <p:spPr bwMode="auto">
          <a:xfrm>
            <a:off x="631825" y="1636713"/>
            <a:ext cx="10971213" cy="4668837"/>
          </a:xfrm>
          <a:prstGeom prst="rect">
            <a:avLst/>
          </a:prstGeom>
          <a:solidFill>
            <a:srgbClr val="0000FF">
              <a:alpha val="14902"/>
            </a:srgbClr>
          </a:solidFill>
          <a:ln w="12700">
            <a:solidFill>
              <a:srgbClr val="0000FF"/>
            </a:solidFill>
            <a:prstDash val="dash"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endParaRPr lang="zh-CN" altLang="en-US"/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615950" y="1701800"/>
            <a:ext cx="9505950" cy="457358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dirty="0" smtClean="0">
                <a:latin typeface="GB Pinyinok-D"/>
                <a:ea typeface="GB Pinyinok-D"/>
                <a:cs typeface="GB Pinyinok-D"/>
                <a:sym typeface="宋体" pitchFamily="2" charset="-122"/>
              </a:rPr>
              <a:t>     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cs typeface="GB Pinyinok-D"/>
                <a:sym typeface="宋体" pitchFamily="2" charset="-122"/>
              </a:rPr>
              <a:t>N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</a:rPr>
              <a:t>ǐ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</a:rPr>
              <a:t>hé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</a:rPr>
              <a:t>Lǐ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</a:rPr>
              <a:t>xiǎojiě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</a:rPr>
              <a:t>shì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</a:rPr>
              <a:t>shénme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</a:rPr>
              <a:t>shíhou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</a:rPr>
              <a:t>rènshi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</a:rPr>
              <a:t> de </a:t>
            </a:r>
            <a:endParaRPr lang="en-US" altLang="zh-CN" sz="2400" dirty="0" smtClean="0">
              <a:latin typeface="GB Pinyinok-D" pitchFamily="2" charset="-122"/>
              <a:ea typeface="GB Pinyinok-D" pitchFamily="2" charset="-122"/>
              <a:sym typeface="宋体" panose="02010600030101010101" pitchFamily="2" charset="-122"/>
            </a:endParaRP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b="1" dirty="0" smtClean="0">
                <a:latin typeface="+mn-ea"/>
                <a:ea typeface="+mn-ea"/>
                <a:sym typeface="宋体" panose="02010600030101010101" pitchFamily="2" charset="-122"/>
              </a:rPr>
              <a:t>A</a:t>
            </a:r>
            <a:r>
              <a:rPr lang="zh-CN" altLang="en-US" sz="2400" b="1" dirty="0" smtClean="0">
                <a:latin typeface="+mn-ea"/>
                <a:ea typeface="+mn-ea"/>
                <a:sym typeface="宋体" panose="02010600030101010101" pitchFamily="2" charset="-122"/>
              </a:rPr>
              <a:t>：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你和李 小姐  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是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   什么    时候  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  <a:hlinkClick r:id="rId2" action="ppaction://hlinksldjump"/>
              </a:rPr>
              <a:t>认识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 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  <a:hlinkClick r:id="rId3" action="ppaction://hlinksldjump"/>
              </a:rPr>
              <a:t>的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？</a:t>
            </a:r>
            <a:r>
              <a:rPr lang="en-US" altLang="zh-CN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1</a:t>
            </a:r>
            <a:endParaRPr lang="zh-CN" altLang="en-US" sz="2800" b="1" dirty="0" smtClean="0">
              <a:latin typeface="华文楷体" panose="02010600040101010101" pitchFamily="2" charset="-122"/>
              <a:ea typeface="华文楷体" panose="02010600040101010101" pitchFamily="2" charset="-122"/>
              <a:sym typeface="宋体" panose="02010600030101010101" pitchFamily="2" charset="-122"/>
            </a:endParaRP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SimSun-ExtB" pitchFamily="49" charset="-122"/>
                <a:ea typeface="SimSun-ExtB" pitchFamily="49" charset="-122"/>
                <a:sym typeface="宋体" panose="02010600030101010101" pitchFamily="2" charset="-122"/>
              </a:rPr>
              <a:t>  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cs typeface="GB Pinyinok-D"/>
                <a:sym typeface="宋体" panose="02010600030101010101" pitchFamily="2" charset="-122"/>
              </a:rPr>
              <a:t>Wǒmen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cs typeface="GB Pinyinok-D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cs typeface="GB Pinyinok-D"/>
                <a:sym typeface="宋体" panose="02010600030101010101" pitchFamily="2" charset="-122"/>
              </a:rPr>
              <a:t>shì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cs typeface="GB Pinyinok-D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cs typeface="GB Pinyinok-D"/>
                <a:sym typeface="宋体" panose="02010600030101010101" pitchFamily="2" charset="-122"/>
              </a:rPr>
              <a:t>èr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cs typeface="GB Pinyinok-D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cs typeface="GB Pinyinok-D"/>
                <a:sym typeface="宋体" panose="02010600030101010101" pitchFamily="2" charset="-122"/>
              </a:rPr>
              <a:t>líng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cs typeface="GB Pinyinok-D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cs typeface="GB Pinyinok-D"/>
                <a:sym typeface="宋体" panose="02010600030101010101" pitchFamily="2" charset="-122"/>
              </a:rPr>
              <a:t>yī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cs typeface="GB Pinyinok-D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cs typeface="GB Pinyinok-D"/>
                <a:sym typeface="宋体" panose="02010600030101010101" pitchFamily="2" charset="-122"/>
              </a:rPr>
              <a:t>yī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cs typeface="GB Pinyinok-D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cs typeface="GB Pinyinok-D"/>
                <a:sym typeface="宋体" panose="02010600030101010101" pitchFamily="2" charset="-122"/>
              </a:rPr>
              <a:t>nián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cs typeface="GB Pinyinok-D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cs typeface="GB Pinyinok-D"/>
                <a:sym typeface="宋体" panose="02010600030101010101" pitchFamily="2" charset="-122"/>
              </a:rPr>
              <a:t>jiǔ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cs typeface="GB Pinyinok-D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cs typeface="GB Pinyinok-D"/>
                <a:sym typeface="宋体" panose="02010600030101010101" pitchFamily="2" charset="-122"/>
              </a:rPr>
              <a:t>yuè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cs typeface="GB Pinyinok-D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cs typeface="GB Pinyinok-D"/>
                <a:sym typeface="宋体" panose="02010600030101010101" pitchFamily="2" charset="-122"/>
              </a:rPr>
              <a:t>rènshi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cs typeface="GB Pinyinok-D"/>
                <a:sym typeface="宋体" panose="02010600030101010101" pitchFamily="2" charset="-122"/>
              </a:rPr>
              <a:t> de </a:t>
            </a: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b="1" dirty="0" smtClean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  <a:sym typeface="宋体" panose="02010600030101010101" pitchFamily="2" charset="-122"/>
              </a:rPr>
              <a:t>B</a:t>
            </a:r>
            <a:r>
              <a:rPr lang="zh-CN" altLang="en-US" sz="2400" b="1" dirty="0" smtClean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  <a:sym typeface="宋体" panose="02010600030101010101" pitchFamily="2" charset="-122"/>
              </a:rPr>
              <a:t>：</a:t>
            </a: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我们    是  </a:t>
            </a:r>
            <a:r>
              <a:rPr lang="en-US" altLang="zh-CN" sz="2800" b="1" dirty="0" smtClean="0">
                <a:solidFill>
                  <a:schemeClr val="bg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  <a:hlinkClick r:id="rId4" action="ppaction://hlinksldjump"/>
              </a:rPr>
              <a:t>2011           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  <a:hlinkClick r:id="rId4" action="ppaction://hlinksldjump"/>
              </a:rPr>
              <a:t>年</a:t>
            </a: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  <a:hlinkClick r:id="rId4" action="ppaction://hlinksldjump"/>
              </a:rPr>
              <a:t>   </a:t>
            </a:r>
            <a:r>
              <a:rPr lang="en-US" altLang="zh-CN" sz="2800" b="1" dirty="0" smtClean="0">
                <a:solidFill>
                  <a:schemeClr val="bg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  <a:hlinkClick r:id="rId4" action="ppaction://hlinksldjump"/>
              </a:rPr>
              <a:t>9   </a:t>
            </a: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  <a:hlinkClick r:id="rId4" action="ppaction://hlinksldjump"/>
              </a:rPr>
              <a:t>月 </a:t>
            </a: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认识 的。</a:t>
            </a:r>
            <a:endParaRPr lang="en-US" altLang="zh-CN" sz="2800" b="1" dirty="0" smtClean="0">
              <a:solidFill>
                <a:schemeClr val="bg1">
                  <a:lumMod val="50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  <a:sym typeface="宋体" panose="02010600030101010101" pitchFamily="2" charset="-122"/>
            </a:endParaRP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dirty="0" smtClean="0">
                <a:latin typeface="SimSun-ExtB" pitchFamily="49" charset="-122"/>
                <a:ea typeface="SimSun-ExtB" pitchFamily="49" charset="-122"/>
                <a:sym typeface="宋体" panose="02010600030101010101" pitchFamily="2" charset="-122"/>
              </a:rPr>
              <a:t>  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cs typeface="GB Pinyinok-D"/>
                <a:sym typeface="宋体" panose="02010600030101010101" pitchFamily="2" charset="-122"/>
              </a:rPr>
              <a:t>Nǐmen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cs typeface="GB Pinyinok-D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cs typeface="GB Pinyinok-D"/>
                <a:sym typeface="宋体" panose="02010600030101010101" pitchFamily="2" charset="-122"/>
              </a:rPr>
              <a:t>zài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cs typeface="GB Pinyinok-D"/>
                <a:sym typeface="宋体" panose="02010600030101010101" pitchFamily="2" charset="-122"/>
              </a:rPr>
              <a:t> 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cs typeface="GB Pinyinok-D"/>
                <a:sym typeface="宋体" panose="02010600030101010101" pitchFamily="2" charset="-122"/>
              </a:rPr>
              <a:t>nǎr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cs typeface="GB Pinyinok-D"/>
                <a:sym typeface="宋体" panose="02010600030101010101" pitchFamily="2" charset="-122"/>
              </a:rPr>
              <a:t>  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cs typeface="GB Pinyinok-D"/>
                <a:sym typeface="宋体" panose="02010600030101010101" pitchFamily="2" charset="-122"/>
              </a:rPr>
              <a:t>rènshi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cs typeface="GB Pinyinok-D"/>
                <a:sym typeface="宋体" panose="02010600030101010101" pitchFamily="2" charset="-122"/>
              </a:rPr>
              <a:t> de </a:t>
            </a: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b="1" dirty="0" smtClean="0">
                <a:latin typeface="+mn-ea"/>
                <a:ea typeface="+mn-ea"/>
                <a:sym typeface="宋体" panose="02010600030101010101" pitchFamily="2" charset="-122"/>
              </a:rPr>
              <a:t>A</a:t>
            </a:r>
            <a:r>
              <a:rPr lang="zh-CN" altLang="en-US" sz="2400" b="1" dirty="0" smtClean="0">
                <a:latin typeface="+mn-ea"/>
                <a:ea typeface="+mn-ea"/>
                <a:sym typeface="宋体" panose="02010600030101010101" pitchFamily="2" charset="-122"/>
              </a:rPr>
              <a:t>：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你们  在 哪儿 认识 的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？</a:t>
            </a:r>
            <a:r>
              <a:rPr lang="en-US" altLang="zh-CN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2</a:t>
            </a:r>
            <a:endParaRPr lang="en-US" altLang="zh-CN" sz="2800" b="1" dirty="0" smtClean="0">
              <a:latin typeface="华文楷体" panose="02010600040101010101" pitchFamily="2" charset="-122"/>
              <a:ea typeface="华文楷体" panose="02010600040101010101" pitchFamily="2" charset="-122"/>
              <a:sym typeface="宋体" panose="02010600030101010101" pitchFamily="2" charset="-122"/>
            </a:endParaRP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cs typeface="GB Pinyinok-D"/>
                <a:sym typeface="宋体" panose="02010600030101010101" pitchFamily="2" charset="-122"/>
              </a:rPr>
              <a:t>    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cs typeface="GB Pinyinok-D"/>
                <a:sym typeface="宋体" panose="02010600030101010101" pitchFamily="2" charset="-122"/>
              </a:rPr>
              <a:t>Wǒmen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cs typeface="GB Pinyinok-D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cs typeface="GB Pinyinok-D"/>
                <a:sym typeface="宋体" panose="02010600030101010101" pitchFamily="2" charset="-122"/>
              </a:rPr>
              <a:t>shì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cs typeface="GB Pinyinok-D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cs typeface="GB Pinyinok-D"/>
                <a:sym typeface="宋体" panose="02010600030101010101" pitchFamily="2" charset="-122"/>
              </a:rPr>
              <a:t>zài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cs typeface="GB Pinyinok-D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cs typeface="GB Pinyinok-D"/>
                <a:sym typeface="宋体" panose="02010600030101010101" pitchFamily="2" charset="-122"/>
              </a:rPr>
              <a:t>xuéxiào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cs typeface="GB Pinyinok-D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cs typeface="GB Pinyinok-D"/>
                <a:sym typeface="宋体" panose="02010600030101010101" pitchFamily="2" charset="-122"/>
              </a:rPr>
              <a:t>rènshi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cs typeface="GB Pinyinok-D"/>
                <a:sym typeface="宋体" panose="02010600030101010101" pitchFamily="2" charset="-122"/>
              </a:rPr>
              <a:t> de     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cs typeface="GB Pinyinok-D"/>
                <a:sym typeface="宋体" panose="02010600030101010101" pitchFamily="2" charset="-122"/>
              </a:rPr>
              <a:t>tā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cs typeface="GB Pinyinok-D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cs typeface="GB Pinyinok-D"/>
                <a:sym typeface="宋体" panose="02010600030101010101" pitchFamily="2" charset="-122"/>
              </a:rPr>
              <a:t>shì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cs typeface="GB Pinyinok-D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cs typeface="GB Pinyinok-D"/>
                <a:sym typeface="宋体" panose="02010600030101010101" pitchFamily="2" charset="-122"/>
              </a:rPr>
              <a:t>wǒ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cs typeface="GB Pinyinok-D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cs typeface="GB Pinyinok-D"/>
                <a:sym typeface="宋体" panose="02010600030101010101" pitchFamily="2" charset="-122"/>
              </a:rPr>
              <a:t>dàxué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cs typeface="GB Pinyinok-D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cs typeface="GB Pinyinok-D"/>
                <a:sym typeface="宋体" panose="02010600030101010101" pitchFamily="2" charset="-122"/>
              </a:rPr>
              <a:t>tóngxué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cs typeface="GB Pinyinok-D"/>
                <a:sym typeface="宋体" panose="02010600030101010101" pitchFamily="2" charset="-122"/>
              </a:rPr>
              <a:t> </a:t>
            </a: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b="1" dirty="0" smtClean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  <a:sym typeface="宋体" panose="02010600030101010101" pitchFamily="2" charset="-122"/>
              </a:rPr>
              <a:t>B</a:t>
            </a:r>
            <a:r>
              <a:rPr lang="zh-CN" altLang="en-US" sz="2400" b="1" dirty="0" smtClean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  <a:sym typeface="宋体" panose="02010600030101010101" pitchFamily="2" charset="-122"/>
              </a:rPr>
              <a:t>：</a:t>
            </a: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  <a:hlinkClick r:id="rId5" action="ppaction://hlinksldjump"/>
              </a:rPr>
              <a:t>我们   是  在  学校   认识  的</a:t>
            </a: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，她 是 我  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  <a:hlinkClick r:id="rId6" action="ppaction://hlinksldjump"/>
              </a:rPr>
              <a:t>大学</a:t>
            </a: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  同学。</a:t>
            </a:r>
          </a:p>
        </p:txBody>
      </p:sp>
      <p:sp>
        <p:nvSpPr>
          <p:cNvPr id="79878" name="TextBox 8"/>
          <p:cNvSpPr txBox="1">
            <a:spLocks noChangeArrowheads="1"/>
          </p:cNvSpPr>
          <p:nvPr/>
        </p:nvSpPr>
        <p:spPr bwMode="auto">
          <a:xfrm>
            <a:off x="1057275" y="1071563"/>
            <a:ext cx="46974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>
                <a:latin typeface="微软雅黑" pitchFamily="34" charset="-122"/>
                <a:ea typeface="微软雅黑" pitchFamily="34" charset="-122"/>
              </a:rPr>
              <a:t>在餐桌旁 </a:t>
            </a:r>
            <a:r>
              <a:rPr lang="en-US" altLang="zh-CN" sz="2400" b="1">
                <a:latin typeface="方正舒体" pitchFamily="2" charset="-122"/>
                <a:ea typeface="方正舒体" pitchFamily="2" charset="-122"/>
              </a:rPr>
              <a:t>At the dining table</a:t>
            </a:r>
            <a:endParaRPr lang="zh-CN" altLang="en-US" sz="2400" b="1">
              <a:latin typeface="方正舒体" pitchFamily="2" charset="-122"/>
              <a:ea typeface="方正舒体" pitchFamily="2" charset="-122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8618538" y="1981200"/>
            <a:ext cx="2700337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When did she drink?</a:t>
            </a:r>
            <a:endParaRPr lang="zh-CN" altLang="en-US" dirty="0"/>
          </a:p>
        </p:txBody>
      </p:sp>
      <p:pic>
        <p:nvPicPr>
          <p:cNvPr id="4" name="内容占位符 3" descr="http://s8.sinaimg.cn/mw690/004kDBkvgy6Tv4yXCjZ77&amp;690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978925"/>
            <a:ext cx="3378958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5592007" y="1978925"/>
            <a:ext cx="57617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/>
              <a:t>喝水</a:t>
            </a:r>
            <a:r>
              <a:rPr lang="en-US" sz="2800" dirty="0" err="1" smtClean="0"/>
              <a:t>hē</a:t>
            </a:r>
            <a:r>
              <a:rPr lang="en-US" sz="2800" dirty="0" smtClean="0"/>
              <a:t> </a:t>
            </a:r>
            <a:r>
              <a:rPr lang="en-US" sz="2800" dirty="0" err="1" smtClean="0"/>
              <a:t>shuǐ</a:t>
            </a:r>
            <a:r>
              <a:rPr lang="en-US" sz="2800" dirty="0" smtClean="0"/>
              <a:t>  in the morning</a:t>
            </a:r>
            <a:endParaRPr lang="en-US" altLang="zh-CN" sz="2800" dirty="0" smtClean="0"/>
          </a:p>
        </p:txBody>
      </p:sp>
      <p:sp>
        <p:nvSpPr>
          <p:cNvPr id="9" name="矩形 8"/>
          <p:cNvSpPr/>
          <p:nvPr/>
        </p:nvSpPr>
        <p:spPr>
          <a:xfrm>
            <a:off x="3599675" y="3200400"/>
            <a:ext cx="79748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 smtClean="0"/>
              <a:t>她是下午喝水的？</a:t>
            </a:r>
            <a:r>
              <a:rPr lang="en-US" sz="2400" b="1" dirty="0" err="1" smtClean="0"/>
              <a:t>Tā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shì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xiàwǔ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hē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shuǐ</a:t>
            </a:r>
            <a:r>
              <a:rPr lang="en-US" sz="2400" b="1" dirty="0" smtClean="0"/>
              <a:t> de?</a:t>
            </a:r>
            <a:endParaRPr lang="zh-CN" altLang="en-US" sz="2400" b="1" dirty="0"/>
          </a:p>
        </p:txBody>
      </p:sp>
      <p:sp>
        <p:nvSpPr>
          <p:cNvPr id="7" name="矩形 6"/>
          <p:cNvSpPr/>
          <p:nvPr/>
        </p:nvSpPr>
        <p:spPr>
          <a:xfrm>
            <a:off x="3599675" y="4225159"/>
            <a:ext cx="79748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 smtClean="0"/>
              <a:t>她不是下午喝水的？</a:t>
            </a:r>
            <a:r>
              <a:rPr lang="en-US" sz="2400" b="1" dirty="0" err="1" smtClean="0"/>
              <a:t>Tā</a:t>
            </a:r>
            <a:r>
              <a:rPr lang="en-US" sz="2400" b="1" dirty="0" smtClean="0"/>
              <a:t> </a:t>
            </a:r>
            <a:r>
              <a:rPr lang="en-US" sz="2400" dirty="0" err="1" smtClean="0"/>
              <a:t>bù</a:t>
            </a:r>
            <a:r>
              <a:rPr lang="en-US" sz="2400" b="1" dirty="0" err="1" smtClean="0"/>
              <a:t>shì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xiàwǔ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hē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shuǐ</a:t>
            </a:r>
            <a:r>
              <a:rPr lang="en-US" sz="2400" b="1" dirty="0" smtClean="0"/>
              <a:t> de?</a:t>
            </a:r>
            <a:endParaRPr lang="zh-CN" alt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Where did she call?</a:t>
            </a:r>
            <a:endParaRPr lang="zh-CN" altLang="en-US" dirty="0"/>
          </a:p>
        </p:txBody>
      </p:sp>
      <p:pic>
        <p:nvPicPr>
          <p:cNvPr id="4" name="内容占位符 3" descr="https://encrypted-tbn3.gstatic.com/images?q=tbn:ANd9GcQ5FpIKlf8jM2yAR5050eTWMU6e0gQ7wRXktN1FgFS9FUaYcDWj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965431"/>
            <a:ext cx="3419901" cy="3971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5086749" y="1703821"/>
            <a:ext cx="48413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打电话</a:t>
            </a:r>
            <a:r>
              <a:rPr lang="en-US" sz="2800" dirty="0" err="1" smtClean="0"/>
              <a:t>dǎ</a:t>
            </a:r>
            <a:r>
              <a:rPr lang="en-US" sz="2800" dirty="0" smtClean="0"/>
              <a:t> </a:t>
            </a:r>
            <a:r>
              <a:rPr lang="en-US" sz="2800" dirty="0" err="1" smtClean="0"/>
              <a:t>diànhuà</a:t>
            </a:r>
            <a:r>
              <a:rPr lang="en-US" sz="2800" dirty="0" smtClean="0"/>
              <a:t>     at home</a:t>
            </a:r>
            <a:endParaRPr lang="en-US" altLang="zh-CN" sz="2800" dirty="0" smtClean="0"/>
          </a:p>
        </p:txBody>
      </p:sp>
      <p:sp>
        <p:nvSpPr>
          <p:cNvPr id="6" name="矩形 5"/>
          <p:cNvSpPr/>
          <p:nvPr/>
        </p:nvSpPr>
        <p:spPr>
          <a:xfrm>
            <a:off x="3419901" y="3060881"/>
            <a:ext cx="700335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/>
              <a:t>她是在学校打的电话的。</a:t>
            </a:r>
            <a:endParaRPr lang="en-US" altLang="zh-CN" sz="2800" dirty="0" smtClean="0"/>
          </a:p>
          <a:p>
            <a:r>
              <a:rPr lang="en-US" sz="2800" dirty="0" smtClean="0"/>
              <a:t> </a:t>
            </a:r>
            <a:r>
              <a:rPr lang="en-US" sz="2800" dirty="0" err="1" smtClean="0"/>
              <a:t>Tā</a:t>
            </a:r>
            <a:r>
              <a:rPr lang="en-US" sz="2800" dirty="0" smtClean="0"/>
              <a:t> </a:t>
            </a:r>
            <a:r>
              <a:rPr lang="en-US" sz="2800" dirty="0" err="1" smtClean="0"/>
              <a:t>shì</a:t>
            </a:r>
            <a:r>
              <a:rPr lang="en-US" sz="2800" dirty="0" smtClean="0"/>
              <a:t> </a:t>
            </a:r>
            <a:r>
              <a:rPr lang="en-US" sz="2800" dirty="0" err="1" smtClean="0"/>
              <a:t>zài</a:t>
            </a:r>
            <a:r>
              <a:rPr lang="en-US" sz="2800" dirty="0" smtClean="0"/>
              <a:t> </a:t>
            </a:r>
            <a:r>
              <a:rPr lang="en-US" sz="2800" dirty="0" err="1" smtClean="0"/>
              <a:t>xuéxiào</a:t>
            </a:r>
            <a:r>
              <a:rPr lang="en-US" sz="2800" dirty="0" smtClean="0"/>
              <a:t> </a:t>
            </a:r>
            <a:r>
              <a:rPr lang="en-US" sz="2800" dirty="0" err="1" smtClean="0"/>
              <a:t>dǎ</a:t>
            </a:r>
            <a:r>
              <a:rPr lang="en-US" sz="2800" dirty="0" smtClean="0"/>
              <a:t> de </a:t>
            </a:r>
            <a:r>
              <a:rPr lang="en-US" sz="2800" dirty="0" err="1" smtClean="0"/>
              <a:t>diànhuà</a:t>
            </a:r>
            <a:r>
              <a:rPr lang="en-US" sz="2800" dirty="0" smtClean="0"/>
              <a:t> de.</a:t>
            </a:r>
            <a:endParaRPr lang="zh-CN" altLang="en-US" sz="2800" dirty="0" smtClean="0"/>
          </a:p>
          <a:p>
            <a:endParaRPr lang="zh-CN" altLang="en-US" sz="2800" dirty="0"/>
          </a:p>
        </p:txBody>
      </p:sp>
      <p:sp>
        <p:nvSpPr>
          <p:cNvPr id="8" name="矩形 7"/>
          <p:cNvSpPr/>
          <p:nvPr/>
        </p:nvSpPr>
        <p:spPr>
          <a:xfrm>
            <a:off x="3572301" y="4934607"/>
            <a:ext cx="700335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/>
              <a:t>她不是在学校打的电话的。</a:t>
            </a:r>
            <a:endParaRPr lang="en-US" altLang="zh-CN" sz="2800" dirty="0" smtClean="0"/>
          </a:p>
          <a:p>
            <a:r>
              <a:rPr lang="en-US" sz="2800" dirty="0" smtClean="0"/>
              <a:t> </a:t>
            </a:r>
            <a:r>
              <a:rPr lang="en-US" sz="2800" dirty="0" err="1" smtClean="0"/>
              <a:t>Tā</a:t>
            </a:r>
            <a:r>
              <a:rPr lang="en-US" sz="2800" dirty="0" smtClean="0"/>
              <a:t> </a:t>
            </a:r>
            <a:r>
              <a:rPr lang="en-US" sz="2800" dirty="0" err="1" smtClean="0"/>
              <a:t>bùshì</a:t>
            </a:r>
            <a:r>
              <a:rPr lang="en-US" sz="2800" dirty="0" smtClean="0"/>
              <a:t> </a:t>
            </a:r>
            <a:r>
              <a:rPr lang="en-US" sz="2800" dirty="0" err="1" smtClean="0"/>
              <a:t>zài</a:t>
            </a:r>
            <a:r>
              <a:rPr lang="en-US" sz="2800" dirty="0" smtClean="0"/>
              <a:t> </a:t>
            </a:r>
            <a:r>
              <a:rPr lang="en-US" sz="2800" dirty="0" err="1" smtClean="0"/>
              <a:t>xuéxiào</a:t>
            </a:r>
            <a:r>
              <a:rPr lang="en-US" sz="2800" dirty="0" smtClean="0"/>
              <a:t> </a:t>
            </a:r>
            <a:r>
              <a:rPr lang="en-US" sz="2800" dirty="0" err="1" smtClean="0"/>
              <a:t>dǎ</a:t>
            </a:r>
            <a:r>
              <a:rPr lang="en-US" sz="2800" dirty="0" smtClean="0"/>
              <a:t> de </a:t>
            </a:r>
            <a:r>
              <a:rPr lang="en-US" sz="2800" dirty="0" err="1" smtClean="0"/>
              <a:t>diànhuà</a:t>
            </a:r>
            <a:r>
              <a:rPr lang="en-US" sz="2800" dirty="0" smtClean="0"/>
              <a:t> de.</a:t>
            </a:r>
            <a:endParaRPr lang="zh-CN" altLang="en-US" sz="2800" dirty="0" smtClean="0"/>
          </a:p>
          <a:p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When did he cook Chinese food?</a:t>
            </a:r>
            <a:endParaRPr lang="zh-CN" altLang="en-US" dirty="0"/>
          </a:p>
        </p:txBody>
      </p:sp>
      <p:pic>
        <p:nvPicPr>
          <p:cNvPr id="4" name="内容占位符 3" descr="http://www.polus.edu.cn/wp-content/uploads/2013/10/02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730384"/>
            <a:ext cx="4493172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4887310" y="1997839"/>
            <a:ext cx="65476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/>
              <a:t>做中国菜</a:t>
            </a:r>
            <a:r>
              <a:rPr lang="en-US" sz="2800" dirty="0" err="1" smtClean="0"/>
              <a:t>zuò</a:t>
            </a:r>
            <a:r>
              <a:rPr lang="en-US" sz="2800" dirty="0" smtClean="0"/>
              <a:t> </a:t>
            </a:r>
            <a:r>
              <a:rPr lang="en-US" sz="2800" dirty="0" err="1" smtClean="0"/>
              <a:t>zhōngguó</a:t>
            </a:r>
            <a:r>
              <a:rPr lang="en-US" sz="2800" dirty="0" smtClean="0"/>
              <a:t> </a:t>
            </a:r>
            <a:r>
              <a:rPr lang="en-US" sz="2800" dirty="0" err="1" smtClean="0"/>
              <a:t>cài</a:t>
            </a:r>
            <a:r>
              <a:rPr lang="en-US" sz="2800" dirty="0" smtClean="0"/>
              <a:t>   to</a:t>
            </a:r>
            <a:r>
              <a:rPr lang="en-US" altLang="zh-CN" sz="2800" dirty="0" smtClean="0"/>
              <a:t>day</a:t>
            </a:r>
          </a:p>
        </p:txBody>
      </p:sp>
      <p:sp>
        <p:nvSpPr>
          <p:cNvPr id="6" name="矩形 5"/>
          <p:cNvSpPr/>
          <p:nvPr/>
        </p:nvSpPr>
        <p:spPr>
          <a:xfrm>
            <a:off x="4887310" y="3121572"/>
            <a:ext cx="596349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他是昨天做中国菜的。 </a:t>
            </a:r>
            <a:endParaRPr lang="en-US" altLang="zh-CN" sz="2800" dirty="0" smtClean="0"/>
          </a:p>
          <a:p>
            <a:r>
              <a:rPr lang="en-US" sz="2800" dirty="0" err="1" smtClean="0"/>
              <a:t>Tā</a:t>
            </a:r>
            <a:r>
              <a:rPr lang="en-US" sz="2800" dirty="0" smtClean="0"/>
              <a:t> </a:t>
            </a:r>
            <a:r>
              <a:rPr lang="en-US" sz="2800" dirty="0" err="1" smtClean="0"/>
              <a:t>shì</a:t>
            </a:r>
            <a:r>
              <a:rPr lang="en-US" sz="2800" dirty="0" smtClean="0"/>
              <a:t> </a:t>
            </a:r>
            <a:r>
              <a:rPr lang="en-US" altLang="zh-CN" sz="2800" dirty="0" err="1" smtClean="0"/>
              <a:t>z</a:t>
            </a:r>
            <a:r>
              <a:rPr lang="en-US" sz="2800" dirty="0" err="1" smtClean="0"/>
              <a:t>uótiān</a:t>
            </a:r>
            <a:r>
              <a:rPr lang="en-US" sz="2800" dirty="0" smtClean="0"/>
              <a:t> </a:t>
            </a:r>
            <a:r>
              <a:rPr lang="en-US" sz="2800" dirty="0" err="1" smtClean="0"/>
              <a:t>zuò</a:t>
            </a:r>
            <a:r>
              <a:rPr lang="en-US" sz="2800" dirty="0" smtClean="0"/>
              <a:t> </a:t>
            </a:r>
            <a:r>
              <a:rPr lang="en-US" sz="2800" dirty="0" err="1" smtClean="0"/>
              <a:t>zhōngguó</a:t>
            </a:r>
            <a:r>
              <a:rPr lang="en-US" sz="2800" dirty="0" smtClean="0"/>
              <a:t> </a:t>
            </a:r>
            <a:r>
              <a:rPr lang="en-US" sz="2800" dirty="0" err="1" smtClean="0"/>
              <a:t>cài</a:t>
            </a:r>
            <a:r>
              <a:rPr lang="en-US" sz="2800" dirty="0" smtClean="0"/>
              <a:t> de.</a:t>
            </a:r>
            <a:endParaRPr lang="zh-CN" altLang="en-US" sz="2800" dirty="0"/>
          </a:p>
        </p:txBody>
      </p:sp>
      <p:sp>
        <p:nvSpPr>
          <p:cNvPr id="8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713780" y="6385034"/>
            <a:ext cx="478220" cy="472966"/>
          </a:xfrm>
          <a:prstGeom prst="actionButtonBeginning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9" name="矩形 8"/>
          <p:cNvSpPr/>
          <p:nvPr/>
        </p:nvSpPr>
        <p:spPr>
          <a:xfrm>
            <a:off x="5039710" y="4556234"/>
            <a:ext cx="636424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他不是昨天做中国菜的。 </a:t>
            </a:r>
            <a:endParaRPr lang="en-US" altLang="zh-CN" sz="2800" dirty="0" smtClean="0"/>
          </a:p>
          <a:p>
            <a:r>
              <a:rPr lang="en-US" sz="2800" dirty="0" err="1" smtClean="0"/>
              <a:t>Tā</a:t>
            </a:r>
            <a:r>
              <a:rPr lang="en-US" sz="2800" dirty="0" smtClean="0"/>
              <a:t> </a:t>
            </a:r>
            <a:r>
              <a:rPr lang="en-US" sz="2800" dirty="0" err="1" smtClean="0"/>
              <a:t>bùshì</a:t>
            </a:r>
            <a:r>
              <a:rPr lang="en-US" sz="2800" dirty="0" smtClean="0"/>
              <a:t> </a:t>
            </a:r>
            <a:r>
              <a:rPr lang="en-US" altLang="zh-CN" sz="2800" dirty="0" err="1" smtClean="0"/>
              <a:t>z</a:t>
            </a:r>
            <a:r>
              <a:rPr lang="en-US" sz="2800" dirty="0" err="1" smtClean="0"/>
              <a:t>uótiān</a:t>
            </a:r>
            <a:r>
              <a:rPr lang="en-US" sz="2800" dirty="0" smtClean="0"/>
              <a:t> </a:t>
            </a:r>
            <a:r>
              <a:rPr lang="en-US" sz="2800" dirty="0" err="1" smtClean="0"/>
              <a:t>zuò</a:t>
            </a:r>
            <a:r>
              <a:rPr lang="en-US" sz="2800" dirty="0" smtClean="0"/>
              <a:t> </a:t>
            </a:r>
            <a:r>
              <a:rPr lang="en-US" sz="2800" dirty="0" err="1" smtClean="0"/>
              <a:t>zhōngguó</a:t>
            </a:r>
            <a:r>
              <a:rPr lang="en-US" sz="2800" dirty="0" smtClean="0"/>
              <a:t> </a:t>
            </a:r>
            <a:r>
              <a:rPr lang="en-US" sz="2800" dirty="0" err="1" smtClean="0"/>
              <a:t>cài</a:t>
            </a:r>
            <a:r>
              <a:rPr lang="en-US" sz="2800" dirty="0" smtClean="0"/>
              <a:t> de.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8850" name="AutoShape 4"/>
          <p:cNvCxnSpPr>
            <a:cxnSpLocks noChangeShapeType="1"/>
          </p:cNvCxnSpPr>
          <p:nvPr/>
        </p:nvCxnSpPr>
        <p:spPr bwMode="auto">
          <a:xfrm flipH="1" flipV="1">
            <a:off x="100013" y="-15875"/>
            <a:ext cx="12700" cy="6872288"/>
          </a:xfrm>
          <a:prstGeom prst="straightConnector1">
            <a:avLst/>
          </a:prstGeom>
          <a:noFill/>
          <a:ln w="228600">
            <a:solidFill>
              <a:srgbClr val="800080"/>
            </a:solidFill>
            <a:round/>
            <a:headEnd/>
            <a:tailEnd/>
          </a:ln>
        </p:spPr>
      </p:cxnSp>
      <p:grpSp>
        <p:nvGrpSpPr>
          <p:cNvPr id="2" name="组合 8"/>
          <p:cNvGrpSpPr>
            <a:grpSpLocks/>
          </p:cNvGrpSpPr>
          <p:nvPr/>
        </p:nvGrpSpPr>
        <p:grpSpPr bwMode="auto">
          <a:xfrm>
            <a:off x="307975" y="6350"/>
            <a:ext cx="5440363" cy="646113"/>
            <a:chOff x="308629" y="6819"/>
            <a:chExt cx="5439649" cy="646549"/>
          </a:xfrm>
        </p:grpSpPr>
        <p:sp>
          <p:nvSpPr>
            <p:cNvPr id="43" name="Text Box 4"/>
            <p:cNvSpPr txBox="1">
              <a:spLocks noChangeArrowheads="1"/>
            </p:cNvSpPr>
            <p:nvPr/>
          </p:nvSpPr>
          <p:spPr bwMode="auto">
            <a:xfrm>
              <a:off x="329264" y="6819"/>
              <a:ext cx="5419014" cy="646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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buFont typeface="Calibri" panose="020F0502020204030204" pitchFamily="34" charset="0"/>
                <a:buChar char=" 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 sz="2000"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3600" b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语言点</a:t>
              </a:r>
              <a:r>
                <a:rPr lang="en-US" altLang="zh-CN" sz="3600" b="1" i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Language Points</a:t>
              </a:r>
              <a:endParaRPr lang="zh-CN" altLang="en-US" sz="3600" b="1" i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08629" y="653368"/>
              <a:ext cx="5439649" cy="0"/>
            </a:xfrm>
            <a:prstGeom prst="line">
              <a:avLst/>
            </a:prstGeom>
            <a:ln w="69850" cmpd="thickThin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474663" y="914400"/>
            <a:ext cx="720248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altLang="zh-CN" sz="2800" b="1" dirty="0">
                <a:latin typeface="+mn-ea"/>
                <a:ea typeface="+mn-ea"/>
              </a:rPr>
              <a:t>2</a:t>
            </a:r>
            <a:r>
              <a:rPr lang="en-US" altLang="zh-CN" sz="2800" b="1" dirty="0" smtClean="0">
                <a:latin typeface="+mn-ea"/>
                <a:ea typeface="+mn-ea"/>
              </a:rPr>
              <a:t>.</a:t>
            </a:r>
            <a:r>
              <a:rPr lang="zh-CN" altLang="en-US" sz="2800" b="1" dirty="0" smtClean="0">
                <a:latin typeface="+mn-ea"/>
                <a:ea typeface="+mn-ea"/>
              </a:rPr>
              <a:t> </a:t>
            </a:r>
            <a:r>
              <a:rPr lang="en-US" altLang="zh-CN" sz="2400" b="1" dirty="0" smtClean="0">
                <a:latin typeface="+mn-ea"/>
                <a:ea typeface="+mn-ea"/>
              </a:rPr>
              <a:t>Expression </a:t>
            </a:r>
            <a:r>
              <a:rPr lang="en-US" altLang="zh-CN" sz="2400" b="1" dirty="0">
                <a:latin typeface="+mn-ea"/>
                <a:ea typeface="+mn-ea"/>
              </a:rPr>
              <a:t>of Date(2</a:t>
            </a:r>
            <a:r>
              <a:rPr lang="en-US" altLang="zh-CN" sz="2400" b="1" dirty="0" smtClean="0">
                <a:latin typeface="+mn-ea"/>
                <a:ea typeface="+mn-ea"/>
              </a:rPr>
              <a:t>) P114</a:t>
            </a:r>
            <a:endParaRPr lang="zh-CN" altLang="en-US" sz="2400" b="1" dirty="0">
              <a:latin typeface="+mn-ea"/>
              <a:ea typeface="+mn-ea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1739900" y="2325688"/>
            <a:ext cx="7578725" cy="2592387"/>
          </a:xfrm>
          <a:prstGeom prst="roundRect">
            <a:avLst/>
          </a:prstGeom>
          <a:noFill/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692400" y="3125788"/>
            <a:ext cx="8618538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latin typeface="华文楷体" pitchFamily="2" charset="-122"/>
                <a:ea typeface="华文楷体" pitchFamily="2" charset="-122"/>
              </a:rPr>
              <a:t>（</a:t>
            </a:r>
            <a:r>
              <a:rPr lang="en-US" altLang="zh-CN" sz="2800" b="1">
                <a:latin typeface="华文楷体" pitchFamily="2" charset="-122"/>
                <a:ea typeface="华文楷体" pitchFamily="2" charset="-122"/>
              </a:rPr>
              <a:t>2</a:t>
            </a:r>
            <a:r>
              <a:rPr lang="zh-CN" altLang="en-US" sz="2800" b="1">
                <a:latin typeface="华文楷体" pitchFamily="2" charset="-122"/>
                <a:ea typeface="华文楷体" pitchFamily="2" charset="-122"/>
              </a:rPr>
              <a:t>）</a:t>
            </a:r>
            <a:r>
              <a:rPr lang="en-US" altLang="zh-CN" sz="2800" b="1">
                <a:latin typeface="华文楷体" pitchFamily="2" charset="-122"/>
                <a:ea typeface="华文楷体" pitchFamily="2" charset="-122"/>
              </a:rPr>
              <a:t>A: </a:t>
            </a:r>
            <a:r>
              <a:rPr lang="zh-CN" altLang="en-US" sz="2800" b="1">
                <a:latin typeface="华文楷体" pitchFamily="2" charset="-122"/>
                <a:ea typeface="华文楷体" pitchFamily="2" charset="-122"/>
              </a:rPr>
              <a:t>今天几号？星期几？</a:t>
            </a:r>
            <a:endParaRPr lang="en-US" altLang="zh-CN" sz="2800" b="1">
              <a:latin typeface="华文楷体" pitchFamily="2" charset="-122"/>
              <a:ea typeface="华文楷体" pitchFamily="2" charset="-122"/>
            </a:endParaRPr>
          </a:p>
          <a:p>
            <a:r>
              <a:rPr lang="en-US" altLang="zh-CN" sz="2800" b="1">
                <a:latin typeface="华文楷体" pitchFamily="2" charset="-122"/>
                <a:ea typeface="华文楷体" pitchFamily="2" charset="-122"/>
              </a:rPr>
              <a:t>          B: </a:t>
            </a:r>
            <a:r>
              <a:rPr lang="zh-CN" altLang="en-US" sz="2800" b="1">
                <a:latin typeface="华文楷体" pitchFamily="2" charset="-122"/>
                <a:ea typeface="华文楷体" pitchFamily="2" charset="-122"/>
              </a:rPr>
              <a:t>今天</a:t>
            </a:r>
            <a:r>
              <a:rPr lang="en-US" altLang="zh-CN" sz="2800" b="1">
                <a:latin typeface="华文楷体" pitchFamily="2" charset="-122"/>
                <a:ea typeface="华文楷体" pitchFamily="2" charset="-122"/>
              </a:rPr>
              <a:t>9</a:t>
            </a:r>
            <a:r>
              <a:rPr lang="zh-CN" altLang="en-US" sz="2800" b="1">
                <a:latin typeface="华文楷体" pitchFamily="2" charset="-122"/>
                <a:ea typeface="华文楷体" pitchFamily="2" charset="-122"/>
              </a:rPr>
              <a:t>月</a:t>
            </a:r>
            <a:r>
              <a:rPr lang="en-US" altLang="zh-CN" sz="2800" b="1">
                <a:latin typeface="华文楷体" pitchFamily="2" charset="-122"/>
                <a:ea typeface="华文楷体" pitchFamily="2" charset="-122"/>
              </a:rPr>
              <a:t>10</a:t>
            </a:r>
            <a:r>
              <a:rPr lang="zh-CN" altLang="en-US" sz="2800" b="1">
                <a:latin typeface="华文楷体" pitchFamily="2" charset="-122"/>
                <a:ea typeface="华文楷体" pitchFamily="2" charset="-122"/>
              </a:rPr>
              <a:t>号，星期三。</a:t>
            </a:r>
            <a:endParaRPr lang="en-US" altLang="zh-CN" sz="2800" b="1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708275" y="4048125"/>
            <a:ext cx="51450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latin typeface="华文楷体" pitchFamily="2" charset="-122"/>
                <a:ea typeface="华文楷体" pitchFamily="2" charset="-122"/>
              </a:rPr>
              <a:t>（</a:t>
            </a:r>
            <a:r>
              <a:rPr lang="en-US" altLang="zh-CN" sz="2800" b="1">
                <a:solidFill>
                  <a:srgbClr val="C00000"/>
                </a:solidFill>
                <a:latin typeface="华文楷体" pitchFamily="2" charset="-122"/>
                <a:ea typeface="华文楷体" pitchFamily="2" charset="-122"/>
              </a:rPr>
              <a:t>3</a:t>
            </a:r>
            <a:r>
              <a:rPr lang="zh-CN" altLang="en-US" sz="2800" b="1">
                <a:solidFill>
                  <a:srgbClr val="C00000"/>
                </a:solidFill>
                <a:latin typeface="华文楷体" pitchFamily="2" charset="-122"/>
                <a:ea typeface="华文楷体" pitchFamily="2" charset="-122"/>
              </a:rPr>
              <a:t>）我们是</a:t>
            </a:r>
            <a:r>
              <a:rPr lang="en-US" altLang="zh-CN" sz="2800" b="1">
                <a:solidFill>
                  <a:srgbClr val="C00000"/>
                </a:solidFill>
                <a:latin typeface="华文楷体" pitchFamily="2" charset="-122"/>
                <a:ea typeface="华文楷体" pitchFamily="2" charset="-122"/>
              </a:rPr>
              <a:t>2011</a:t>
            </a:r>
            <a:r>
              <a:rPr lang="zh-CN" altLang="en-US" sz="2800" b="1">
                <a:solidFill>
                  <a:srgbClr val="C00000"/>
                </a:solidFill>
                <a:latin typeface="华文楷体" pitchFamily="2" charset="-122"/>
                <a:ea typeface="华文楷体" pitchFamily="2" charset="-122"/>
              </a:rPr>
              <a:t>年</a:t>
            </a:r>
            <a:r>
              <a:rPr lang="en-US" altLang="zh-CN" sz="2800" b="1">
                <a:solidFill>
                  <a:srgbClr val="C00000"/>
                </a:solidFill>
                <a:latin typeface="华文楷体" pitchFamily="2" charset="-122"/>
                <a:ea typeface="华文楷体" pitchFamily="2" charset="-122"/>
              </a:rPr>
              <a:t>9</a:t>
            </a:r>
            <a:r>
              <a:rPr lang="zh-CN" altLang="en-US" sz="2800" b="1">
                <a:solidFill>
                  <a:srgbClr val="C00000"/>
                </a:solidFill>
                <a:latin typeface="华文楷体" pitchFamily="2" charset="-122"/>
                <a:ea typeface="华文楷体" pitchFamily="2" charset="-122"/>
              </a:rPr>
              <a:t>月认识的。</a:t>
            </a:r>
            <a:endParaRPr lang="en-US" altLang="zh-CN" sz="2800" b="1">
              <a:solidFill>
                <a:srgbClr val="C00000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703513" y="2628900"/>
            <a:ext cx="59515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latin typeface="华文楷体" pitchFamily="2" charset="-122"/>
                <a:ea typeface="华文楷体" pitchFamily="2" charset="-122"/>
              </a:rPr>
              <a:t>（</a:t>
            </a:r>
            <a:r>
              <a:rPr lang="en-US" altLang="zh-CN" sz="2800" b="1">
                <a:latin typeface="华文楷体" pitchFamily="2" charset="-122"/>
                <a:ea typeface="华文楷体" pitchFamily="2" charset="-122"/>
              </a:rPr>
              <a:t>1</a:t>
            </a:r>
            <a:r>
              <a:rPr lang="zh-CN" altLang="en-US" sz="2800" b="1">
                <a:latin typeface="华文楷体" pitchFamily="2" charset="-122"/>
                <a:ea typeface="华文楷体" pitchFamily="2" charset="-122"/>
              </a:rPr>
              <a:t>）明天是</a:t>
            </a:r>
            <a:r>
              <a:rPr lang="en-US" altLang="zh-CN" sz="2800" b="1">
                <a:latin typeface="华文楷体" pitchFamily="2" charset="-122"/>
                <a:ea typeface="华文楷体" pitchFamily="2" charset="-122"/>
              </a:rPr>
              <a:t>2014</a:t>
            </a:r>
            <a:r>
              <a:rPr lang="zh-CN" altLang="en-US" sz="2800" b="1">
                <a:latin typeface="华文楷体" pitchFamily="2" charset="-122"/>
                <a:ea typeface="华文楷体" pitchFamily="2" charset="-122"/>
              </a:rPr>
              <a:t>年</a:t>
            </a:r>
            <a:r>
              <a:rPr lang="en-US" altLang="zh-CN" sz="2800" b="1">
                <a:latin typeface="华文楷体" pitchFamily="2" charset="-122"/>
                <a:ea typeface="华文楷体" pitchFamily="2" charset="-122"/>
              </a:rPr>
              <a:t>5</a:t>
            </a:r>
            <a:r>
              <a:rPr lang="zh-CN" altLang="en-US" sz="2800" b="1">
                <a:latin typeface="华文楷体" pitchFamily="2" charset="-122"/>
                <a:ea typeface="华文楷体" pitchFamily="2" charset="-122"/>
              </a:rPr>
              <a:t>月</a:t>
            </a:r>
            <a:r>
              <a:rPr lang="en-US" altLang="zh-CN" sz="2800" b="1">
                <a:latin typeface="华文楷体" pitchFamily="2" charset="-122"/>
                <a:ea typeface="华文楷体" pitchFamily="2" charset="-122"/>
              </a:rPr>
              <a:t>11</a:t>
            </a:r>
            <a:r>
              <a:rPr lang="zh-CN" altLang="en-US" sz="2800" b="1">
                <a:latin typeface="华文楷体" pitchFamily="2" charset="-122"/>
                <a:ea typeface="华文楷体" pitchFamily="2" charset="-122"/>
              </a:rPr>
              <a:t>号。</a:t>
            </a:r>
            <a:endParaRPr lang="en-US" altLang="zh-CN" sz="2800" b="1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600079" y="5486400"/>
            <a:ext cx="10599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/>
              <a:t>哪年</a:t>
            </a:r>
            <a:r>
              <a:rPr lang="en-US" sz="2400" b="1" dirty="0" smtClean="0"/>
              <a:t>1 </a:t>
            </a:r>
            <a:endParaRPr lang="zh-CN" altLang="en-US" sz="24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624418" y="1960564"/>
            <a:ext cx="2321983" cy="687387"/>
          </a:xfrm>
        </p:spPr>
        <p:txBody>
          <a:bodyPr/>
          <a:lstStyle/>
          <a:p>
            <a:pPr marL="0" indent="0">
              <a:lnSpc>
                <a:spcPct val="80000"/>
              </a:lnSpc>
              <a:buFont typeface="Wingdings 2" pitchFamily="18" charset="2"/>
              <a:buNone/>
            </a:pPr>
            <a:r>
              <a:rPr lang="en-GB" altLang="zh-CN" sz="1800" b="1" smtClean="0"/>
              <a:t>David Cameron</a:t>
            </a:r>
          </a:p>
          <a:p>
            <a:pPr marL="0" indent="0">
              <a:lnSpc>
                <a:spcPct val="80000"/>
              </a:lnSpc>
              <a:buFont typeface="Wingdings 2" pitchFamily="18" charset="2"/>
              <a:buNone/>
            </a:pPr>
            <a:r>
              <a:rPr lang="en-GB" altLang="zh-CN" sz="1600" smtClean="0"/>
              <a:t>October 9, 1966 </a:t>
            </a:r>
            <a:r>
              <a:rPr lang="zh-CN" altLang="en-US" sz="1600" smtClean="0"/>
              <a:t/>
            </a:r>
            <a:br>
              <a:rPr lang="zh-CN" altLang="en-US" sz="1600" smtClean="0"/>
            </a:br>
            <a:r>
              <a:rPr lang="zh-CN" altLang="en-US" sz="800" smtClean="0"/>
              <a:t>　</a:t>
            </a:r>
          </a:p>
        </p:txBody>
      </p:sp>
      <p:sp>
        <p:nvSpPr>
          <p:cNvPr id="33801" name="Rectangle 9"/>
          <p:cNvSpPr>
            <a:spLocks noChangeArrowheads="1"/>
          </p:cNvSpPr>
          <p:nvPr/>
        </p:nvSpPr>
        <p:spPr bwMode="auto">
          <a:xfrm>
            <a:off x="3932767" y="1995488"/>
            <a:ext cx="2647951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zh-CN" b="1">
                <a:latin typeface="Franklin Gothic Book" pitchFamily="34" charset="0"/>
                <a:ea typeface="黑体" pitchFamily="49" charset="-122"/>
              </a:rPr>
              <a:t>Gordon Brown</a:t>
            </a:r>
            <a:r>
              <a:rPr lang="zh-CN" altLang="en-US" b="1">
                <a:latin typeface="Franklin Gothic Book" pitchFamily="34" charset="0"/>
                <a:ea typeface="黑体" pitchFamily="49" charset="-122"/>
              </a:rPr>
              <a:t/>
            </a:r>
            <a:br>
              <a:rPr lang="zh-CN" altLang="en-US" b="1">
                <a:latin typeface="Franklin Gothic Book" pitchFamily="34" charset="0"/>
                <a:ea typeface="黑体" pitchFamily="49" charset="-122"/>
              </a:rPr>
            </a:br>
            <a:r>
              <a:rPr lang="en-GB" altLang="zh-CN" sz="1600">
                <a:latin typeface="Franklin Gothic Book" pitchFamily="34" charset="0"/>
                <a:ea typeface="黑体" pitchFamily="49" charset="-122"/>
              </a:rPr>
              <a:t>February 20, 1951 </a:t>
            </a:r>
            <a:r>
              <a:rPr lang="zh-CN" altLang="en-US" sz="1600">
                <a:latin typeface="Franklin Gothic Book" pitchFamily="34" charset="0"/>
                <a:ea typeface="黑体" pitchFamily="49" charset="-122"/>
              </a:rPr>
              <a:t> </a:t>
            </a:r>
            <a:endParaRPr lang="zh-CN" altLang="en-US">
              <a:latin typeface="Comic Sans MS" pitchFamily="66" charset="0"/>
            </a:endParaRPr>
          </a:p>
        </p:txBody>
      </p:sp>
      <p:sp>
        <p:nvSpPr>
          <p:cNvPr id="39940" name="Rectangle 11"/>
          <p:cNvSpPr>
            <a:spLocks noChangeArrowheads="1"/>
          </p:cNvSpPr>
          <p:nvPr/>
        </p:nvSpPr>
        <p:spPr bwMode="auto">
          <a:xfrm>
            <a:off x="7823200" y="2395538"/>
            <a:ext cx="3168651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altLang="zh-CN">
                <a:latin typeface="Comic Sans MS" pitchFamily="66" charset="0"/>
              </a:rPr>
              <a:t>    </a:t>
            </a:r>
            <a:r>
              <a:rPr lang="zh-CN" altLang="en-US" b="1">
                <a:latin typeface="Comic Sans MS" pitchFamily="66" charset="0"/>
              </a:rPr>
              <a:t/>
            </a:r>
            <a:br>
              <a:rPr lang="zh-CN" altLang="en-US" b="1">
                <a:latin typeface="Comic Sans MS" pitchFamily="66" charset="0"/>
              </a:rPr>
            </a:br>
            <a:endParaRPr lang="zh-CN" altLang="en-US" b="1">
              <a:latin typeface="Comic Sans MS" pitchFamily="66" charset="0"/>
            </a:endParaRPr>
          </a:p>
        </p:txBody>
      </p:sp>
      <p:sp>
        <p:nvSpPr>
          <p:cNvPr id="33804" name="Rectangle 12"/>
          <p:cNvSpPr>
            <a:spLocks noChangeArrowheads="1"/>
          </p:cNvSpPr>
          <p:nvPr/>
        </p:nvSpPr>
        <p:spPr bwMode="auto">
          <a:xfrm>
            <a:off x="584200" y="4649788"/>
            <a:ext cx="2440517" cy="61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GB" b="1">
                <a:latin typeface="Franklin Gothic Book" pitchFamily="34" charset="0"/>
                <a:ea typeface="黑体" pitchFamily="49" charset="-122"/>
              </a:rPr>
              <a:t>Lionel Messi</a:t>
            </a:r>
          </a:p>
          <a:p>
            <a:r>
              <a:rPr lang="en-GB" sz="1600">
                <a:latin typeface="Franklin Gothic Book" pitchFamily="34" charset="0"/>
                <a:ea typeface="黑体" pitchFamily="49" charset="-122"/>
              </a:rPr>
              <a:t>June 24, 1987</a:t>
            </a:r>
            <a:endParaRPr lang="zh-CN" altLang="en-US" sz="1600">
              <a:latin typeface="Franklin Gothic Book" pitchFamily="34" charset="0"/>
              <a:ea typeface="黑体" pitchFamily="49" charset="-122"/>
            </a:endParaRPr>
          </a:p>
        </p:txBody>
      </p:sp>
      <p:pic>
        <p:nvPicPr>
          <p:cNvPr id="39942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501" y="319089"/>
            <a:ext cx="1919817" cy="158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74017" y="369889"/>
            <a:ext cx="2802467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183967" y="2070101"/>
            <a:ext cx="16593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>
                <a:latin typeface="+mn-lt"/>
                <a:ea typeface="SimHei" panose="02010609060101010101" pitchFamily="49" charset="-122"/>
              </a:rPr>
              <a:t>David Beckham</a:t>
            </a:r>
          </a:p>
          <a:p>
            <a:pPr>
              <a:defRPr/>
            </a:pPr>
            <a:r>
              <a:rPr lang="en-GB" dirty="0">
                <a:solidFill>
                  <a:srgbClr val="DD4B39"/>
                </a:solidFill>
              </a:rPr>
              <a:t> </a:t>
            </a:r>
            <a:r>
              <a:rPr lang="en-GB" sz="1600" dirty="0">
                <a:latin typeface="+mn-lt"/>
                <a:ea typeface="SimHei" panose="02010609060101010101" pitchFamily="49" charset="-122"/>
              </a:rPr>
              <a:t>May 2, 1975 </a:t>
            </a:r>
          </a:p>
        </p:txBody>
      </p:sp>
      <p:pic>
        <p:nvPicPr>
          <p:cNvPr id="39945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10451" y="368301"/>
            <a:ext cx="1824567" cy="159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6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1567" y="2679701"/>
            <a:ext cx="2362200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7" name="Picture 1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00452" y="2738438"/>
            <a:ext cx="297603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3911601" y="4511676"/>
            <a:ext cx="1225592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>
                <a:latin typeface="+mn-lt"/>
                <a:ea typeface="SimHei" panose="02010609060101010101" pitchFamily="49" charset="-122"/>
              </a:rPr>
              <a:t>Tom Hanks</a:t>
            </a:r>
          </a:p>
          <a:p>
            <a:pPr>
              <a:defRPr/>
            </a:pPr>
            <a:r>
              <a:rPr lang="en-GB" sz="1600" dirty="0">
                <a:latin typeface="+mn-lt"/>
                <a:ea typeface="SimHei" panose="02010609060101010101" pitchFamily="49" charset="-122"/>
              </a:rPr>
              <a:t>July 9, 1956 </a:t>
            </a:r>
          </a:p>
        </p:txBody>
      </p:sp>
      <p:pic>
        <p:nvPicPr>
          <p:cNvPr id="39949" name="Picture 2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08801" y="2738438"/>
            <a:ext cx="20193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6692901" y="4433888"/>
            <a:ext cx="1733488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>
                <a:latin typeface="+mn-lt"/>
                <a:ea typeface="SimHei" panose="02010609060101010101" pitchFamily="49" charset="-122"/>
              </a:rPr>
              <a:t>Rowan Atkinson</a:t>
            </a:r>
          </a:p>
          <a:p>
            <a:pPr>
              <a:defRPr/>
            </a:pPr>
            <a:r>
              <a:rPr lang="en-GB" sz="1600" dirty="0">
                <a:latin typeface="+mn-lt"/>
                <a:ea typeface="SimHei" panose="02010609060101010101" pitchFamily="49" charset="-122"/>
              </a:rPr>
              <a:t>January 6, 1955 </a:t>
            </a:r>
          </a:p>
        </p:txBody>
      </p:sp>
      <p:pic>
        <p:nvPicPr>
          <p:cNvPr id="39951" name="Picture 2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709151" y="2679701"/>
            <a:ext cx="2362200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/>
          <p:cNvSpPr/>
          <p:nvPr/>
        </p:nvSpPr>
        <p:spPr>
          <a:xfrm>
            <a:off x="9772651" y="4386263"/>
            <a:ext cx="1572610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>
                <a:latin typeface="+mn-lt"/>
                <a:ea typeface="SimHei" panose="02010609060101010101" pitchFamily="49" charset="-122"/>
              </a:rPr>
              <a:t>Barack Obama</a:t>
            </a:r>
          </a:p>
          <a:p>
            <a:pPr>
              <a:defRPr/>
            </a:pPr>
            <a:r>
              <a:rPr lang="en-GB" sz="1600" dirty="0">
                <a:latin typeface="+mn-lt"/>
                <a:ea typeface="SimHei" panose="02010609060101010101" pitchFamily="49" charset="-122"/>
              </a:rPr>
              <a:t>August 4, 1961 </a:t>
            </a:r>
          </a:p>
        </p:txBody>
      </p:sp>
      <p:pic>
        <p:nvPicPr>
          <p:cNvPr id="39953" name="Picture 2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062633" y="319088"/>
            <a:ext cx="1778000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27"/>
          <p:cNvSpPr/>
          <p:nvPr/>
        </p:nvSpPr>
        <p:spPr>
          <a:xfrm>
            <a:off x="9654118" y="2047875"/>
            <a:ext cx="1696939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>
                <a:latin typeface="+mn-lt"/>
                <a:ea typeface="SimHei" panose="02010609060101010101" pitchFamily="49" charset="-122"/>
              </a:rPr>
              <a:t>George W. Bush</a:t>
            </a:r>
          </a:p>
          <a:p>
            <a:pPr>
              <a:defRPr/>
            </a:pPr>
            <a:r>
              <a:rPr lang="en-GB" sz="1600" dirty="0">
                <a:latin typeface="+mn-lt"/>
                <a:ea typeface="SimHei" panose="02010609060101010101" pitchFamily="49" charset="-122"/>
              </a:rPr>
              <a:t>July 6, 1946 </a:t>
            </a:r>
          </a:p>
        </p:txBody>
      </p:sp>
      <p:sp>
        <p:nvSpPr>
          <p:cNvPr id="39955" name="Rectangle 1"/>
          <p:cNvSpPr>
            <a:spLocks noChangeArrowheads="1"/>
          </p:cNvSpPr>
          <p:nvPr/>
        </p:nvSpPr>
        <p:spPr bwMode="auto">
          <a:xfrm>
            <a:off x="29633" y="5113339"/>
            <a:ext cx="12327467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en-US" sz="2400" b="1" dirty="0"/>
              <a:t>A:  </a:t>
            </a:r>
            <a:r>
              <a:rPr lang="en-GB" altLang="en-US" sz="2400" b="1" dirty="0" err="1"/>
              <a:t>Tā</a:t>
            </a:r>
            <a:r>
              <a:rPr lang="en-GB" altLang="en-US" sz="2400" b="1" dirty="0"/>
              <a:t> </a:t>
            </a:r>
            <a:r>
              <a:rPr lang="en-GB" altLang="en-US" sz="2400" b="1" dirty="0" err="1"/>
              <a:t>shēngrì</a:t>
            </a:r>
            <a:r>
              <a:rPr lang="en-GB" altLang="en-US" sz="2400" b="1" dirty="0"/>
              <a:t> </a:t>
            </a:r>
            <a:r>
              <a:rPr lang="en-GB" altLang="en-US" sz="2400" b="1" dirty="0" err="1"/>
              <a:t>shì</a:t>
            </a:r>
            <a:r>
              <a:rPr lang="en-GB" altLang="en-US" sz="2400" b="1" dirty="0"/>
              <a:t>  </a:t>
            </a:r>
            <a:r>
              <a:rPr lang="en-GB" altLang="en-US" sz="2400" b="1" dirty="0" err="1"/>
              <a:t>shén</a:t>
            </a:r>
            <a:r>
              <a:rPr lang="en-GB" altLang="en-US" sz="2400" b="1" dirty="0"/>
              <a:t> me </a:t>
            </a:r>
            <a:r>
              <a:rPr lang="en-GB" altLang="en-US" sz="2400" b="1" dirty="0" err="1"/>
              <a:t>shí</a:t>
            </a:r>
            <a:r>
              <a:rPr lang="en-GB" altLang="en-US" sz="2400" b="1" dirty="0"/>
              <a:t> </a:t>
            </a:r>
            <a:r>
              <a:rPr lang="en-GB" altLang="en-US" sz="2400" b="1" dirty="0" err="1"/>
              <a:t>hòu</a:t>
            </a:r>
            <a:r>
              <a:rPr lang="en-GB" altLang="en-US" sz="2400" b="1" dirty="0"/>
              <a:t>? </a:t>
            </a:r>
          </a:p>
          <a:p>
            <a:r>
              <a:rPr lang="zh-CN" altLang="en-US" sz="2400" b="1" dirty="0"/>
              <a:t>      他   生日       是   什     么    时   候？ </a:t>
            </a:r>
            <a:r>
              <a:rPr lang="en-GB" altLang="en-US" sz="2400" b="1" dirty="0"/>
              <a:t>When is </a:t>
            </a:r>
            <a:r>
              <a:rPr lang="en-US" altLang="zh-CN" sz="2400" b="1" dirty="0"/>
              <a:t>his</a:t>
            </a:r>
            <a:r>
              <a:rPr lang="en-GB" altLang="en-US" sz="2400" b="1" dirty="0"/>
              <a:t> birthday?</a:t>
            </a:r>
          </a:p>
          <a:p>
            <a:r>
              <a:rPr lang="en-GB" altLang="en-US" sz="2400" b="1" dirty="0"/>
              <a:t>B: </a:t>
            </a:r>
            <a:r>
              <a:rPr lang="en-GB" altLang="en-US" sz="2400" b="1" dirty="0" err="1"/>
              <a:t>Tā</a:t>
            </a:r>
            <a:r>
              <a:rPr lang="en-GB" altLang="en-US" sz="2400" b="1" dirty="0"/>
              <a:t> </a:t>
            </a:r>
            <a:r>
              <a:rPr lang="en-GB" altLang="en-US" sz="2400" b="1" dirty="0" err="1"/>
              <a:t>shēngrì</a:t>
            </a:r>
            <a:r>
              <a:rPr lang="en-GB" altLang="en-US" sz="2400" b="1" dirty="0"/>
              <a:t> </a:t>
            </a:r>
            <a:r>
              <a:rPr lang="en-GB" altLang="en-US" sz="2400" b="1" dirty="0" err="1"/>
              <a:t>shì</a:t>
            </a:r>
            <a:r>
              <a:rPr lang="en-GB" altLang="en-US" sz="2400" b="1" dirty="0"/>
              <a:t>        </a:t>
            </a:r>
            <a:r>
              <a:rPr lang="en-GB" altLang="en-US" sz="2400" b="1" dirty="0" err="1"/>
              <a:t>nián</a:t>
            </a:r>
            <a:r>
              <a:rPr lang="en-GB" altLang="en-US" sz="2400" b="1" dirty="0"/>
              <a:t> </a:t>
            </a:r>
            <a:r>
              <a:rPr lang="en-GB" altLang="en-US" sz="2400" b="1" dirty="0" err="1"/>
              <a:t>liù</a:t>
            </a:r>
            <a:r>
              <a:rPr lang="en-GB" altLang="en-US" sz="2400" b="1" dirty="0"/>
              <a:t> </a:t>
            </a:r>
            <a:r>
              <a:rPr lang="en-GB" altLang="en-US" sz="2400" b="1" dirty="0" err="1"/>
              <a:t>yuè</a:t>
            </a:r>
            <a:r>
              <a:rPr lang="en-GB" altLang="en-US" sz="2400" b="1" dirty="0"/>
              <a:t> </a:t>
            </a:r>
            <a:r>
              <a:rPr lang="en-GB" altLang="en-US" sz="2400" b="1" dirty="0" err="1"/>
              <a:t>shíwǔ</a:t>
            </a:r>
            <a:r>
              <a:rPr lang="en-GB" altLang="en-US" sz="2400" b="1" dirty="0"/>
              <a:t> </a:t>
            </a:r>
            <a:r>
              <a:rPr lang="en-GB" altLang="en-US" sz="2400" b="1" dirty="0" err="1"/>
              <a:t>rì</a:t>
            </a:r>
            <a:r>
              <a:rPr lang="zh-CN" altLang="en-US" sz="2400" b="1" dirty="0"/>
              <a:t>。</a:t>
            </a:r>
            <a:endParaRPr lang="en-GB" altLang="en-US" sz="2400" b="1" dirty="0"/>
          </a:p>
          <a:p>
            <a:r>
              <a:rPr lang="en-GB" altLang="en-US" sz="2400" b="1" dirty="0"/>
              <a:t>      </a:t>
            </a:r>
            <a:r>
              <a:rPr lang="zh-CN" altLang="en-US" sz="2400" b="1" dirty="0"/>
              <a:t>他    生日   是 </a:t>
            </a:r>
            <a:r>
              <a:rPr lang="en-US" altLang="zh-CN" sz="2400" b="1" dirty="0"/>
              <a:t>1994 </a:t>
            </a:r>
            <a:r>
              <a:rPr lang="zh-CN" altLang="en-US" sz="2400" b="1" dirty="0"/>
              <a:t>年    </a:t>
            </a:r>
            <a:r>
              <a:rPr lang="en-US" altLang="zh-CN" sz="2400" b="1" dirty="0"/>
              <a:t>6   </a:t>
            </a:r>
            <a:r>
              <a:rPr lang="zh-CN" altLang="en-US" sz="2400" b="1" dirty="0"/>
              <a:t>月     </a:t>
            </a:r>
            <a:r>
              <a:rPr lang="en-US" altLang="zh-CN" sz="2400" b="1" dirty="0"/>
              <a:t>1 5     </a:t>
            </a:r>
            <a:r>
              <a:rPr lang="zh-CN" altLang="en-US" sz="2400" b="1" dirty="0"/>
              <a:t>日。 </a:t>
            </a:r>
            <a:r>
              <a:rPr lang="en-GB" altLang="zh-CN" sz="1200" b="1" dirty="0"/>
              <a:t>His</a:t>
            </a:r>
            <a:r>
              <a:rPr lang="en-GB" altLang="en-US" sz="1200" b="1" dirty="0"/>
              <a:t> birthday is June 15th， 1994.</a:t>
            </a:r>
          </a:p>
        </p:txBody>
      </p:sp>
      <p:sp>
        <p:nvSpPr>
          <p:cNvPr id="20" name="AutoShape 4">
            <a:hlinkClick r:id="rId11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713780" y="6385034"/>
            <a:ext cx="478220" cy="472966"/>
          </a:xfrm>
          <a:prstGeom prst="actionButtonBeginning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eaLnBrk="1" hangingPunct="1"/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/>
          </p:cNvSpPr>
          <p:nvPr>
            <p:ph type="title" idx="4294967295"/>
          </p:nvPr>
        </p:nvSpPr>
        <p:spPr>
          <a:xfrm>
            <a:off x="609600" y="188914"/>
            <a:ext cx="10972800" cy="1228725"/>
          </a:xfrm>
        </p:spPr>
        <p:txBody>
          <a:bodyPr/>
          <a:lstStyle/>
          <a:p>
            <a:r>
              <a:rPr lang="zh-CN" altLang="en-GB" smtClean="0"/>
              <a:t>　 </a:t>
            </a:r>
            <a:r>
              <a:rPr lang="zh-CN" altLang="en-US" smtClean="0"/>
              <a:t>火车   </a:t>
            </a:r>
            <a:r>
              <a:rPr lang="en-US" altLang="zh-CN" smtClean="0"/>
              <a:t>train</a:t>
            </a:r>
          </a:p>
        </p:txBody>
      </p:sp>
      <p:pic>
        <p:nvPicPr>
          <p:cNvPr id="22531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488018" y="1628775"/>
            <a:ext cx="9137649" cy="46863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zh-CN" altLang="en-US" smtClean="0"/>
              <a:t>飞机 </a:t>
            </a:r>
            <a:r>
              <a:rPr lang="en-US" altLang="zh-CN" smtClean="0"/>
              <a:t>plane</a:t>
            </a:r>
          </a:p>
        </p:txBody>
      </p:sp>
      <p:pic>
        <p:nvPicPr>
          <p:cNvPr id="24579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149351" y="1600200"/>
            <a:ext cx="9891183" cy="46863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altLang="zh-CN" sz="4000" smtClean="0"/>
              <a:t>chūzūchē </a:t>
            </a:r>
            <a:r>
              <a:rPr lang="zh-CN" altLang="en-GB" sz="4000" smtClean="0"/>
              <a:t/>
            </a:r>
            <a:br>
              <a:rPr lang="zh-CN" altLang="en-GB" sz="4000" smtClean="0"/>
            </a:br>
            <a:r>
              <a:rPr lang="zh-CN" altLang="en-GB" sz="4000" smtClean="0"/>
              <a:t>           出 租 车　</a:t>
            </a:r>
            <a:r>
              <a:rPr lang="en-GB" altLang="zh-CN" sz="4000" smtClean="0"/>
              <a:t>taxi</a:t>
            </a:r>
            <a:endParaRPr lang="en-US" altLang="zh-CN" sz="4000" smtClean="0"/>
          </a:p>
        </p:txBody>
      </p:sp>
      <p:pic>
        <p:nvPicPr>
          <p:cNvPr id="26627" name="Picture 5" descr="u=945763238,3657082156&amp;fm=23&amp;gp=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3751" y="2349500"/>
            <a:ext cx="7874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中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418" y="3644900"/>
            <a:ext cx="5412316" cy="28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5"/>
          <p:cNvSpPr>
            <a:spLocks noChangeArrowheads="1"/>
          </p:cNvSpPr>
          <p:nvPr/>
        </p:nvSpPr>
        <p:spPr bwMode="auto">
          <a:xfrm>
            <a:off x="1007533" y="187325"/>
            <a:ext cx="448552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3200" b="1" dirty="0" err="1"/>
              <a:t>Nǐ</a:t>
            </a:r>
            <a:r>
              <a:rPr lang="en-US" altLang="zh-CN" sz="3200" b="1" dirty="0"/>
              <a:t> </a:t>
            </a:r>
            <a:r>
              <a:rPr lang="en-GB" altLang="zh-CN" sz="3200" b="1" dirty="0" err="1"/>
              <a:t>zěnme</a:t>
            </a:r>
            <a:r>
              <a:rPr lang="en-GB" altLang="zh-CN" sz="3200" dirty="0"/>
              <a:t> </a:t>
            </a:r>
            <a:r>
              <a:rPr lang="en-US" altLang="zh-CN" sz="3200" b="1" dirty="0" err="1"/>
              <a:t>qù</a:t>
            </a:r>
            <a:r>
              <a:rPr lang="en-US" altLang="zh-CN" sz="3200" b="1" dirty="0"/>
              <a:t>   </a:t>
            </a:r>
            <a:r>
              <a:rPr lang="en-GB" altLang="zh-CN" sz="3200" b="1" dirty="0" err="1"/>
              <a:t>nàr</a:t>
            </a:r>
            <a:r>
              <a:rPr lang="en-GB" altLang="zh-CN" sz="3200" b="1" dirty="0"/>
              <a:t> </a:t>
            </a:r>
            <a:r>
              <a:rPr lang="en-US" altLang="zh-CN" sz="3200" b="1" dirty="0"/>
              <a:t>?</a:t>
            </a:r>
            <a:br>
              <a:rPr lang="en-US" altLang="zh-CN" sz="3200" b="1" dirty="0"/>
            </a:br>
            <a:r>
              <a:rPr lang="zh-CN" altLang="en-US" sz="3200" b="1" dirty="0"/>
              <a:t>你  怎 么    去   </a:t>
            </a:r>
            <a:r>
              <a:rPr lang="zh-CN" altLang="en-GB" sz="3200" b="1" dirty="0"/>
              <a:t>那儿</a:t>
            </a:r>
            <a:r>
              <a:rPr lang="zh-CN" altLang="en-GB" sz="3200" b="1" dirty="0">
                <a:hlinkClick r:id="rId3" action="ppaction://hlinksldjump"/>
              </a:rPr>
              <a:t> </a:t>
            </a:r>
            <a:r>
              <a:rPr lang="en-US" altLang="zh-CN" sz="3200" b="1" dirty="0"/>
              <a:t>?</a:t>
            </a:r>
          </a:p>
          <a:p>
            <a:r>
              <a:rPr lang="en-US" altLang="zh-CN" sz="3200" b="1" dirty="0"/>
              <a:t>How do you go there?</a:t>
            </a:r>
          </a:p>
        </p:txBody>
      </p:sp>
      <p:sp>
        <p:nvSpPr>
          <p:cNvPr id="73735" name="Rectangle 7"/>
          <p:cNvSpPr>
            <a:spLocks noChangeArrowheads="1"/>
          </p:cNvSpPr>
          <p:nvPr/>
        </p:nvSpPr>
        <p:spPr bwMode="auto">
          <a:xfrm>
            <a:off x="999067" y="1933575"/>
            <a:ext cx="49600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3200" b="1"/>
              <a:t>Wǒ </a:t>
            </a:r>
            <a:r>
              <a:rPr lang="en-GB" altLang="zh-CN" sz="3200" b="1">
                <a:solidFill>
                  <a:schemeClr val="bg1"/>
                </a:solidFill>
              </a:rPr>
              <a:t>zuò fēi jī </a:t>
            </a:r>
            <a:r>
              <a:rPr lang="en-US" altLang="zh-CN" sz="3200" b="1"/>
              <a:t>qù   </a:t>
            </a:r>
            <a:r>
              <a:rPr lang="en-GB" altLang="zh-CN" sz="3200" b="1"/>
              <a:t>nàr </a:t>
            </a:r>
            <a:r>
              <a:rPr lang="zh-CN" altLang="en-US" sz="3200" b="1"/>
              <a:t>。</a:t>
            </a:r>
            <a:r>
              <a:rPr lang="en-US" altLang="zh-CN" sz="3200" b="1"/>
              <a:t/>
            </a:r>
            <a:br>
              <a:rPr lang="en-US" altLang="zh-CN" sz="3200" b="1"/>
            </a:br>
            <a:r>
              <a:rPr lang="zh-CN" altLang="en-US" sz="3200" b="1"/>
              <a:t>我   </a:t>
            </a:r>
            <a:r>
              <a:rPr lang="zh-CN" altLang="en-US" sz="3200" b="1">
                <a:solidFill>
                  <a:schemeClr val="bg1"/>
                </a:solidFill>
              </a:rPr>
              <a:t>坐   飞机</a:t>
            </a:r>
            <a:r>
              <a:rPr lang="zh-CN" altLang="en-US" sz="3200" b="1"/>
              <a:t>   去   </a:t>
            </a:r>
            <a:r>
              <a:rPr lang="zh-CN" altLang="en-GB" sz="3200" b="1"/>
              <a:t>那儿 </a:t>
            </a:r>
            <a:r>
              <a:rPr lang="zh-CN" altLang="en-US" sz="3200" b="1"/>
              <a:t>。</a:t>
            </a:r>
            <a:endParaRPr lang="en-US" altLang="zh-CN" sz="3200" b="1"/>
          </a:p>
          <a:p>
            <a:r>
              <a:rPr lang="en-US" altLang="zh-CN" sz="3200" b="1"/>
              <a:t>I  go there by plane.</a:t>
            </a:r>
          </a:p>
        </p:txBody>
      </p:sp>
      <p:pic>
        <p:nvPicPr>
          <p:cNvPr id="39941" name="Picture 9" descr="u=1937557174,687571373&amp;fm=23&amp;gp=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6484" y="3644900"/>
            <a:ext cx="508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Rectangle 2"/>
          <p:cNvSpPr>
            <a:spLocks noChangeArrowheads="1"/>
          </p:cNvSpPr>
          <p:nvPr/>
        </p:nvSpPr>
        <p:spPr bwMode="auto">
          <a:xfrm>
            <a:off x="7247467" y="595313"/>
            <a:ext cx="4944533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b="1" dirty="0" err="1"/>
              <a:t>kāi</a:t>
            </a:r>
            <a:r>
              <a:rPr lang="en-US" altLang="zh-CN" sz="2400" b="1" dirty="0"/>
              <a:t> </a:t>
            </a:r>
            <a:r>
              <a:rPr lang="zh-CN" altLang="en-US" sz="2400" b="1" dirty="0"/>
              <a:t>（ </a:t>
            </a:r>
            <a:r>
              <a:rPr lang="en-US" altLang="zh-CN" sz="2400" b="1" dirty="0" err="1"/>
              <a:t>chē</a:t>
            </a:r>
            <a:r>
              <a:rPr lang="en-US" altLang="zh-CN" sz="2400" b="1" dirty="0"/>
              <a:t> </a:t>
            </a:r>
            <a:r>
              <a:rPr lang="zh-CN" altLang="en-US" sz="2400" b="1" dirty="0"/>
              <a:t>）</a:t>
            </a:r>
            <a:endParaRPr lang="en-US" altLang="zh-CN" sz="2400" b="1" dirty="0"/>
          </a:p>
          <a:p>
            <a:r>
              <a:rPr lang="zh-CN" altLang="en-US" sz="2400" b="1" dirty="0"/>
              <a:t>开 （ 车　）</a:t>
            </a:r>
            <a:r>
              <a:rPr lang="en-GB" altLang="zh-CN" sz="2400" b="1" dirty="0"/>
              <a:t>drive </a:t>
            </a:r>
          </a:p>
          <a:p>
            <a:r>
              <a:rPr lang="en-GB" altLang="zh-CN" sz="2400" b="1" dirty="0" err="1"/>
              <a:t>zuò</a:t>
            </a:r>
            <a:r>
              <a:rPr lang="en-GB" altLang="zh-CN" sz="2400" b="1" dirty="0"/>
              <a:t> </a:t>
            </a:r>
            <a:r>
              <a:rPr lang="en-GB" altLang="zh-CN" sz="2400" b="1" dirty="0" err="1"/>
              <a:t>fēijī</a:t>
            </a:r>
            <a:endParaRPr lang="en-GB" altLang="zh-CN" sz="2400" b="1" dirty="0"/>
          </a:p>
          <a:p>
            <a:r>
              <a:rPr lang="zh-CN" altLang="en-US" sz="2400" b="1" dirty="0">
                <a:solidFill>
                  <a:srgbClr val="FF0000"/>
                </a:solidFill>
              </a:rPr>
              <a:t>坐   飞机  </a:t>
            </a:r>
            <a:r>
              <a:rPr lang="en-US" altLang="zh-CN" sz="2400" b="1" dirty="0">
                <a:solidFill>
                  <a:srgbClr val="FF0000"/>
                </a:solidFill>
              </a:rPr>
              <a:t>take a plane</a:t>
            </a:r>
          </a:p>
          <a:p>
            <a:r>
              <a:rPr lang="en-GB" altLang="zh-CN" sz="2400" b="1" dirty="0" err="1"/>
              <a:t>zuò</a:t>
            </a:r>
            <a:r>
              <a:rPr lang="en-GB" altLang="zh-CN" sz="2400" b="1" dirty="0"/>
              <a:t> </a:t>
            </a:r>
            <a:r>
              <a:rPr lang="en-GB" altLang="zh-CN" sz="2400" b="1" dirty="0" err="1"/>
              <a:t>huǒchē</a:t>
            </a:r>
            <a:endParaRPr lang="en-GB" altLang="zh-CN" sz="2400" b="1" dirty="0"/>
          </a:p>
          <a:p>
            <a:r>
              <a:rPr lang="zh-CN" altLang="en-US" sz="2400" b="1" dirty="0"/>
              <a:t>坐    火    车 </a:t>
            </a:r>
            <a:r>
              <a:rPr lang="en-US" altLang="zh-CN" sz="2400" b="1" dirty="0"/>
              <a:t>take a train</a:t>
            </a:r>
            <a:r>
              <a:rPr lang="zh-CN" altLang="en-US" sz="2400" b="1" dirty="0"/>
              <a:t> </a:t>
            </a:r>
            <a:r>
              <a:rPr lang="zh-CN" altLang="en-GB" sz="2400" b="1" dirty="0"/>
              <a:t>　 </a:t>
            </a:r>
            <a:endParaRPr lang="zh-CN" altLang="en-US" sz="2400" b="1" dirty="0"/>
          </a:p>
          <a:p>
            <a:r>
              <a:rPr lang="en-GB" altLang="en-US" sz="2400" b="1" dirty="0" err="1"/>
              <a:t>zuò</a:t>
            </a:r>
            <a:r>
              <a:rPr lang="en-GB" altLang="en-US" sz="2400" b="1" dirty="0"/>
              <a:t> </a:t>
            </a:r>
            <a:r>
              <a:rPr lang="en-GB" altLang="en-US" sz="2400" b="1" dirty="0" err="1"/>
              <a:t>chūzūchē</a:t>
            </a:r>
            <a:r>
              <a:rPr lang="en-GB" altLang="en-US" sz="2400" b="1" dirty="0"/>
              <a:t> </a:t>
            </a:r>
          </a:p>
          <a:p>
            <a:r>
              <a:rPr lang="zh-CN" altLang="en-US" sz="2400" b="1" dirty="0"/>
              <a:t>坐    出    租 车</a:t>
            </a:r>
            <a:r>
              <a:rPr lang="en-US" altLang="zh-CN" sz="2400" b="1" dirty="0"/>
              <a:t>take a taxi</a:t>
            </a:r>
            <a:r>
              <a:rPr lang="zh-CN" altLang="en-GB" sz="2000" b="1" dirty="0"/>
              <a:t>　</a:t>
            </a:r>
            <a:endParaRPr lang="zh-CN" altLang="en-US" sz="2000" b="1" dirty="0"/>
          </a:p>
        </p:txBody>
      </p:sp>
      <p:sp>
        <p:nvSpPr>
          <p:cNvPr id="4" name="Rectangle 3"/>
          <p:cNvSpPr/>
          <p:nvPr/>
        </p:nvSpPr>
        <p:spPr>
          <a:xfrm>
            <a:off x="2063752" y="2011363"/>
            <a:ext cx="2305049" cy="10080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GB" altLang="en-US" sz="3200">
                <a:solidFill>
                  <a:srgbClr val="FFFFFF"/>
                </a:solidFill>
                <a:ea typeface="宋体" pitchFamily="2" charset="-122"/>
              </a:rPr>
              <a:t>zuò fēijī</a:t>
            </a:r>
          </a:p>
          <a:p>
            <a:pPr algn="ctr"/>
            <a:r>
              <a:rPr lang="zh-CN" altLang="en-US" sz="3200">
                <a:solidFill>
                  <a:srgbClr val="FFFFFF"/>
                </a:solidFill>
              </a:rPr>
              <a:t>坐   飞机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37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37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143934" y="290514"/>
            <a:ext cx="448552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3200" b="1"/>
              <a:t>Nǐ </a:t>
            </a:r>
            <a:r>
              <a:rPr lang="en-GB" altLang="zh-CN" sz="3200" b="1"/>
              <a:t>zěn me</a:t>
            </a:r>
            <a:r>
              <a:rPr lang="en-GB" altLang="zh-CN" sz="3200"/>
              <a:t> </a:t>
            </a:r>
            <a:r>
              <a:rPr lang="en-US" altLang="zh-CN" sz="3200" b="1"/>
              <a:t>qù  </a:t>
            </a:r>
            <a:r>
              <a:rPr lang="en-GB" altLang="zh-CN" sz="3200" b="1"/>
              <a:t>nàér </a:t>
            </a:r>
            <a:r>
              <a:rPr lang="en-US" altLang="zh-CN" sz="3200" b="1"/>
              <a:t>?</a:t>
            </a:r>
            <a:br>
              <a:rPr lang="en-US" altLang="zh-CN" sz="3200" b="1"/>
            </a:br>
            <a:r>
              <a:rPr lang="zh-CN" altLang="en-US" sz="3200" b="1"/>
              <a:t>你  怎 么    去   </a:t>
            </a:r>
            <a:r>
              <a:rPr lang="zh-CN" altLang="en-GB" sz="3200" b="1"/>
              <a:t>那儿 </a:t>
            </a:r>
            <a:r>
              <a:rPr lang="en-US" altLang="zh-CN" sz="3200" b="1"/>
              <a:t>?</a:t>
            </a:r>
          </a:p>
          <a:p>
            <a:r>
              <a:rPr lang="en-US" altLang="zh-CN" sz="3200" b="1"/>
              <a:t>How do you go there?</a:t>
            </a:r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188384" y="1924050"/>
            <a:ext cx="5715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CN" sz="3200" b="1"/>
              <a:t>Wǒ </a:t>
            </a:r>
            <a:r>
              <a:rPr lang="en-GB" altLang="zh-CN" sz="3200" b="1"/>
              <a:t>…… </a:t>
            </a:r>
            <a:r>
              <a:rPr lang="en-US" altLang="zh-CN" sz="3200" b="1"/>
              <a:t>qù  </a:t>
            </a:r>
            <a:r>
              <a:rPr lang="en-GB" altLang="zh-CN" sz="3200" b="1"/>
              <a:t>nàér </a:t>
            </a:r>
            <a:r>
              <a:rPr lang="zh-CN" altLang="en-US" sz="3200" b="1"/>
              <a:t>。</a:t>
            </a:r>
            <a:r>
              <a:rPr lang="en-US" altLang="zh-CN" sz="3200" b="1"/>
              <a:t/>
            </a:r>
            <a:br>
              <a:rPr lang="en-US" altLang="zh-CN" sz="3200" b="1"/>
            </a:br>
            <a:r>
              <a:rPr lang="zh-CN" altLang="en-US" sz="3200" b="1"/>
              <a:t>我   </a:t>
            </a:r>
            <a:r>
              <a:rPr lang="en-US" altLang="zh-CN" sz="3200" b="1"/>
              <a:t>…… </a:t>
            </a:r>
            <a:r>
              <a:rPr lang="zh-CN" altLang="en-US" sz="3200" b="1"/>
              <a:t>去   </a:t>
            </a:r>
            <a:r>
              <a:rPr lang="zh-CN" altLang="en-GB" sz="3200" b="1"/>
              <a:t>那儿 </a:t>
            </a:r>
            <a:r>
              <a:rPr lang="zh-CN" altLang="en-US" sz="3200" b="1"/>
              <a:t>。</a:t>
            </a:r>
            <a:endParaRPr lang="en-US" altLang="zh-CN" sz="3200" b="1"/>
          </a:p>
          <a:p>
            <a:r>
              <a:rPr lang="en-US" altLang="zh-CN" sz="3200" b="1"/>
              <a:t>I  go there by ….</a:t>
            </a:r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0651" y="3573464"/>
            <a:ext cx="9863667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965" name="Rectangle 6"/>
          <p:cNvSpPr>
            <a:spLocks noChangeArrowheads="1"/>
          </p:cNvSpPr>
          <p:nvPr/>
        </p:nvSpPr>
        <p:spPr bwMode="auto">
          <a:xfrm>
            <a:off x="7247467" y="595313"/>
            <a:ext cx="4944533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b="1" dirty="0" err="1"/>
              <a:t>kāi</a:t>
            </a:r>
            <a:r>
              <a:rPr lang="en-US" altLang="zh-CN" sz="2400" b="1" dirty="0"/>
              <a:t> </a:t>
            </a:r>
            <a:r>
              <a:rPr lang="zh-CN" altLang="en-US" sz="2400" b="1" dirty="0"/>
              <a:t>（ </a:t>
            </a:r>
            <a:r>
              <a:rPr lang="en-US" altLang="zh-CN" sz="2400" b="1" dirty="0" err="1"/>
              <a:t>chē</a:t>
            </a:r>
            <a:r>
              <a:rPr lang="en-US" altLang="zh-CN" sz="2400" b="1" dirty="0"/>
              <a:t> </a:t>
            </a:r>
            <a:r>
              <a:rPr lang="zh-CN" altLang="en-US" sz="2400" b="1" dirty="0"/>
              <a:t>）</a:t>
            </a:r>
            <a:endParaRPr lang="en-US" altLang="zh-CN" sz="2400" b="1" dirty="0"/>
          </a:p>
          <a:p>
            <a:r>
              <a:rPr lang="zh-CN" altLang="en-US" sz="2400" b="1" dirty="0"/>
              <a:t>开 （ 车　）</a:t>
            </a:r>
            <a:r>
              <a:rPr lang="en-GB" altLang="zh-CN" sz="2400" b="1" dirty="0"/>
              <a:t>drive </a:t>
            </a:r>
          </a:p>
          <a:p>
            <a:r>
              <a:rPr lang="en-GB" altLang="zh-CN" sz="2400" b="1" dirty="0" err="1"/>
              <a:t>zuò</a:t>
            </a:r>
            <a:r>
              <a:rPr lang="en-GB" altLang="zh-CN" sz="2400" b="1" dirty="0"/>
              <a:t> </a:t>
            </a:r>
            <a:r>
              <a:rPr lang="en-GB" altLang="zh-CN" sz="2400" b="1" dirty="0" err="1"/>
              <a:t>fēijī</a:t>
            </a:r>
            <a:endParaRPr lang="en-GB" altLang="zh-CN" sz="2400" b="1" dirty="0"/>
          </a:p>
          <a:p>
            <a:r>
              <a:rPr lang="zh-CN" altLang="en-US" sz="2400" b="1" dirty="0"/>
              <a:t>坐   飞机  </a:t>
            </a:r>
            <a:r>
              <a:rPr lang="en-US" altLang="zh-CN" sz="2400" b="1" dirty="0"/>
              <a:t>take a plane</a:t>
            </a:r>
          </a:p>
          <a:p>
            <a:r>
              <a:rPr lang="en-GB" altLang="zh-CN" sz="2400" b="1" dirty="0" err="1"/>
              <a:t>zuò</a:t>
            </a:r>
            <a:r>
              <a:rPr lang="en-GB" altLang="zh-CN" sz="2400" b="1" dirty="0"/>
              <a:t> </a:t>
            </a:r>
            <a:r>
              <a:rPr lang="en-GB" altLang="zh-CN" sz="2400" b="1" dirty="0" err="1"/>
              <a:t>huǒchē</a:t>
            </a:r>
            <a:endParaRPr lang="en-GB" altLang="zh-CN" sz="2400" b="1" dirty="0"/>
          </a:p>
          <a:p>
            <a:r>
              <a:rPr lang="zh-CN" altLang="en-US" sz="2400" b="1" dirty="0"/>
              <a:t>坐    火    车 </a:t>
            </a:r>
            <a:r>
              <a:rPr lang="en-US" altLang="zh-CN" sz="2400" b="1" dirty="0"/>
              <a:t>take a train</a:t>
            </a:r>
            <a:r>
              <a:rPr lang="zh-CN" altLang="en-US" sz="2400" b="1" dirty="0"/>
              <a:t> </a:t>
            </a:r>
            <a:r>
              <a:rPr lang="zh-CN" altLang="en-GB" sz="2400" b="1" dirty="0"/>
              <a:t>　 </a:t>
            </a:r>
            <a:endParaRPr lang="zh-CN" altLang="en-US" sz="2400" b="1" dirty="0"/>
          </a:p>
          <a:p>
            <a:r>
              <a:rPr lang="en-GB" altLang="en-US" sz="2400" b="1" dirty="0" err="1"/>
              <a:t>zuò</a:t>
            </a:r>
            <a:r>
              <a:rPr lang="en-GB" altLang="en-US" sz="2400" b="1" dirty="0"/>
              <a:t> </a:t>
            </a:r>
            <a:r>
              <a:rPr lang="en-GB" altLang="en-US" sz="2400" b="1" dirty="0" err="1"/>
              <a:t>chūzūchē</a:t>
            </a:r>
            <a:r>
              <a:rPr lang="en-GB" altLang="en-US" sz="2400" b="1" dirty="0"/>
              <a:t> </a:t>
            </a:r>
          </a:p>
          <a:p>
            <a:r>
              <a:rPr lang="zh-CN" altLang="en-US" sz="2400" b="1" dirty="0">
                <a:solidFill>
                  <a:srgbClr val="FF0000"/>
                </a:solidFill>
              </a:rPr>
              <a:t>坐    出    租 车</a:t>
            </a:r>
            <a:r>
              <a:rPr lang="en-US" altLang="zh-CN" sz="2400" b="1" dirty="0">
                <a:solidFill>
                  <a:srgbClr val="FF0000"/>
                </a:solidFill>
              </a:rPr>
              <a:t>take a taxi</a:t>
            </a:r>
            <a:r>
              <a:rPr lang="zh-CN" altLang="en-GB" sz="2000" b="1" dirty="0"/>
              <a:t>　</a:t>
            </a:r>
            <a:endParaRPr lang="zh-CN" alt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1922" name="AutoShape 4"/>
          <p:cNvCxnSpPr>
            <a:cxnSpLocks noChangeShapeType="1"/>
          </p:cNvCxnSpPr>
          <p:nvPr/>
        </p:nvCxnSpPr>
        <p:spPr bwMode="auto">
          <a:xfrm flipH="1" flipV="1">
            <a:off x="119063" y="-15875"/>
            <a:ext cx="12700" cy="6872288"/>
          </a:xfrm>
          <a:prstGeom prst="straightConnector1">
            <a:avLst/>
          </a:prstGeom>
          <a:noFill/>
          <a:ln w="228600">
            <a:solidFill>
              <a:srgbClr val="003399"/>
            </a:solidFill>
            <a:round/>
            <a:headEnd/>
            <a:tailEnd/>
          </a:ln>
        </p:spPr>
      </p:cxnSp>
      <p:grpSp>
        <p:nvGrpSpPr>
          <p:cNvPr id="81923" name="组合 8"/>
          <p:cNvGrpSpPr>
            <a:grpSpLocks/>
          </p:cNvGrpSpPr>
          <p:nvPr/>
        </p:nvGrpSpPr>
        <p:grpSpPr bwMode="auto">
          <a:xfrm>
            <a:off x="307975" y="6350"/>
            <a:ext cx="2525713" cy="646113"/>
            <a:chOff x="308629" y="6819"/>
            <a:chExt cx="2524299" cy="646331"/>
          </a:xfrm>
        </p:grpSpPr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329255" y="6819"/>
              <a:ext cx="250367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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buFont typeface="Calibri" panose="020F0502020204030204" pitchFamily="34" charset="0"/>
                <a:buChar char=" 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 sz="2000"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3600" b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课文</a:t>
              </a:r>
              <a:r>
                <a:rPr lang="en-US" altLang="zh-CN" sz="3600" b="1" i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Text 2</a:t>
              </a:r>
              <a:endParaRPr lang="zh-CN" altLang="en-US" sz="3600" b="1" i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308629" y="653150"/>
              <a:ext cx="2524299" cy="0"/>
            </a:xfrm>
            <a:prstGeom prst="line">
              <a:avLst/>
            </a:prstGeom>
            <a:ln w="69850" cmpd="thickThin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924" name="Rectangle 2"/>
          <p:cNvSpPr>
            <a:spLocks noChangeArrowheads="1"/>
          </p:cNvSpPr>
          <p:nvPr/>
        </p:nvSpPr>
        <p:spPr bwMode="auto">
          <a:xfrm>
            <a:off x="1039813" y="1620838"/>
            <a:ext cx="10374312" cy="4654550"/>
          </a:xfrm>
          <a:prstGeom prst="rect">
            <a:avLst/>
          </a:prstGeom>
          <a:solidFill>
            <a:srgbClr val="C00000">
              <a:alpha val="14902"/>
            </a:srgbClr>
          </a:solidFill>
          <a:ln w="12700">
            <a:solidFill>
              <a:srgbClr val="288149"/>
            </a:solidFill>
            <a:prstDash val="dash"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endParaRPr lang="zh-CN" altLang="en-US">
              <a:solidFill>
                <a:srgbClr val="99FF99"/>
              </a:solidFill>
            </a:endParaRPr>
          </a:p>
        </p:txBody>
      </p:sp>
      <p:sp>
        <p:nvSpPr>
          <p:cNvPr id="81925" name="TextBox 8"/>
          <p:cNvSpPr txBox="1">
            <a:spLocks noChangeArrowheads="1"/>
          </p:cNvSpPr>
          <p:nvPr/>
        </p:nvSpPr>
        <p:spPr bwMode="auto">
          <a:xfrm>
            <a:off x="1057275" y="1071563"/>
            <a:ext cx="46974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>
                <a:latin typeface="微软雅黑" pitchFamily="34" charset="-122"/>
                <a:ea typeface="微软雅黑" pitchFamily="34" charset="-122"/>
              </a:rPr>
              <a:t>在饭店门口</a:t>
            </a:r>
            <a:r>
              <a:rPr lang="zh-CN" altLang="en-US" sz="2400" b="1">
                <a:latin typeface="方正舒体" pitchFamily="2" charset="-122"/>
                <a:ea typeface="方正舒体" pitchFamily="2" charset="-122"/>
              </a:rPr>
              <a:t> </a:t>
            </a:r>
            <a:r>
              <a:rPr lang="en-US" altLang="zh-CN" sz="2400" b="1">
                <a:latin typeface="方正舒体" pitchFamily="2" charset="-122"/>
                <a:ea typeface="方正舒体" pitchFamily="2" charset="-122"/>
              </a:rPr>
              <a:t>Outside a hotle</a:t>
            </a:r>
            <a:endParaRPr lang="zh-CN" altLang="en-US" sz="2400" b="1">
              <a:latin typeface="方正舒体" pitchFamily="2" charset="-122"/>
              <a:ea typeface="方正舒体" pitchFamily="2" charset="-122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577975" y="1671638"/>
            <a:ext cx="7323138" cy="474503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    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N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</a:rPr>
              <a:t>ǐmen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</a:rPr>
              <a:t>shì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</a:rPr>
              <a:t>zěnme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</a:rPr>
              <a:t>lái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</a:rPr>
              <a:t>fàndiàn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</a:rPr>
              <a:t> de </a:t>
            </a:r>
            <a:endParaRPr lang="en-US" altLang="zh-CN" sz="2400" dirty="0" smtClean="0">
              <a:latin typeface="GB Pinyinok-D" pitchFamily="2" charset="-122"/>
              <a:ea typeface="GB Pinyinok-D" pitchFamily="2" charset="-122"/>
              <a:sym typeface="宋体" panose="02010600030101010101" pitchFamily="2" charset="-122"/>
            </a:endParaRP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b="1" dirty="0" smtClean="0">
                <a:latin typeface="宋体" panose="02010600030101010101" pitchFamily="2" charset="-122"/>
                <a:sym typeface="宋体" panose="02010600030101010101" pitchFamily="2" charset="-122"/>
              </a:rPr>
              <a:t>A</a:t>
            </a:r>
            <a:r>
              <a:rPr lang="zh-CN" altLang="en-US" sz="2800" b="1" dirty="0" smtClean="0">
                <a:latin typeface="宋体" panose="02010600030101010101" pitchFamily="2" charset="-122"/>
                <a:sym typeface="宋体" panose="02010600030101010101" pitchFamily="2" charset="-122"/>
              </a:rPr>
              <a:t>：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你们  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是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  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  <a:hlinkClick r:id="rId2" action="ppaction://hlinksldjump"/>
              </a:rPr>
              <a:t>怎么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  来  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饭店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 </a:t>
            </a:r>
            <a:r>
              <a:rPr lang="en-US" altLang="zh-CN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2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的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？</a:t>
            </a:r>
            <a:r>
              <a:rPr lang="en-US" altLang="zh-CN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9</a:t>
            </a:r>
            <a:endParaRPr lang="zh-CN" altLang="en-US" sz="2800" b="1" dirty="0" smtClean="0">
              <a:latin typeface="华文楷体" panose="02010600040101010101" pitchFamily="2" charset="-122"/>
              <a:ea typeface="华文楷体" panose="02010600040101010101" pitchFamily="2" charset="-122"/>
              <a:sym typeface="宋体" panose="02010600030101010101" pitchFamily="2" charset="-122"/>
            </a:endParaRP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SimSun-ExtB" pitchFamily="49" charset="-122"/>
                <a:ea typeface="SimSun-ExtB" pitchFamily="49" charset="-122"/>
                <a:sym typeface="宋体" panose="02010600030101010101" pitchFamily="2" charset="-122"/>
              </a:rPr>
              <a:t>  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Wǒmen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shì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zuò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chūzūchē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lái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de </a:t>
            </a: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b="1" dirty="0" smtClean="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B</a:t>
            </a:r>
            <a:r>
              <a:rPr lang="zh-CN" altLang="en-US" sz="2400" b="1" dirty="0" smtClean="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：</a:t>
            </a: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我们    </a:t>
            </a: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是 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坐   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出租车</a:t>
            </a:r>
            <a:r>
              <a:rPr lang="en-US" altLang="zh-CN" sz="28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1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 </a:t>
            </a: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来 的</a:t>
            </a: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。</a:t>
            </a:r>
            <a:endParaRPr lang="en-US" altLang="zh-CN" sz="2800" b="1" dirty="0" smtClean="0">
              <a:solidFill>
                <a:schemeClr val="bg1">
                  <a:lumMod val="50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  <a:sym typeface="宋体" panose="02010600030101010101" pitchFamily="2" charset="-122"/>
            </a:endParaRP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dirty="0" smtClean="0">
                <a:latin typeface="SimSun-ExtB" pitchFamily="49" charset="-122"/>
                <a:ea typeface="SimSun-ExtB" pitchFamily="49" charset="-122"/>
                <a:sym typeface="宋体" panose="02010600030101010101" pitchFamily="2" charset="-122"/>
              </a:rPr>
              <a:t>   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Lǐ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xiānsheng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ne </a:t>
            </a: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b="1" dirty="0" smtClean="0">
                <a:latin typeface="宋体" panose="02010600030101010101" pitchFamily="2" charset="-122"/>
                <a:sym typeface="宋体" panose="02010600030101010101" pitchFamily="2" charset="-122"/>
              </a:rPr>
              <a:t>A</a:t>
            </a:r>
            <a:r>
              <a:rPr lang="zh-CN" altLang="en-US" sz="2800" b="1" dirty="0" smtClean="0">
                <a:latin typeface="宋体" panose="02010600030101010101" pitchFamily="2" charset="-122"/>
                <a:sym typeface="宋体" panose="02010600030101010101" pitchFamily="2" charset="-122"/>
              </a:rPr>
              <a:t>：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李    先生   呢？</a:t>
            </a:r>
            <a:endParaRPr lang="en-US" altLang="zh-CN" sz="2800" b="1" dirty="0" smtClean="0">
              <a:latin typeface="华文楷体" panose="02010600040101010101" pitchFamily="2" charset="-122"/>
              <a:ea typeface="华文楷体" panose="02010600040101010101" pitchFamily="2" charset="-122"/>
              <a:sym typeface="宋体" panose="02010600030101010101" pitchFamily="2" charset="-122"/>
            </a:endParaRP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    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Tā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shì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hé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péngyou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yìqǐ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kāi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chē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lái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de </a:t>
            </a: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b="1" dirty="0" smtClean="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B</a:t>
            </a:r>
            <a:r>
              <a:rPr lang="zh-CN" altLang="en-US" sz="2400" b="1" dirty="0" smtClean="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：</a:t>
            </a: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他 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是</a:t>
            </a: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 </a:t>
            </a:r>
            <a:r>
              <a:rPr lang="zh-CN" altLang="en-US" sz="2800" b="1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和 </a:t>
            </a: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  朋友  </a:t>
            </a: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  <a:hlinkClick r:id="rId3" action="ppaction://hlinksldjump"/>
              </a:rPr>
              <a:t>一起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开  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车</a:t>
            </a:r>
            <a:r>
              <a:rPr lang="en-US" altLang="zh-CN" sz="28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6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 </a:t>
            </a: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来 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的</a:t>
            </a: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。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194675" y="2100263"/>
            <a:ext cx="2693988" cy="1795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>
            <a:spLocks noChangeArrowheads="1"/>
          </p:cNvSpPr>
          <p:nvPr/>
        </p:nvSpPr>
        <p:spPr bwMode="auto">
          <a:xfrm>
            <a:off x="1" y="309563"/>
            <a:ext cx="448552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3200" b="1"/>
              <a:t>Nǐ </a:t>
            </a:r>
            <a:r>
              <a:rPr lang="en-GB" altLang="zh-CN" sz="3200" b="1"/>
              <a:t>zěn me</a:t>
            </a:r>
            <a:r>
              <a:rPr lang="en-GB" altLang="zh-CN" sz="3200"/>
              <a:t> </a:t>
            </a:r>
            <a:r>
              <a:rPr lang="en-US" altLang="zh-CN" sz="3200" b="1"/>
              <a:t>qù  </a:t>
            </a:r>
            <a:r>
              <a:rPr lang="en-GB" altLang="zh-CN" sz="3200" b="1"/>
              <a:t>nàér </a:t>
            </a:r>
            <a:r>
              <a:rPr lang="en-US" altLang="zh-CN" sz="3200" b="1"/>
              <a:t>?</a:t>
            </a:r>
            <a:br>
              <a:rPr lang="en-US" altLang="zh-CN" sz="3200" b="1"/>
            </a:br>
            <a:r>
              <a:rPr lang="zh-CN" altLang="en-US" sz="3200" b="1"/>
              <a:t>你  怎 么    去   </a:t>
            </a:r>
            <a:r>
              <a:rPr lang="zh-CN" altLang="en-GB" sz="3200" b="1"/>
              <a:t>那儿 </a:t>
            </a:r>
            <a:r>
              <a:rPr lang="en-US" altLang="zh-CN" sz="3200" b="1"/>
              <a:t>?</a:t>
            </a:r>
          </a:p>
          <a:p>
            <a:r>
              <a:rPr lang="en-US" altLang="zh-CN" sz="3200" b="1"/>
              <a:t>How do you go there?</a:t>
            </a:r>
          </a:p>
        </p:txBody>
      </p:sp>
      <p:sp>
        <p:nvSpPr>
          <p:cNvPr id="41987" name="Rectangle 5"/>
          <p:cNvSpPr>
            <a:spLocks noChangeArrowheads="1"/>
          </p:cNvSpPr>
          <p:nvPr/>
        </p:nvSpPr>
        <p:spPr bwMode="auto">
          <a:xfrm>
            <a:off x="65618" y="2019300"/>
            <a:ext cx="6798733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CN" sz="3200" b="1"/>
              <a:t>Wǒ </a:t>
            </a:r>
            <a:r>
              <a:rPr lang="en-GB" altLang="zh-CN" sz="3200" b="1"/>
              <a:t> ……</a:t>
            </a:r>
            <a:r>
              <a:rPr lang="en-US" altLang="zh-CN" sz="3200" b="1"/>
              <a:t>qù  </a:t>
            </a:r>
            <a:r>
              <a:rPr lang="en-GB" altLang="zh-CN" sz="3200" b="1"/>
              <a:t>nàér </a:t>
            </a:r>
            <a:r>
              <a:rPr lang="zh-CN" altLang="en-US" sz="3200" b="1"/>
              <a:t>。</a:t>
            </a:r>
            <a:r>
              <a:rPr lang="en-US" altLang="zh-CN" sz="3200" b="1"/>
              <a:t/>
            </a:r>
            <a:br>
              <a:rPr lang="en-US" altLang="zh-CN" sz="3200" b="1"/>
            </a:br>
            <a:r>
              <a:rPr lang="zh-CN" altLang="en-US" sz="3200" b="1"/>
              <a:t>我     </a:t>
            </a:r>
            <a:r>
              <a:rPr lang="en-US" altLang="zh-CN" sz="3200" b="1"/>
              <a:t>……</a:t>
            </a:r>
            <a:r>
              <a:rPr lang="zh-CN" altLang="en-US" sz="3200" b="1"/>
              <a:t>去   </a:t>
            </a:r>
            <a:r>
              <a:rPr lang="zh-CN" altLang="en-GB" sz="3200" b="1"/>
              <a:t>那儿 </a:t>
            </a:r>
            <a:r>
              <a:rPr lang="zh-CN" altLang="en-US" sz="3200" b="1"/>
              <a:t>。</a:t>
            </a:r>
            <a:endParaRPr lang="en-US" altLang="zh-CN" sz="3200" b="1"/>
          </a:p>
          <a:p>
            <a:r>
              <a:rPr lang="en-US" altLang="zh-CN" sz="3200" b="1"/>
              <a:t>I  go there by ….</a:t>
            </a:r>
          </a:p>
        </p:txBody>
      </p:sp>
      <p:pic>
        <p:nvPicPr>
          <p:cNvPr id="41988" name="Picture 7" descr="u=334862388,2597563798&amp;fm=23&amp;gp=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7351" y="3573463"/>
            <a:ext cx="5088467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7247467" y="595313"/>
            <a:ext cx="4944533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b="1" dirty="0" err="1"/>
              <a:t>kāi</a:t>
            </a:r>
            <a:r>
              <a:rPr lang="en-US" altLang="zh-CN" sz="2400" b="1" dirty="0"/>
              <a:t> </a:t>
            </a:r>
            <a:r>
              <a:rPr lang="zh-CN" altLang="en-US" sz="2400" b="1" dirty="0"/>
              <a:t>（ </a:t>
            </a:r>
            <a:r>
              <a:rPr lang="en-US" altLang="zh-CN" sz="2400" b="1" dirty="0" err="1"/>
              <a:t>chē</a:t>
            </a:r>
            <a:r>
              <a:rPr lang="en-US" altLang="zh-CN" sz="2400" b="1" dirty="0"/>
              <a:t> </a:t>
            </a:r>
            <a:r>
              <a:rPr lang="zh-CN" altLang="en-US" sz="2400" b="1" dirty="0"/>
              <a:t>）</a:t>
            </a:r>
            <a:endParaRPr lang="en-US" altLang="zh-CN" sz="2400" b="1" dirty="0"/>
          </a:p>
          <a:p>
            <a:r>
              <a:rPr lang="zh-CN" altLang="en-US" sz="2400" b="1" dirty="0">
                <a:solidFill>
                  <a:srgbClr val="FF0000"/>
                </a:solidFill>
              </a:rPr>
              <a:t>开 （ 车　）</a:t>
            </a:r>
            <a:r>
              <a:rPr lang="en-GB" altLang="zh-CN" sz="2400" b="1" dirty="0">
                <a:solidFill>
                  <a:srgbClr val="FF0000"/>
                </a:solidFill>
              </a:rPr>
              <a:t>drive </a:t>
            </a:r>
          </a:p>
          <a:p>
            <a:r>
              <a:rPr lang="en-GB" altLang="zh-CN" sz="2400" b="1" dirty="0" err="1"/>
              <a:t>zuò</a:t>
            </a:r>
            <a:r>
              <a:rPr lang="en-GB" altLang="zh-CN" sz="2400" b="1" dirty="0"/>
              <a:t> </a:t>
            </a:r>
            <a:r>
              <a:rPr lang="en-GB" altLang="zh-CN" sz="2400" b="1" dirty="0" err="1"/>
              <a:t>fēijī</a:t>
            </a:r>
            <a:endParaRPr lang="en-GB" altLang="zh-CN" sz="2400" b="1" dirty="0"/>
          </a:p>
          <a:p>
            <a:r>
              <a:rPr lang="zh-CN" altLang="en-US" sz="2400" b="1" dirty="0"/>
              <a:t>坐   飞机  </a:t>
            </a:r>
            <a:r>
              <a:rPr lang="en-US" altLang="zh-CN" sz="2400" b="1" dirty="0"/>
              <a:t>take a plane</a:t>
            </a:r>
          </a:p>
          <a:p>
            <a:r>
              <a:rPr lang="en-GB" altLang="zh-CN" sz="2400" b="1" dirty="0" err="1"/>
              <a:t>zuò</a:t>
            </a:r>
            <a:r>
              <a:rPr lang="en-GB" altLang="zh-CN" sz="2400" b="1" dirty="0"/>
              <a:t> </a:t>
            </a:r>
            <a:r>
              <a:rPr lang="en-GB" altLang="zh-CN" sz="2400" b="1" dirty="0" err="1"/>
              <a:t>huǒchē</a:t>
            </a:r>
            <a:endParaRPr lang="en-GB" altLang="zh-CN" sz="2400" b="1" dirty="0"/>
          </a:p>
          <a:p>
            <a:r>
              <a:rPr lang="zh-CN" altLang="en-US" sz="2400" b="1" dirty="0"/>
              <a:t>坐    火    车 </a:t>
            </a:r>
            <a:r>
              <a:rPr lang="en-US" altLang="zh-CN" sz="2400" b="1" dirty="0"/>
              <a:t>take a train</a:t>
            </a:r>
            <a:r>
              <a:rPr lang="zh-CN" altLang="en-US" sz="2400" b="1" dirty="0"/>
              <a:t> </a:t>
            </a:r>
            <a:r>
              <a:rPr lang="zh-CN" altLang="en-GB" sz="2400" b="1" dirty="0"/>
              <a:t>　 </a:t>
            </a:r>
            <a:endParaRPr lang="zh-CN" altLang="en-US" sz="2400" b="1" dirty="0"/>
          </a:p>
          <a:p>
            <a:r>
              <a:rPr lang="en-GB" altLang="en-US" sz="2400" b="1" dirty="0" err="1"/>
              <a:t>zuò</a:t>
            </a:r>
            <a:r>
              <a:rPr lang="en-GB" altLang="en-US" sz="2400" b="1" dirty="0"/>
              <a:t> </a:t>
            </a:r>
            <a:r>
              <a:rPr lang="en-GB" altLang="en-US" sz="2400" b="1" dirty="0" err="1"/>
              <a:t>chūzūchē</a:t>
            </a:r>
            <a:r>
              <a:rPr lang="en-GB" altLang="en-US" sz="2400" b="1" dirty="0"/>
              <a:t> </a:t>
            </a:r>
          </a:p>
          <a:p>
            <a:r>
              <a:rPr lang="zh-CN" altLang="en-US" sz="2400" b="1" dirty="0"/>
              <a:t>坐    出    租 车</a:t>
            </a:r>
            <a:r>
              <a:rPr lang="en-US" altLang="zh-CN" sz="2400" b="1" dirty="0"/>
              <a:t>take a taxi</a:t>
            </a:r>
            <a:r>
              <a:rPr lang="zh-CN" altLang="en-GB" sz="2000" b="1" dirty="0"/>
              <a:t>　</a:t>
            </a:r>
            <a:endParaRPr lang="zh-CN" alt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143934" y="274639"/>
            <a:ext cx="448552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3200" b="1"/>
              <a:t>Nǐ </a:t>
            </a:r>
            <a:r>
              <a:rPr lang="en-GB" altLang="zh-CN" sz="3200" b="1"/>
              <a:t>zěnme</a:t>
            </a:r>
            <a:r>
              <a:rPr lang="en-GB" altLang="zh-CN" sz="3200"/>
              <a:t> </a:t>
            </a:r>
            <a:r>
              <a:rPr lang="en-US" altLang="zh-CN" sz="3200" b="1"/>
              <a:t>qù  </a:t>
            </a:r>
            <a:r>
              <a:rPr lang="en-GB" altLang="zh-CN" sz="3200" b="1"/>
              <a:t>nàér </a:t>
            </a:r>
            <a:r>
              <a:rPr lang="en-US" altLang="zh-CN" sz="3200" b="1"/>
              <a:t>?</a:t>
            </a:r>
            <a:br>
              <a:rPr lang="en-US" altLang="zh-CN" sz="3200" b="1"/>
            </a:br>
            <a:r>
              <a:rPr lang="zh-CN" altLang="en-US" sz="3200" b="1"/>
              <a:t>你  怎 么    去   </a:t>
            </a:r>
            <a:r>
              <a:rPr lang="zh-CN" altLang="en-GB" sz="3200" b="1"/>
              <a:t>那儿 </a:t>
            </a:r>
            <a:r>
              <a:rPr lang="en-US" altLang="zh-CN" sz="3200" b="1"/>
              <a:t>?</a:t>
            </a:r>
          </a:p>
          <a:p>
            <a:r>
              <a:rPr lang="en-US" altLang="zh-CN" sz="3200" b="1"/>
              <a:t>How do you go there?</a:t>
            </a:r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273051" y="1960564"/>
            <a:ext cx="431720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3200" b="1"/>
              <a:t>Wǒ </a:t>
            </a:r>
            <a:r>
              <a:rPr lang="en-GB" altLang="zh-CN" sz="3200" b="1"/>
              <a:t> ……</a:t>
            </a:r>
            <a:r>
              <a:rPr lang="en-US" altLang="zh-CN" sz="3200" b="1"/>
              <a:t>qù  </a:t>
            </a:r>
            <a:r>
              <a:rPr lang="en-GB" altLang="zh-CN" sz="3200" b="1"/>
              <a:t>nàér </a:t>
            </a:r>
            <a:r>
              <a:rPr lang="zh-CN" altLang="en-US" sz="3200" b="1"/>
              <a:t>。</a:t>
            </a:r>
            <a:r>
              <a:rPr lang="en-US" altLang="zh-CN" sz="3200" b="1"/>
              <a:t/>
            </a:r>
            <a:br>
              <a:rPr lang="en-US" altLang="zh-CN" sz="3200" b="1"/>
            </a:br>
            <a:r>
              <a:rPr lang="zh-CN" altLang="en-US" sz="3200" b="1"/>
              <a:t>我    </a:t>
            </a:r>
            <a:r>
              <a:rPr lang="en-US" altLang="zh-CN" sz="3200" b="1"/>
              <a:t>……   </a:t>
            </a:r>
            <a:r>
              <a:rPr lang="zh-CN" altLang="en-US" sz="3200" b="1"/>
              <a:t>去   </a:t>
            </a:r>
            <a:r>
              <a:rPr lang="zh-CN" altLang="en-GB" sz="3200" b="1"/>
              <a:t>那儿 </a:t>
            </a:r>
            <a:r>
              <a:rPr lang="zh-CN" altLang="en-US" sz="3200" b="1"/>
              <a:t>。</a:t>
            </a:r>
            <a:endParaRPr lang="en-US" altLang="zh-CN" sz="3200" b="1"/>
          </a:p>
          <a:p>
            <a:r>
              <a:rPr lang="en-US" altLang="zh-CN" sz="3200" b="1"/>
              <a:t>I  go there by ….</a:t>
            </a:r>
          </a:p>
        </p:txBody>
      </p:sp>
      <p:pic>
        <p:nvPicPr>
          <p:cNvPr id="43012" name="Picture 4" descr="u=2488104019,2415518259&amp;fm=21&amp;gp=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32101" y="3644900"/>
            <a:ext cx="5473700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Rectangle 4"/>
          <p:cNvSpPr>
            <a:spLocks noChangeArrowheads="1"/>
          </p:cNvSpPr>
          <p:nvPr/>
        </p:nvSpPr>
        <p:spPr bwMode="auto">
          <a:xfrm>
            <a:off x="7247467" y="595313"/>
            <a:ext cx="4944533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b="1" dirty="0" err="1"/>
              <a:t>kāi</a:t>
            </a:r>
            <a:r>
              <a:rPr lang="en-US" altLang="zh-CN" sz="2400" b="1" dirty="0"/>
              <a:t> </a:t>
            </a:r>
            <a:r>
              <a:rPr lang="zh-CN" altLang="en-US" sz="2400" b="1" dirty="0"/>
              <a:t>（ </a:t>
            </a:r>
            <a:r>
              <a:rPr lang="en-US" altLang="zh-CN" sz="2400" b="1" dirty="0" err="1"/>
              <a:t>chē</a:t>
            </a:r>
            <a:r>
              <a:rPr lang="en-US" altLang="zh-CN" sz="2400" b="1" dirty="0"/>
              <a:t> </a:t>
            </a:r>
            <a:r>
              <a:rPr lang="zh-CN" altLang="en-US" sz="2400" b="1" dirty="0"/>
              <a:t>）</a:t>
            </a:r>
            <a:endParaRPr lang="en-US" altLang="zh-CN" sz="2400" b="1" dirty="0"/>
          </a:p>
          <a:p>
            <a:r>
              <a:rPr lang="zh-CN" altLang="en-US" sz="2400" b="1" dirty="0"/>
              <a:t>开 （ 车　）</a:t>
            </a:r>
            <a:r>
              <a:rPr lang="en-GB" altLang="zh-CN" sz="2400" b="1" dirty="0"/>
              <a:t>drive </a:t>
            </a:r>
          </a:p>
          <a:p>
            <a:r>
              <a:rPr lang="en-GB" altLang="zh-CN" sz="2400" b="1" dirty="0" err="1"/>
              <a:t>zuò</a:t>
            </a:r>
            <a:r>
              <a:rPr lang="en-GB" altLang="zh-CN" sz="2400" b="1" dirty="0"/>
              <a:t> </a:t>
            </a:r>
            <a:r>
              <a:rPr lang="en-GB" altLang="zh-CN" sz="2400" b="1" dirty="0" err="1"/>
              <a:t>fēijī</a:t>
            </a:r>
            <a:endParaRPr lang="en-GB" altLang="zh-CN" sz="2400" b="1" dirty="0"/>
          </a:p>
          <a:p>
            <a:r>
              <a:rPr lang="zh-CN" altLang="en-US" sz="2400" b="1" dirty="0"/>
              <a:t>坐   飞机  </a:t>
            </a:r>
            <a:r>
              <a:rPr lang="en-US" altLang="zh-CN" sz="2400" b="1" dirty="0"/>
              <a:t>take a plane</a:t>
            </a:r>
          </a:p>
          <a:p>
            <a:r>
              <a:rPr lang="en-GB" altLang="zh-CN" sz="2400" b="1" dirty="0" err="1"/>
              <a:t>zuò</a:t>
            </a:r>
            <a:r>
              <a:rPr lang="en-GB" altLang="zh-CN" sz="2400" b="1" dirty="0"/>
              <a:t> </a:t>
            </a:r>
            <a:r>
              <a:rPr lang="en-GB" altLang="zh-CN" sz="2400" b="1" dirty="0" err="1"/>
              <a:t>huǒchē</a:t>
            </a:r>
            <a:endParaRPr lang="en-GB" altLang="zh-CN" sz="2400" b="1" dirty="0"/>
          </a:p>
          <a:p>
            <a:r>
              <a:rPr lang="zh-CN" altLang="en-US" sz="2400" b="1" dirty="0">
                <a:solidFill>
                  <a:srgbClr val="FF0000"/>
                </a:solidFill>
              </a:rPr>
              <a:t>坐    火    车 </a:t>
            </a:r>
            <a:r>
              <a:rPr lang="en-US" altLang="zh-CN" sz="2400" b="1" dirty="0">
                <a:solidFill>
                  <a:srgbClr val="FF0000"/>
                </a:solidFill>
              </a:rPr>
              <a:t>take a train</a:t>
            </a:r>
            <a:r>
              <a:rPr lang="zh-CN" altLang="en-US" sz="2400" b="1" dirty="0">
                <a:solidFill>
                  <a:srgbClr val="FF0000"/>
                </a:solidFill>
              </a:rPr>
              <a:t> </a:t>
            </a:r>
            <a:r>
              <a:rPr lang="zh-CN" altLang="en-GB" sz="2400" b="1" dirty="0"/>
              <a:t>　 </a:t>
            </a:r>
            <a:endParaRPr lang="zh-CN" altLang="en-US" sz="2400" b="1" dirty="0"/>
          </a:p>
          <a:p>
            <a:r>
              <a:rPr lang="en-GB" altLang="en-US" sz="2400" b="1" dirty="0" err="1"/>
              <a:t>zuò</a:t>
            </a:r>
            <a:r>
              <a:rPr lang="en-GB" altLang="en-US" sz="2400" b="1" dirty="0"/>
              <a:t> </a:t>
            </a:r>
            <a:r>
              <a:rPr lang="en-GB" altLang="en-US" sz="2400" b="1" dirty="0" err="1"/>
              <a:t>chūzūchē</a:t>
            </a:r>
            <a:r>
              <a:rPr lang="en-GB" altLang="en-US" sz="2400" b="1" dirty="0"/>
              <a:t> </a:t>
            </a:r>
          </a:p>
          <a:p>
            <a:r>
              <a:rPr lang="zh-CN" altLang="en-US" sz="2400" b="1" dirty="0"/>
              <a:t>坐    出    租 车</a:t>
            </a:r>
            <a:r>
              <a:rPr lang="en-US" altLang="zh-CN" sz="2400" b="1" dirty="0"/>
              <a:t>take a taxi</a:t>
            </a:r>
            <a:r>
              <a:rPr lang="zh-CN" altLang="en-GB" sz="2000" b="1" dirty="0"/>
              <a:t>　</a:t>
            </a:r>
            <a:endParaRPr lang="zh-CN" altLang="en-US" sz="2000" b="1" dirty="0"/>
          </a:p>
        </p:txBody>
      </p:sp>
      <p:sp>
        <p:nvSpPr>
          <p:cNvPr id="6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713780" y="6385034"/>
            <a:ext cx="478220" cy="472966"/>
          </a:xfrm>
          <a:prstGeom prst="actionButtonBeginning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9" name="矩形 8"/>
          <p:cNvSpPr/>
          <p:nvPr/>
        </p:nvSpPr>
        <p:spPr>
          <a:xfrm>
            <a:off x="0" y="3644900"/>
            <a:ext cx="52709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/>
              <a:t>怎么去</a:t>
            </a:r>
            <a:r>
              <a:rPr lang="en-US" sz="2800" b="1" dirty="0" smtClean="0"/>
              <a:t>/</a:t>
            </a:r>
            <a:r>
              <a:rPr lang="zh-CN" altLang="en-US" sz="2800" b="1" dirty="0" smtClean="0"/>
              <a:t>怎么回家</a:t>
            </a:r>
            <a:r>
              <a:rPr lang="en-US" sz="2800" b="1" dirty="0" smtClean="0"/>
              <a:t>/</a:t>
            </a:r>
            <a:r>
              <a:rPr lang="zh-CN" altLang="en-US" sz="2800" b="1" dirty="0" smtClean="0"/>
              <a:t>去学校</a:t>
            </a:r>
            <a:r>
              <a:rPr lang="en-US" sz="2800" b="1" dirty="0" smtClean="0"/>
              <a:t>/</a:t>
            </a:r>
            <a:r>
              <a:rPr lang="zh-CN" altLang="en-US" sz="2800" b="1" dirty="0" smtClean="0"/>
              <a:t>去</a:t>
            </a:r>
            <a:r>
              <a:rPr lang="zh-CN" altLang="en-US" sz="2800" b="1" dirty="0" smtClean="0"/>
              <a:t>工作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970" name="AutoShape 4"/>
          <p:cNvCxnSpPr>
            <a:cxnSpLocks noChangeShapeType="1"/>
          </p:cNvCxnSpPr>
          <p:nvPr/>
        </p:nvCxnSpPr>
        <p:spPr bwMode="auto">
          <a:xfrm flipH="1" flipV="1">
            <a:off x="119063" y="-15875"/>
            <a:ext cx="12700" cy="6872288"/>
          </a:xfrm>
          <a:prstGeom prst="straightConnector1">
            <a:avLst/>
          </a:prstGeom>
          <a:noFill/>
          <a:ln w="228600">
            <a:solidFill>
              <a:srgbClr val="003399"/>
            </a:solidFill>
            <a:round/>
            <a:headEnd/>
            <a:tailEnd/>
          </a:ln>
        </p:spPr>
      </p:cxnSp>
      <p:grpSp>
        <p:nvGrpSpPr>
          <p:cNvPr id="83971" name="组合 8"/>
          <p:cNvGrpSpPr>
            <a:grpSpLocks/>
          </p:cNvGrpSpPr>
          <p:nvPr/>
        </p:nvGrpSpPr>
        <p:grpSpPr bwMode="auto">
          <a:xfrm>
            <a:off x="307975" y="6350"/>
            <a:ext cx="2525713" cy="646113"/>
            <a:chOff x="308629" y="6819"/>
            <a:chExt cx="2524299" cy="646331"/>
          </a:xfrm>
        </p:grpSpPr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329255" y="6819"/>
              <a:ext cx="250367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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buFont typeface="Calibri" panose="020F0502020204030204" pitchFamily="34" charset="0"/>
                <a:buChar char=" 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 sz="2000"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3600" b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课文</a:t>
              </a:r>
              <a:r>
                <a:rPr lang="en-US" altLang="zh-CN" sz="3600" b="1" i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Text 3</a:t>
              </a:r>
              <a:endParaRPr lang="zh-CN" altLang="en-US" sz="3600" b="1" i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308629" y="653150"/>
              <a:ext cx="2524299" cy="0"/>
            </a:xfrm>
            <a:prstGeom prst="line">
              <a:avLst/>
            </a:prstGeom>
            <a:ln w="69850" cmpd="thickThin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057275" y="1636713"/>
            <a:ext cx="10356850" cy="4652962"/>
          </a:xfrm>
          <a:prstGeom prst="rect">
            <a:avLst/>
          </a:prstGeom>
          <a:solidFill>
            <a:schemeClr val="accent4">
              <a:alpha val="14902"/>
            </a:schemeClr>
          </a:solidFill>
          <a:ln w="12700">
            <a:solidFill>
              <a:schemeClr val="accent4"/>
            </a:solidFill>
            <a:prstDash val="dash"/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  <a:defRPr/>
            </a:pPr>
            <a:r>
              <a:rPr lang="en-US" altLang="zh-CN" sz="1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zh-CN" altLang="en-US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1098550" y="1552575"/>
            <a:ext cx="10079038" cy="474503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800" dirty="0" smtClean="0">
                <a:latin typeface="GB Pinyinok-D"/>
                <a:ea typeface="GB Pinyinok-D"/>
                <a:cs typeface="GB Pinyinok-D"/>
                <a:sym typeface="宋体" pitchFamily="2" charset="-122"/>
              </a:rPr>
              <a:t>   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H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</a:rPr>
              <a:t>ěn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</a:rPr>
              <a:t>gāoxìng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</a:rPr>
              <a:t>rènshi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</a:rPr>
              <a:t>nín</a:t>
            </a:r>
            <a:r>
              <a:rPr lang="en-US" altLang="zh-CN" sz="2400" dirty="0" smtClean="0">
                <a:latin typeface="+mn-lt"/>
                <a:ea typeface="GB Pinyinok-D" pitchFamily="2" charset="-122"/>
              </a:rPr>
              <a:t>   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</a:rPr>
              <a:t>Lǐ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</a:rPr>
              <a:t>xiǎojiě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</a:t>
            </a: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b="1" dirty="0" smtClean="0">
                <a:latin typeface="宋体" panose="02010600030101010101" pitchFamily="2" charset="-122"/>
                <a:sym typeface="宋体" panose="02010600030101010101" pitchFamily="2" charset="-122"/>
              </a:rPr>
              <a:t>A</a:t>
            </a:r>
            <a:r>
              <a:rPr lang="zh-CN" altLang="en-US" sz="2400" b="1" dirty="0" smtClean="0">
                <a:latin typeface="宋体" panose="02010600030101010101" pitchFamily="2" charset="-122"/>
                <a:sym typeface="宋体" panose="02010600030101010101" pitchFamily="2" charset="-122"/>
              </a:rPr>
              <a:t>：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很   高兴   认识  您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！李 小姐。</a:t>
            </a: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800" dirty="0" smtClean="0">
                <a:solidFill>
                  <a:schemeClr val="bg1">
                    <a:lumMod val="50000"/>
                  </a:schemeClr>
                </a:solidFill>
                <a:latin typeface="SimSun-ExtB" pitchFamily="49" charset="-122"/>
                <a:ea typeface="SimSun-ExtB" pitchFamily="49" charset="-122"/>
                <a:sym typeface="宋体" panose="02010600030101010101" pitchFamily="2" charset="-122"/>
              </a:rPr>
              <a:t> 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Rènshi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nǐ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wǒ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yě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hěn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gāoxìng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GB Pinyinok-D" pitchFamily="2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</a:t>
            </a: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b="1" dirty="0" smtClean="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B</a:t>
            </a:r>
            <a:r>
              <a:rPr lang="zh-CN" altLang="en-US" sz="2400" b="1" dirty="0" smtClean="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：</a:t>
            </a: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认识你 我 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也</a:t>
            </a: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 很  </a:t>
            </a: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  <a:hlinkClick r:id="rId2" action="ppaction://hlinksldjump"/>
              </a:rPr>
              <a:t>高兴</a:t>
            </a: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！</a:t>
            </a:r>
            <a:endParaRPr lang="en-US" altLang="zh-CN" sz="2800" b="1" dirty="0" smtClean="0">
              <a:solidFill>
                <a:schemeClr val="bg1">
                  <a:lumMod val="50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  <a:sym typeface="宋体" panose="02010600030101010101" pitchFamily="2" charset="-122"/>
            </a:endParaRP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 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Tīng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Zhāng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xiānsheng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shuō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nín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shì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zuò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fēijī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lái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Běijīng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de </a:t>
            </a: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b="1" dirty="0" smtClean="0">
                <a:latin typeface="宋体" panose="02010600030101010101" pitchFamily="2" charset="-122"/>
                <a:sym typeface="宋体" panose="02010600030101010101" pitchFamily="2" charset="-122"/>
              </a:rPr>
              <a:t>A</a:t>
            </a:r>
            <a:r>
              <a:rPr lang="zh-CN" altLang="en-US" sz="2400" b="1" dirty="0" smtClean="0">
                <a:latin typeface="宋体" panose="02010600030101010101" pitchFamily="2" charset="-122"/>
                <a:sym typeface="宋体" panose="02010600030101010101" pitchFamily="2" charset="-122"/>
              </a:rPr>
              <a:t>：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  <a:hlinkClick r:id="rId3" action="ppaction://hlinksldjump"/>
              </a:rPr>
              <a:t>听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 </a:t>
            </a:r>
            <a:r>
              <a:rPr lang="en-US" altLang="zh-CN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7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   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张      先生      说，您  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是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 坐飞机来  北京  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的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？</a:t>
            </a:r>
            <a:endParaRPr lang="en-US" altLang="zh-CN" sz="2800" b="1" dirty="0" smtClean="0">
              <a:latin typeface="华文楷体" panose="02010600040101010101" pitchFamily="2" charset="-122"/>
              <a:ea typeface="华文楷体" panose="02010600040101010101" pitchFamily="2" charset="-122"/>
              <a:sym typeface="宋体" panose="02010600030101010101" pitchFamily="2" charset="-122"/>
            </a:endParaRP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    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Shì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de </a:t>
            </a: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b="1" dirty="0" smtClean="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B</a:t>
            </a:r>
            <a:r>
              <a:rPr lang="zh-CN" altLang="en-US" sz="2400" b="1" dirty="0" smtClean="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：</a:t>
            </a: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是  的。</a:t>
            </a:r>
          </a:p>
        </p:txBody>
      </p:sp>
      <p:sp>
        <p:nvSpPr>
          <p:cNvPr id="83974" name="TextBox 8"/>
          <p:cNvSpPr txBox="1">
            <a:spLocks noChangeArrowheads="1"/>
          </p:cNvSpPr>
          <p:nvPr/>
        </p:nvSpPr>
        <p:spPr bwMode="auto">
          <a:xfrm>
            <a:off x="1057275" y="1071563"/>
            <a:ext cx="62261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>
                <a:latin typeface="微软雅黑" pitchFamily="34" charset="-122"/>
                <a:ea typeface="微软雅黑" pitchFamily="34" charset="-122"/>
              </a:rPr>
              <a:t>在公司</a:t>
            </a:r>
            <a:r>
              <a:rPr lang="zh-CN" altLang="en-US" sz="2400" b="1">
                <a:latin typeface="方正舒体" pitchFamily="2" charset="-122"/>
                <a:ea typeface="方正舒体" pitchFamily="2" charset="-122"/>
              </a:rPr>
              <a:t> </a:t>
            </a:r>
            <a:r>
              <a:rPr lang="en-US" altLang="zh-CN" sz="2400" b="1">
                <a:latin typeface="方正舒体" pitchFamily="2" charset="-122"/>
                <a:ea typeface="方正舒体" pitchFamily="2" charset="-122"/>
              </a:rPr>
              <a:t>In a company</a:t>
            </a:r>
            <a:endParaRPr lang="zh-CN" altLang="en-US" sz="2400" b="1">
              <a:latin typeface="方正舒体" pitchFamily="2" charset="-122"/>
              <a:ea typeface="方正舒体" pitchFamily="2" charset="-122"/>
            </a:endParaRPr>
          </a:p>
        </p:txBody>
      </p:sp>
      <p:pic>
        <p:nvPicPr>
          <p:cNvPr id="12" name="Picture 2"/>
          <p:cNvPicPr>
            <a:picLocks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334375" y="1974850"/>
            <a:ext cx="2700338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1" name="文本框 142"/>
          <p:cNvSpPr>
            <a:spLocks noChangeArrowheads="1"/>
          </p:cNvSpPr>
          <p:nvPr/>
        </p:nvSpPr>
        <p:spPr bwMode="auto">
          <a:xfrm>
            <a:off x="3271838" y="1227138"/>
            <a:ext cx="12715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 b="1">
                <a:latin typeface="GB Pinyinok-D" pitchFamily="2" charset="-122"/>
                <a:ea typeface="GB Pinyinok-D" pitchFamily="2" charset="-122"/>
              </a:rPr>
              <a:t>rènshi</a:t>
            </a:r>
            <a:endParaRPr lang="en-US" altLang="zh-CN" sz="2800" b="1">
              <a:latin typeface="GB Pinyinok-D" pitchFamily="2" charset="-122"/>
              <a:ea typeface="GB Pinyinok-D" pitchFamily="2" charset="-122"/>
              <a:sym typeface="Times New Roman" pitchFamily="18" charset="0"/>
            </a:endParaRPr>
          </a:p>
        </p:txBody>
      </p:sp>
      <p:sp>
        <p:nvSpPr>
          <p:cNvPr id="5148" name="文本框 148"/>
          <p:cNvSpPr>
            <a:spLocks noChangeArrowheads="1"/>
          </p:cNvSpPr>
          <p:nvPr/>
        </p:nvSpPr>
        <p:spPr bwMode="auto">
          <a:xfrm>
            <a:off x="3294063" y="2117725"/>
            <a:ext cx="1104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 b="1">
                <a:latin typeface="GB Pinyinok-D" pitchFamily="2" charset="-122"/>
                <a:ea typeface="GB Pinyinok-D" pitchFamily="2" charset="-122"/>
              </a:rPr>
              <a:t>dàxué</a:t>
            </a:r>
            <a:endParaRPr lang="en-US" altLang="zh-CN" sz="2800" b="1">
              <a:latin typeface="GB Pinyinok-D" pitchFamily="2" charset="-122"/>
              <a:ea typeface="GB Pinyinok-D" pitchFamily="2" charset="-122"/>
              <a:sym typeface="Times New Roman" pitchFamily="18" charset="0"/>
            </a:endParaRPr>
          </a:p>
        </p:txBody>
      </p:sp>
      <p:sp>
        <p:nvSpPr>
          <p:cNvPr id="5149" name="文本框 149"/>
          <p:cNvSpPr>
            <a:spLocks noChangeArrowheads="1"/>
          </p:cNvSpPr>
          <p:nvPr/>
        </p:nvSpPr>
        <p:spPr bwMode="auto">
          <a:xfrm>
            <a:off x="3267075" y="2938463"/>
            <a:ext cx="1619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 b="1">
                <a:latin typeface="GB Pinyinok-D" pitchFamily="2" charset="-122"/>
                <a:ea typeface="GB Pinyinok-D" pitchFamily="2" charset="-122"/>
              </a:rPr>
              <a:t>chūzūchē</a:t>
            </a:r>
            <a:endParaRPr lang="en-US" altLang="zh-CN" sz="2800" b="1">
              <a:latin typeface="GB Pinyinok-D" pitchFamily="2" charset="-122"/>
              <a:ea typeface="GB Pinyinok-D" pitchFamily="2" charset="-122"/>
              <a:sym typeface="Times New Roman" pitchFamily="18" charset="0"/>
            </a:endParaRPr>
          </a:p>
        </p:txBody>
      </p:sp>
      <p:cxnSp>
        <p:nvCxnSpPr>
          <p:cNvPr id="69637" name="AutoShape 4"/>
          <p:cNvCxnSpPr>
            <a:cxnSpLocks noChangeShapeType="1"/>
          </p:cNvCxnSpPr>
          <p:nvPr/>
        </p:nvCxnSpPr>
        <p:spPr bwMode="auto">
          <a:xfrm flipH="1" flipV="1">
            <a:off x="100013" y="-15875"/>
            <a:ext cx="12700" cy="6872288"/>
          </a:xfrm>
          <a:prstGeom prst="straightConnector1">
            <a:avLst/>
          </a:prstGeom>
          <a:noFill/>
          <a:ln w="228600">
            <a:solidFill>
              <a:srgbClr val="800080"/>
            </a:solidFill>
            <a:round/>
            <a:headEnd/>
            <a:tailEnd/>
          </a:ln>
        </p:spPr>
      </p:cxnSp>
      <p:grpSp>
        <p:nvGrpSpPr>
          <p:cNvPr id="2" name="组合 5"/>
          <p:cNvGrpSpPr>
            <a:grpSpLocks/>
          </p:cNvGrpSpPr>
          <p:nvPr/>
        </p:nvGrpSpPr>
        <p:grpSpPr bwMode="auto">
          <a:xfrm>
            <a:off x="1803400" y="1227138"/>
            <a:ext cx="1338263" cy="546100"/>
            <a:chOff x="682668" y="3939837"/>
            <a:chExt cx="1338943" cy="545230"/>
          </a:xfrm>
        </p:grpSpPr>
        <p:sp>
          <p:nvSpPr>
            <p:cNvPr id="69672" name="圆角矩形 32"/>
            <p:cNvSpPr>
              <a:spLocks noChangeArrowheads="1"/>
            </p:cNvSpPr>
            <p:nvPr/>
          </p:nvSpPr>
          <p:spPr bwMode="auto">
            <a:xfrm>
              <a:off x="682668" y="3939837"/>
              <a:ext cx="1338943" cy="529187"/>
            </a:xfrm>
            <a:prstGeom prst="roundRect">
              <a:avLst>
                <a:gd name="adj" fmla="val 16667"/>
              </a:avLst>
            </a:prstGeom>
            <a:solidFill>
              <a:srgbClr val="CC99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Font typeface="Arial" pitchFamily="34" charset="0"/>
                <a:buNone/>
              </a:pPr>
              <a:endParaRPr lang="zh-CN" altLang="en-US"/>
            </a:p>
          </p:txBody>
        </p:sp>
        <p:sp>
          <p:nvSpPr>
            <p:cNvPr id="69673" name="文本框 88"/>
            <p:cNvSpPr>
              <a:spLocks noChangeArrowheads="1"/>
            </p:cNvSpPr>
            <p:nvPr/>
          </p:nvSpPr>
          <p:spPr bwMode="auto">
            <a:xfrm>
              <a:off x="879756" y="3959851"/>
              <a:ext cx="905498" cy="525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170" tIns="46990" rIns="90170" bIns="46990">
              <a:spAutoFit/>
            </a:bodyPr>
            <a:lstStyle/>
            <a:p>
              <a:pPr algn="ctr"/>
              <a:r>
                <a:rPr lang="zh-CN" altLang="en-US" sz="2800" b="1">
                  <a:solidFill>
                    <a:srgbClr val="000000"/>
                  </a:solidFill>
                  <a:latin typeface="Calibri" pitchFamily="34" charset="0"/>
                  <a:sym typeface="宋体" pitchFamily="2" charset="-122"/>
                </a:rPr>
                <a:t>认识</a:t>
              </a:r>
            </a:p>
          </p:txBody>
        </p:sp>
      </p:grpSp>
      <p:grpSp>
        <p:nvGrpSpPr>
          <p:cNvPr id="3" name="组合 83"/>
          <p:cNvGrpSpPr>
            <a:grpSpLocks/>
          </p:cNvGrpSpPr>
          <p:nvPr/>
        </p:nvGrpSpPr>
        <p:grpSpPr bwMode="auto">
          <a:xfrm>
            <a:off x="1803400" y="2079625"/>
            <a:ext cx="1335088" cy="533400"/>
            <a:chOff x="955178" y="2316013"/>
            <a:chExt cx="1583066" cy="533763"/>
          </a:xfrm>
        </p:grpSpPr>
        <p:sp>
          <p:nvSpPr>
            <p:cNvPr id="69670" name="圆角矩形 31"/>
            <p:cNvSpPr>
              <a:spLocks noChangeArrowheads="1"/>
            </p:cNvSpPr>
            <p:nvPr/>
          </p:nvSpPr>
          <p:spPr bwMode="auto">
            <a:xfrm>
              <a:off x="955178" y="2316013"/>
              <a:ext cx="1583066" cy="528787"/>
            </a:xfrm>
            <a:prstGeom prst="roundRect">
              <a:avLst>
                <a:gd name="adj" fmla="val 16667"/>
              </a:avLst>
            </a:prstGeom>
            <a:solidFill>
              <a:srgbClr val="CC99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Font typeface="Arial" pitchFamily="34" charset="0"/>
                <a:buNone/>
              </a:pPr>
              <a:endParaRPr lang="zh-CN" altLang="en-US"/>
            </a:p>
          </p:txBody>
        </p:sp>
        <p:sp>
          <p:nvSpPr>
            <p:cNvPr id="69671" name="文本框 107"/>
            <p:cNvSpPr>
              <a:spLocks noChangeArrowheads="1"/>
            </p:cNvSpPr>
            <p:nvPr/>
          </p:nvSpPr>
          <p:spPr bwMode="auto">
            <a:xfrm>
              <a:off x="1027624" y="2323991"/>
              <a:ext cx="1510620" cy="525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170" tIns="46990" rIns="90170" bIns="46990">
              <a:spAutoFit/>
            </a:bodyPr>
            <a:lstStyle/>
            <a:p>
              <a:pPr algn="ctr"/>
              <a:r>
                <a:rPr lang="zh-CN" altLang="en-US" sz="2800" b="1">
                  <a:solidFill>
                    <a:srgbClr val="000000"/>
                  </a:solidFill>
                  <a:latin typeface="Calibri" pitchFamily="34" charset="0"/>
                  <a:sym typeface="宋体" pitchFamily="2" charset="-122"/>
                </a:rPr>
                <a:t>大学</a:t>
              </a:r>
            </a:p>
          </p:txBody>
        </p:sp>
      </p:grpSp>
      <p:grpSp>
        <p:nvGrpSpPr>
          <p:cNvPr id="4" name="组合 7"/>
          <p:cNvGrpSpPr>
            <a:grpSpLocks/>
          </p:cNvGrpSpPr>
          <p:nvPr/>
        </p:nvGrpSpPr>
        <p:grpSpPr bwMode="auto">
          <a:xfrm>
            <a:off x="1804988" y="2933700"/>
            <a:ext cx="1338262" cy="530225"/>
            <a:chOff x="683984" y="5619216"/>
            <a:chExt cx="1338943" cy="529187"/>
          </a:xfrm>
        </p:grpSpPr>
        <p:sp>
          <p:nvSpPr>
            <p:cNvPr id="69668" name="圆角矩形 30"/>
            <p:cNvSpPr>
              <a:spLocks noChangeArrowheads="1"/>
            </p:cNvSpPr>
            <p:nvPr/>
          </p:nvSpPr>
          <p:spPr bwMode="auto">
            <a:xfrm>
              <a:off x="683984" y="5619216"/>
              <a:ext cx="1338943" cy="529187"/>
            </a:xfrm>
            <a:prstGeom prst="roundRect">
              <a:avLst>
                <a:gd name="adj" fmla="val 16667"/>
              </a:avLst>
            </a:prstGeom>
            <a:solidFill>
              <a:srgbClr val="CC99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Font typeface="Arial" pitchFamily="34" charset="0"/>
                <a:buNone/>
              </a:pPr>
              <a:endParaRPr lang="zh-CN" altLang="en-US"/>
            </a:p>
          </p:txBody>
        </p:sp>
        <p:sp>
          <p:nvSpPr>
            <p:cNvPr id="69669" name="文本框 110"/>
            <p:cNvSpPr>
              <a:spLocks noChangeArrowheads="1"/>
            </p:cNvSpPr>
            <p:nvPr/>
          </p:nvSpPr>
          <p:spPr bwMode="auto">
            <a:xfrm>
              <a:off x="727999" y="5622652"/>
              <a:ext cx="1264771" cy="524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170" tIns="46990" rIns="90170" bIns="46990" anchor="ctr">
              <a:spAutoFit/>
            </a:bodyPr>
            <a:lstStyle/>
            <a:p>
              <a:r>
                <a:rPr lang="zh-CN" altLang="en-US" sz="2800" b="1">
                  <a:solidFill>
                    <a:srgbClr val="000000"/>
                  </a:solidFill>
                  <a:latin typeface="Calibri" pitchFamily="34" charset="0"/>
                  <a:sym typeface="宋体" pitchFamily="2" charset="-122"/>
                </a:rPr>
                <a:t>出租车</a:t>
              </a:r>
            </a:p>
          </p:txBody>
        </p:sp>
      </p:grpSp>
      <p:grpSp>
        <p:nvGrpSpPr>
          <p:cNvPr id="69641" name="组合 8"/>
          <p:cNvGrpSpPr>
            <a:grpSpLocks/>
          </p:cNvGrpSpPr>
          <p:nvPr/>
        </p:nvGrpSpPr>
        <p:grpSpPr bwMode="auto">
          <a:xfrm>
            <a:off x="307975" y="6350"/>
            <a:ext cx="3833813" cy="646113"/>
            <a:chOff x="308629" y="6819"/>
            <a:chExt cx="3833696" cy="646331"/>
          </a:xfrm>
        </p:grpSpPr>
        <p:sp>
          <p:nvSpPr>
            <p:cNvPr id="32" name="Text Box 4"/>
            <p:cNvSpPr txBox="1">
              <a:spLocks noChangeArrowheads="1"/>
            </p:cNvSpPr>
            <p:nvPr/>
          </p:nvSpPr>
          <p:spPr bwMode="auto">
            <a:xfrm>
              <a:off x="329266" y="6819"/>
              <a:ext cx="381305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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buFont typeface="Calibri" panose="020F0502020204030204" pitchFamily="34" charset="0"/>
                <a:buChar char=" 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 sz="2000"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3600" b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生词</a:t>
              </a:r>
              <a:r>
                <a:rPr lang="en-US" altLang="zh-CN" sz="3600" b="1" i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New Words</a:t>
              </a:r>
              <a:endParaRPr lang="zh-CN" altLang="en-US" sz="3600" b="1" i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cxnSp>
          <p:nvCxnSpPr>
            <p:cNvPr id="33" name="直接连接符 32"/>
            <p:cNvCxnSpPr/>
            <p:nvPr/>
          </p:nvCxnSpPr>
          <p:spPr>
            <a:xfrm>
              <a:off x="308629" y="653150"/>
              <a:ext cx="3833696" cy="0"/>
            </a:xfrm>
            <a:prstGeom prst="line">
              <a:avLst/>
            </a:prstGeom>
            <a:ln w="69850" cmpd="thickThin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文本框 142"/>
          <p:cNvSpPr>
            <a:spLocks noChangeArrowheads="1"/>
          </p:cNvSpPr>
          <p:nvPr/>
        </p:nvSpPr>
        <p:spPr bwMode="auto">
          <a:xfrm>
            <a:off x="8559800" y="1250950"/>
            <a:ext cx="24844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b="1">
                <a:latin typeface="GB Pinyinok-D" pitchFamily="2" charset="-122"/>
                <a:ea typeface="GB Pinyinok-D" pitchFamily="2" charset="-122"/>
              </a:rPr>
              <a:t>nián</a:t>
            </a:r>
            <a:endParaRPr lang="en-US" altLang="zh-CN" sz="2800" b="1">
              <a:latin typeface="GB Pinyinok-D" pitchFamily="2" charset="-122"/>
              <a:ea typeface="GB Pinyinok-D" pitchFamily="2" charset="-122"/>
              <a:sym typeface="Times New Roman" pitchFamily="18" charset="0"/>
            </a:endParaRPr>
          </a:p>
        </p:txBody>
      </p:sp>
      <p:sp>
        <p:nvSpPr>
          <p:cNvPr id="37" name="文本框 148"/>
          <p:cNvSpPr>
            <a:spLocks noChangeArrowheads="1"/>
          </p:cNvSpPr>
          <p:nvPr/>
        </p:nvSpPr>
        <p:spPr bwMode="auto">
          <a:xfrm>
            <a:off x="8599488" y="2119313"/>
            <a:ext cx="1452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 b="1">
                <a:latin typeface="GB Pinyinok-D" pitchFamily="2" charset="-122"/>
                <a:ea typeface="GB Pinyinok-D" pitchFamily="2" charset="-122"/>
              </a:rPr>
              <a:t>fàndiàn</a:t>
            </a:r>
            <a:endParaRPr lang="en-US" altLang="zh-CN" sz="2800" b="1">
              <a:latin typeface="GB Pinyinok-D" pitchFamily="2" charset="-122"/>
              <a:ea typeface="GB Pinyinok-D" pitchFamily="2" charset="-122"/>
              <a:sym typeface="Times New Roman" pitchFamily="18" charset="0"/>
            </a:endParaRPr>
          </a:p>
        </p:txBody>
      </p:sp>
      <p:sp>
        <p:nvSpPr>
          <p:cNvPr id="38" name="文本框 149"/>
          <p:cNvSpPr>
            <a:spLocks noChangeArrowheads="1"/>
          </p:cNvSpPr>
          <p:nvPr/>
        </p:nvSpPr>
        <p:spPr bwMode="auto">
          <a:xfrm>
            <a:off x="8599488" y="2962275"/>
            <a:ext cx="9096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 b="1" dirty="0" err="1">
                <a:latin typeface="GB Pinyinok-D" pitchFamily="2" charset="-122"/>
                <a:ea typeface="GB Pinyinok-D" pitchFamily="2" charset="-122"/>
              </a:rPr>
              <a:t>yìqǐ</a:t>
            </a:r>
            <a:endParaRPr lang="en-US" altLang="zh-CN" sz="2800" b="1" dirty="0">
              <a:latin typeface="GB Pinyinok-D" pitchFamily="2" charset="-122"/>
              <a:ea typeface="GB Pinyinok-D" pitchFamily="2" charset="-122"/>
              <a:sym typeface="Times New Roman" pitchFamily="18" charset="0"/>
            </a:endParaRPr>
          </a:p>
        </p:txBody>
      </p:sp>
      <p:grpSp>
        <p:nvGrpSpPr>
          <p:cNvPr id="6" name="组合 38"/>
          <p:cNvGrpSpPr>
            <a:grpSpLocks/>
          </p:cNvGrpSpPr>
          <p:nvPr/>
        </p:nvGrpSpPr>
        <p:grpSpPr bwMode="auto">
          <a:xfrm>
            <a:off x="6992938" y="1250950"/>
            <a:ext cx="1579562" cy="530225"/>
            <a:chOff x="565470" y="3939837"/>
            <a:chExt cx="1579308" cy="529323"/>
          </a:xfrm>
        </p:grpSpPr>
        <p:sp>
          <p:nvSpPr>
            <p:cNvPr id="69664" name="圆角矩形 32"/>
            <p:cNvSpPr>
              <a:spLocks noChangeArrowheads="1"/>
            </p:cNvSpPr>
            <p:nvPr/>
          </p:nvSpPr>
          <p:spPr bwMode="auto">
            <a:xfrm>
              <a:off x="682668" y="3939837"/>
              <a:ext cx="1338943" cy="529187"/>
            </a:xfrm>
            <a:prstGeom prst="roundRect">
              <a:avLst>
                <a:gd name="adj" fmla="val 16667"/>
              </a:avLst>
            </a:prstGeom>
            <a:solidFill>
              <a:srgbClr val="CC99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Font typeface="Arial" pitchFamily="34" charset="0"/>
                <a:buNone/>
              </a:pPr>
              <a:endParaRPr lang="zh-CN" altLang="en-US"/>
            </a:p>
          </p:txBody>
        </p:sp>
        <p:sp>
          <p:nvSpPr>
            <p:cNvPr id="69665" name="文本框 88"/>
            <p:cNvSpPr>
              <a:spLocks noChangeArrowheads="1"/>
            </p:cNvSpPr>
            <p:nvPr/>
          </p:nvSpPr>
          <p:spPr bwMode="auto">
            <a:xfrm>
              <a:off x="565470" y="3944108"/>
              <a:ext cx="1579308" cy="5250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170" tIns="46990" rIns="90170" bIns="46990">
              <a:spAutoFit/>
            </a:bodyPr>
            <a:lstStyle/>
            <a:p>
              <a:pPr algn="ctr"/>
              <a:r>
                <a:rPr lang="zh-CN" altLang="en-US" sz="2800" b="1">
                  <a:solidFill>
                    <a:srgbClr val="000000"/>
                  </a:solidFill>
                  <a:latin typeface="Calibri" pitchFamily="34" charset="0"/>
                  <a:sym typeface="宋体" pitchFamily="2" charset="-122"/>
                </a:rPr>
                <a:t>年</a:t>
              </a:r>
            </a:p>
          </p:txBody>
        </p:sp>
      </p:grpSp>
      <p:grpSp>
        <p:nvGrpSpPr>
          <p:cNvPr id="7" name="组合 41"/>
          <p:cNvGrpSpPr>
            <a:grpSpLocks/>
          </p:cNvGrpSpPr>
          <p:nvPr/>
        </p:nvGrpSpPr>
        <p:grpSpPr bwMode="auto">
          <a:xfrm>
            <a:off x="7110413" y="2095500"/>
            <a:ext cx="1338262" cy="536575"/>
            <a:chOff x="682668" y="4792841"/>
            <a:chExt cx="1338943" cy="536981"/>
          </a:xfrm>
        </p:grpSpPr>
        <p:sp>
          <p:nvSpPr>
            <p:cNvPr id="69662" name="圆角矩形 31"/>
            <p:cNvSpPr>
              <a:spLocks noChangeArrowheads="1"/>
            </p:cNvSpPr>
            <p:nvPr/>
          </p:nvSpPr>
          <p:spPr bwMode="auto">
            <a:xfrm>
              <a:off x="682668" y="4800635"/>
              <a:ext cx="1338943" cy="529187"/>
            </a:xfrm>
            <a:prstGeom prst="roundRect">
              <a:avLst>
                <a:gd name="adj" fmla="val 16667"/>
              </a:avLst>
            </a:prstGeom>
            <a:solidFill>
              <a:srgbClr val="CC99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Font typeface="Arial" pitchFamily="34" charset="0"/>
                <a:buNone/>
              </a:pPr>
              <a:endParaRPr lang="zh-CN" altLang="en-US"/>
            </a:p>
          </p:txBody>
        </p:sp>
        <p:sp>
          <p:nvSpPr>
            <p:cNvPr id="69663" name="文本框 107"/>
            <p:cNvSpPr>
              <a:spLocks noChangeArrowheads="1"/>
            </p:cNvSpPr>
            <p:nvPr/>
          </p:nvSpPr>
          <p:spPr bwMode="auto">
            <a:xfrm>
              <a:off x="890130" y="4792841"/>
              <a:ext cx="903912" cy="526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170" tIns="46990" rIns="90170" bIns="46990">
              <a:spAutoFit/>
            </a:bodyPr>
            <a:lstStyle/>
            <a:p>
              <a:r>
                <a:rPr lang="zh-CN" altLang="en-US" sz="2800" b="1">
                  <a:solidFill>
                    <a:srgbClr val="000000"/>
                  </a:solidFill>
                  <a:latin typeface="Calibri" pitchFamily="34" charset="0"/>
                  <a:sym typeface="宋体" pitchFamily="2" charset="-122"/>
                </a:rPr>
                <a:t>饭店</a:t>
              </a:r>
            </a:p>
          </p:txBody>
        </p:sp>
      </p:grpSp>
      <p:grpSp>
        <p:nvGrpSpPr>
          <p:cNvPr id="8" name="组合 44"/>
          <p:cNvGrpSpPr>
            <a:grpSpLocks/>
          </p:cNvGrpSpPr>
          <p:nvPr/>
        </p:nvGrpSpPr>
        <p:grpSpPr bwMode="auto">
          <a:xfrm>
            <a:off x="7112000" y="2957513"/>
            <a:ext cx="1338263" cy="530225"/>
            <a:chOff x="683984" y="5619216"/>
            <a:chExt cx="1338943" cy="533938"/>
          </a:xfrm>
        </p:grpSpPr>
        <p:sp>
          <p:nvSpPr>
            <p:cNvPr id="69660" name="圆角矩形 30"/>
            <p:cNvSpPr>
              <a:spLocks noChangeArrowheads="1"/>
            </p:cNvSpPr>
            <p:nvPr/>
          </p:nvSpPr>
          <p:spPr bwMode="auto">
            <a:xfrm>
              <a:off x="683984" y="5619216"/>
              <a:ext cx="1338943" cy="529187"/>
            </a:xfrm>
            <a:prstGeom prst="roundRect">
              <a:avLst>
                <a:gd name="adj" fmla="val 16667"/>
              </a:avLst>
            </a:prstGeom>
            <a:solidFill>
              <a:srgbClr val="CC99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Font typeface="Arial" pitchFamily="34" charset="0"/>
                <a:buNone/>
              </a:pPr>
              <a:endParaRPr lang="zh-CN" altLang="en-US"/>
            </a:p>
          </p:txBody>
        </p:sp>
        <p:sp>
          <p:nvSpPr>
            <p:cNvPr id="69661" name="文本框 110"/>
            <p:cNvSpPr>
              <a:spLocks noChangeArrowheads="1"/>
            </p:cNvSpPr>
            <p:nvPr/>
          </p:nvSpPr>
          <p:spPr bwMode="auto">
            <a:xfrm>
              <a:off x="818289" y="5622653"/>
              <a:ext cx="1083540" cy="530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170" tIns="46990" rIns="90170" bIns="46990">
              <a:spAutoFit/>
            </a:bodyPr>
            <a:lstStyle/>
            <a:p>
              <a:pPr algn="ctr"/>
              <a:r>
                <a:rPr lang="zh-CN" altLang="en-US" sz="2800" b="1">
                  <a:solidFill>
                    <a:srgbClr val="000000"/>
                  </a:solidFill>
                  <a:latin typeface="Calibri" pitchFamily="34" charset="0"/>
                  <a:sym typeface="宋体" pitchFamily="2" charset="-122"/>
                </a:rPr>
                <a:t>*一起</a:t>
              </a:r>
            </a:p>
          </p:txBody>
        </p:sp>
      </p:grpSp>
      <p:sp>
        <p:nvSpPr>
          <p:cNvPr id="30" name="文本框 149"/>
          <p:cNvSpPr>
            <a:spLocks noChangeArrowheads="1"/>
          </p:cNvSpPr>
          <p:nvPr/>
        </p:nvSpPr>
        <p:spPr bwMode="auto">
          <a:xfrm>
            <a:off x="3287713" y="3832225"/>
            <a:ext cx="146526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 b="1" dirty="0" err="1">
                <a:latin typeface="GB Pinyinok-D" pitchFamily="2" charset="-122"/>
                <a:ea typeface="GB Pinyinok-D" pitchFamily="2" charset="-122"/>
              </a:rPr>
              <a:t>gāoxìng</a:t>
            </a:r>
            <a:endParaRPr lang="en-US" altLang="zh-CN" sz="2800" b="1" dirty="0">
              <a:latin typeface="GB Pinyinok-D" pitchFamily="2" charset="-122"/>
              <a:ea typeface="GB Pinyinok-D" pitchFamily="2" charset="-122"/>
              <a:sym typeface="Times New Roman" pitchFamily="18" charset="0"/>
            </a:endParaRPr>
          </a:p>
        </p:txBody>
      </p:sp>
      <p:grpSp>
        <p:nvGrpSpPr>
          <p:cNvPr id="9" name="组合 7"/>
          <p:cNvGrpSpPr>
            <a:grpSpLocks/>
          </p:cNvGrpSpPr>
          <p:nvPr/>
        </p:nvGrpSpPr>
        <p:grpSpPr bwMode="auto">
          <a:xfrm>
            <a:off x="1800225" y="3827463"/>
            <a:ext cx="1338263" cy="528637"/>
            <a:chOff x="683984" y="5619216"/>
            <a:chExt cx="1338943" cy="533942"/>
          </a:xfrm>
        </p:grpSpPr>
        <p:sp>
          <p:nvSpPr>
            <p:cNvPr id="69658" name="圆角矩形 30"/>
            <p:cNvSpPr>
              <a:spLocks noChangeArrowheads="1"/>
            </p:cNvSpPr>
            <p:nvPr/>
          </p:nvSpPr>
          <p:spPr bwMode="auto">
            <a:xfrm>
              <a:off x="683984" y="5619216"/>
              <a:ext cx="1338943" cy="529187"/>
            </a:xfrm>
            <a:prstGeom prst="roundRect">
              <a:avLst>
                <a:gd name="adj" fmla="val 16667"/>
              </a:avLst>
            </a:prstGeom>
            <a:solidFill>
              <a:srgbClr val="CC99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Font typeface="Arial" pitchFamily="34" charset="0"/>
                <a:buNone/>
              </a:pPr>
              <a:endParaRPr lang="zh-CN" altLang="en-US"/>
            </a:p>
          </p:txBody>
        </p:sp>
        <p:sp>
          <p:nvSpPr>
            <p:cNvPr id="69659" name="文本框 110"/>
            <p:cNvSpPr>
              <a:spLocks noChangeArrowheads="1"/>
            </p:cNvSpPr>
            <p:nvPr/>
          </p:nvSpPr>
          <p:spPr bwMode="auto">
            <a:xfrm>
              <a:off x="900254" y="5622653"/>
              <a:ext cx="903912" cy="530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170" tIns="46990" rIns="90170" bIns="46990">
              <a:spAutoFit/>
            </a:bodyPr>
            <a:lstStyle/>
            <a:p>
              <a:r>
                <a:rPr lang="zh-CN" altLang="en-US" sz="2800" b="1">
                  <a:solidFill>
                    <a:srgbClr val="000000"/>
                  </a:solidFill>
                  <a:latin typeface="Calibri" pitchFamily="34" charset="0"/>
                  <a:sym typeface="宋体" pitchFamily="2" charset="-122"/>
                </a:rPr>
                <a:t>高兴</a:t>
              </a:r>
            </a:p>
          </p:txBody>
        </p:sp>
      </p:grpSp>
      <p:sp>
        <p:nvSpPr>
          <p:cNvPr id="39" name="文本框 149"/>
          <p:cNvSpPr>
            <a:spLocks noChangeArrowheads="1"/>
          </p:cNvSpPr>
          <p:nvPr/>
        </p:nvSpPr>
        <p:spPr bwMode="auto">
          <a:xfrm>
            <a:off x="8594725" y="3856038"/>
            <a:ext cx="9096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 b="1">
                <a:latin typeface="GB Pinyinok-D" pitchFamily="2" charset="-122"/>
                <a:ea typeface="GB Pinyinok-D" pitchFamily="2" charset="-122"/>
              </a:rPr>
              <a:t>tīng</a:t>
            </a:r>
            <a:endParaRPr lang="en-US" altLang="zh-CN" sz="2800" b="1">
              <a:latin typeface="GB Pinyinok-D" pitchFamily="2" charset="-122"/>
              <a:ea typeface="GB Pinyinok-D" pitchFamily="2" charset="-122"/>
              <a:sym typeface="Times New Roman" pitchFamily="18" charset="0"/>
            </a:endParaRPr>
          </a:p>
        </p:txBody>
      </p:sp>
      <p:grpSp>
        <p:nvGrpSpPr>
          <p:cNvPr id="10" name="组合 44"/>
          <p:cNvGrpSpPr>
            <a:grpSpLocks/>
          </p:cNvGrpSpPr>
          <p:nvPr/>
        </p:nvGrpSpPr>
        <p:grpSpPr bwMode="auto">
          <a:xfrm>
            <a:off x="7107238" y="3851275"/>
            <a:ext cx="1338262" cy="530225"/>
            <a:chOff x="683984" y="5619216"/>
            <a:chExt cx="1338943" cy="532457"/>
          </a:xfrm>
        </p:grpSpPr>
        <p:sp>
          <p:nvSpPr>
            <p:cNvPr id="69656" name="圆角矩形 30"/>
            <p:cNvSpPr>
              <a:spLocks noChangeArrowheads="1"/>
            </p:cNvSpPr>
            <p:nvPr/>
          </p:nvSpPr>
          <p:spPr bwMode="auto">
            <a:xfrm>
              <a:off x="683984" y="5619216"/>
              <a:ext cx="1338943" cy="529187"/>
            </a:xfrm>
            <a:prstGeom prst="roundRect">
              <a:avLst>
                <a:gd name="adj" fmla="val 16667"/>
              </a:avLst>
            </a:prstGeom>
            <a:solidFill>
              <a:srgbClr val="CC99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Font typeface="Arial" pitchFamily="34" charset="0"/>
                <a:buNone/>
              </a:pPr>
              <a:endParaRPr lang="zh-CN" altLang="en-US"/>
            </a:p>
          </p:txBody>
        </p:sp>
        <p:sp>
          <p:nvSpPr>
            <p:cNvPr id="69657" name="文本框 110"/>
            <p:cNvSpPr>
              <a:spLocks noChangeArrowheads="1"/>
            </p:cNvSpPr>
            <p:nvPr/>
          </p:nvSpPr>
          <p:spPr bwMode="auto">
            <a:xfrm>
              <a:off x="1088013" y="5622575"/>
              <a:ext cx="543053" cy="529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170" tIns="46990" rIns="90170" bIns="46990">
              <a:spAutoFit/>
            </a:bodyPr>
            <a:lstStyle/>
            <a:p>
              <a:r>
                <a:rPr lang="zh-CN" altLang="en-US" sz="2800" b="1">
                  <a:solidFill>
                    <a:srgbClr val="000000"/>
                  </a:solidFill>
                  <a:latin typeface="Calibri" pitchFamily="34" charset="0"/>
                  <a:sym typeface="宋体" pitchFamily="2" charset="-122"/>
                </a:rPr>
                <a:t>听</a:t>
              </a:r>
            </a:p>
          </p:txBody>
        </p:sp>
      </p:grpSp>
      <p:grpSp>
        <p:nvGrpSpPr>
          <p:cNvPr id="11" name="组合 7"/>
          <p:cNvGrpSpPr>
            <a:grpSpLocks/>
          </p:cNvGrpSpPr>
          <p:nvPr/>
        </p:nvGrpSpPr>
        <p:grpSpPr bwMode="auto">
          <a:xfrm>
            <a:off x="1816100" y="4710113"/>
            <a:ext cx="1322388" cy="547687"/>
            <a:chOff x="683984" y="5619216"/>
            <a:chExt cx="1338943" cy="547776"/>
          </a:xfrm>
        </p:grpSpPr>
        <p:sp>
          <p:nvSpPr>
            <p:cNvPr id="69654" name="圆角矩形 30"/>
            <p:cNvSpPr>
              <a:spLocks noChangeArrowheads="1"/>
            </p:cNvSpPr>
            <p:nvPr/>
          </p:nvSpPr>
          <p:spPr bwMode="auto">
            <a:xfrm>
              <a:off x="683984" y="5619216"/>
              <a:ext cx="1338943" cy="529187"/>
            </a:xfrm>
            <a:prstGeom prst="roundRect">
              <a:avLst>
                <a:gd name="adj" fmla="val 16667"/>
              </a:avLst>
            </a:prstGeom>
            <a:solidFill>
              <a:srgbClr val="CC99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Font typeface="Arial" pitchFamily="34" charset="0"/>
                <a:buNone/>
              </a:pPr>
              <a:endParaRPr lang="zh-CN" altLang="en-US"/>
            </a:p>
          </p:txBody>
        </p:sp>
        <p:sp>
          <p:nvSpPr>
            <p:cNvPr id="69655" name="文本框 110"/>
            <p:cNvSpPr>
              <a:spLocks noChangeArrowheads="1"/>
            </p:cNvSpPr>
            <p:nvPr/>
          </p:nvSpPr>
          <p:spPr bwMode="auto">
            <a:xfrm>
              <a:off x="910892" y="5641670"/>
              <a:ext cx="914763" cy="525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170" tIns="46990" rIns="90170" bIns="46990">
              <a:spAutoFit/>
            </a:bodyPr>
            <a:lstStyle/>
            <a:p>
              <a:r>
                <a:rPr lang="zh-CN" altLang="en-US" sz="2800" b="1">
                  <a:solidFill>
                    <a:srgbClr val="000000"/>
                  </a:solidFill>
                  <a:latin typeface="Calibri" pitchFamily="34" charset="0"/>
                  <a:sym typeface="宋体" pitchFamily="2" charset="-122"/>
                </a:rPr>
                <a:t>飞机</a:t>
              </a:r>
            </a:p>
          </p:txBody>
        </p:sp>
      </p:grpSp>
      <p:sp>
        <p:nvSpPr>
          <p:cNvPr id="55" name="文本框 149"/>
          <p:cNvSpPr>
            <a:spLocks noChangeArrowheads="1"/>
          </p:cNvSpPr>
          <p:nvPr/>
        </p:nvSpPr>
        <p:spPr bwMode="auto">
          <a:xfrm>
            <a:off x="3260725" y="4700588"/>
            <a:ext cx="10906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 b="1">
                <a:latin typeface="GB Pinyinok-D" pitchFamily="2" charset="-122"/>
                <a:ea typeface="GB Pinyinok-D" pitchFamily="2" charset="-122"/>
              </a:rPr>
              <a:t>fēijī</a:t>
            </a:r>
            <a:endParaRPr lang="en-US" altLang="zh-CN" sz="2800" b="1">
              <a:latin typeface="GB Pinyinok-D" pitchFamily="2" charset="-122"/>
              <a:ea typeface="GB Pinyinok-D" pitchFamily="2" charset="-122"/>
              <a:sym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xit" presetSubtype="54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5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5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5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5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1" grpId="0" bldLvl="0" autoUpdateAnimBg="0"/>
      <p:bldP spid="5141" grpId="1" bldLvl="0" autoUpdateAnimBg="0"/>
      <p:bldP spid="5141" grpId="2" bldLvl="0" autoUpdateAnimBg="0"/>
      <p:bldP spid="5141" grpId="3" bldLvl="0" autoUpdateAnimBg="0"/>
      <p:bldP spid="5141" grpId="4" bldLvl="0" autoUpdateAnimBg="0"/>
      <p:bldP spid="5148" grpId="0" bldLvl="0" autoUpdateAnimBg="0"/>
      <p:bldP spid="5148" grpId="1" bldLvl="0" autoUpdateAnimBg="0"/>
      <p:bldP spid="5148" grpId="2" bldLvl="0" autoUpdateAnimBg="0"/>
      <p:bldP spid="5148" grpId="3" bldLvl="0" autoUpdateAnimBg="0"/>
      <p:bldP spid="5148" grpId="4" bldLvl="0" autoUpdateAnimBg="0"/>
      <p:bldP spid="5149" grpId="0" bldLvl="0" autoUpdateAnimBg="0"/>
      <p:bldP spid="5149" grpId="1" bldLvl="0" autoUpdateAnimBg="0"/>
      <p:bldP spid="5149" grpId="2" bldLvl="0" autoUpdateAnimBg="0"/>
      <p:bldP spid="5149" grpId="3" bldLvl="0" autoUpdateAnimBg="0"/>
      <p:bldP spid="5149" grpId="4" bldLvl="0" autoUpdateAnimBg="0"/>
      <p:bldP spid="36" grpId="0" bldLvl="0" autoUpdateAnimBg="0"/>
      <p:bldP spid="36" grpId="1" bldLvl="0" autoUpdateAnimBg="0"/>
      <p:bldP spid="36" grpId="2" bldLvl="0" autoUpdateAnimBg="0"/>
      <p:bldP spid="36" grpId="3" bldLvl="0" autoUpdateAnimBg="0"/>
      <p:bldP spid="36" grpId="4" bldLvl="0" autoUpdateAnimBg="0"/>
      <p:bldP spid="37" grpId="0" bldLvl="0" autoUpdateAnimBg="0"/>
      <p:bldP spid="37" grpId="1" bldLvl="0" autoUpdateAnimBg="0"/>
      <p:bldP spid="37" grpId="2" bldLvl="0" autoUpdateAnimBg="0"/>
      <p:bldP spid="37" grpId="3" bldLvl="0" autoUpdateAnimBg="0"/>
      <p:bldP spid="37" grpId="4" bldLvl="0" autoUpdateAnimBg="0"/>
      <p:bldP spid="38" grpId="0" bldLvl="0" autoUpdateAnimBg="0"/>
      <p:bldP spid="38" grpId="1" bldLvl="0" autoUpdateAnimBg="0"/>
      <p:bldP spid="38" grpId="2" bldLvl="0" autoUpdateAnimBg="0"/>
      <p:bldP spid="38" grpId="3" bldLvl="0" autoUpdateAnimBg="0"/>
      <p:bldP spid="38" grpId="4" bldLvl="0" autoUpdateAnimBg="0"/>
      <p:bldP spid="30" grpId="0" bldLvl="0" autoUpdateAnimBg="0"/>
      <p:bldP spid="30" grpId="1" bldLvl="0" autoUpdateAnimBg="0"/>
      <p:bldP spid="30" grpId="2" bldLvl="0" autoUpdateAnimBg="0"/>
      <p:bldP spid="30" grpId="3" bldLvl="0" autoUpdateAnimBg="0"/>
      <p:bldP spid="30" grpId="4" bldLvl="0" autoUpdateAnimBg="0"/>
      <p:bldP spid="39" grpId="0" bldLvl="0" autoUpdateAnimBg="0"/>
      <p:bldP spid="39" grpId="1" bldLvl="0" autoUpdateAnimBg="0"/>
      <p:bldP spid="39" grpId="2" bldLvl="0" autoUpdateAnimBg="0"/>
      <p:bldP spid="39" grpId="3" bldLvl="0" autoUpdateAnimBg="0"/>
      <p:bldP spid="39" grpId="4" bldLvl="0" autoUpdateAnimBg="0"/>
      <p:bldP spid="55" grpId="0" bldLvl="0" autoUpdateAnimBg="0"/>
      <p:bldP spid="55" grpId="1" bldLvl="0" autoUpdateAnimBg="0"/>
      <p:bldP spid="55" grpId="2" bldLvl="0" autoUpdateAnimBg="0"/>
      <p:bldP spid="55" grpId="3" bldLvl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12"/>
          <p:cNvSpPr/>
          <p:nvPr/>
        </p:nvSpPr>
        <p:spPr>
          <a:xfrm>
            <a:off x="1057275" y="2241285"/>
            <a:ext cx="10088946" cy="3954563"/>
          </a:xfrm>
          <a:prstGeom prst="roundRect">
            <a:avLst/>
          </a:prstGeom>
          <a:solidFill>
            <a:srgbClr val="CCFF99">
              <a:alpha val="48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cxnSp>
        <p:nvCxnSpPr>
          <p:cNvPr id="87045" name="AutoShape 4"/>
          <p:cNvCxnSpPr>
            <a:cxnSpLocks noChangeShapeType="1"/>
          </p:cNvCxnSpPr>
          <p:nvPr/>
        </p:nvCxnSpPr>
        <p:spPr bwMode="auto">
          <a:xfrm flipH="1" flipV="1">
            <a:off x="119063" y="-15875"/>
            <a:ext cx="12700" cy="6872288"/>
          </a:xfrm>
          <a:prstGeom prst="straightConnector1">
            <a:avLst/>
          </a:prstGeom>
          <a:noFill/>
          <a:ln w="228600">
            <a:solidFill>
              <a:srgbClr val="003399"/>
            </a:solidFill>
            <a:round/>
            <a:headEnd/>
            <a:tailEnd/>
          </a:ln>
        </p:spPr>
      </p:cxnSp>
      <p:grpSp>
        <p:nvGrpSpPr>
          <p:cNvPr id="87046" name="组合 8"/>
          <p:cNvGrpSpPr>
            <a:grpSpLocks/>
          </p:cNvGrpSpPr>
          <p:nvPr/>
        </p:nvGrpSpPr>
        <p:grpSpPr bwMode="auto">
          <a:xfrm>
            <a:off x="307975" y="6350"/>
            <a:ext cx="3216275" cy="646113"/>
            <a:chOff x="308629" y="6819"/>
            <a:chExt cx="3214777" cy="646549"/>
          </a:xfrm>
        </p:grpSpPr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329257" y="6819"/>
              <a:ext cx="3194149" cy="646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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buFont typeface="Calibri" panose="020F0502020204030204" pitchFamily="34" charset="0"/>
                <a:buChar char=" 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 sz="2000"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3600" b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练习</a:t>
              </a:r>
              <a:r>
                <a:rPr lang="en-US" altLang="zh-CN" sz="3600" b="1" i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Exercises</a:t>
              </a:r>
              <a:endParaRPr lang="zh-CN" altLang="en-US" sz="3600" b="1" i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308629" y="653368"/>
              <a:ext cx="3214777" cy="0"/>
            </a:xfrm>
            <a:prstGeom prst="line">
              <a:avLst/>
            </a:prstGeom>
            <a:ln w="69850" cmpd="thickThin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047" name="Text Box 3"/>
          <p:cNvSpPr txBox="1">
            <a:spLocks noChangeArrowheads="1"/>
          </p:cNvSpPr>
          <p:nvPr/>
        </p:nvSpPr>
        <p:spPr bwMode="auto">
          <a:xfrm>
            <a:off x="5518150" y="2705100"/>
            <a:ext cx="9096375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err="1">
                <a:solidFill>
                  <a:srgbClr val="000000"/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Wǒmen</a:t>
            </a:r>
            <a:r>
              <a:rPr lang="en-US" altLang="zh-CN" sz="2400" dirty="0">
                <a:solidFill>
                  <a:srgbClr val="000000"/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shì</a:t>
            </a:r>
            <a:r>
              <a:rPr lang="en-US" altLang="zh-CN" sz="2400" dirty="0">
                <a:solidFill>
                  <a:srgbClr val="000000"/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zài</a:t>
            </a:r>
            <a:r>
              <a:rPr lang="en-US" altLang="zh-CN" sz="2400" dirty="0">
                <a:solidFill>
                  <a:srgbClr val="000000"/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Bālí</a:t>
            </a:r>
            <a:endParaRPr lang="en-US" altLang="zh-CN" sz="2400" dirty="0">
              <a:solidFill>
                <a:srgbClr val="000000"/>
              </a:solidFill>
              <a:latin typeface="GB Pinyinok-D" pitchFamily="2" charset="-122"/>
              <a:ea typeface="GB Pinyinok-D" pitchFamily="2" charset="-122"/>
              <a:sym typeface="宋体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latin typeface="华文楷体" pitchFamily="2" charset="-122"/>
                <a:ea typeface="华文楷体" pitchFamily="2" charset="-122"/>
                <a:sym typeface="宋体" pitchFamily="2" charset="-122"/>
              </a:rPr>
              <a:t>我们    是  在巴黎（</a:t>
            </a:r>
            <a:r>
              <a:rPr lang="en-US" altLang="zh-CN" sz="2800" b="1" dirty="0">
                <a:latin typeface="华文楷体" pitchFamily="2" charset="-122"/>
                <a:ea typeface="华文楷体" pitchFamily="2" charset="-122"/>
                <a:sym typeface="宋体" pitchFamily="2" charset="-122"/>
              </a:rPr>
              <a:t>Paris</a:t>
            </a:r>
            <a:r>
              <a:rPr lang="zh-CN" altLang="en-US" sz="2800" b="1" dirty="0">
                <a:latin typeface="华文楷体" pitchFamily="2" charset="-122"/>
                <a:ea typeface="华文楷体" pitchFamily="2" charset="-122"/>
                <a:sym typeface="宋体" pitchFamily="2" charset="-122"/>
              </a:rPr>
              <a:t>）</a:t>
            </a:r>
            <a:endParaRPr lang="en-US" altLang="zh-CN" sz="2800" b="1" dirty="0">
              <a:latin typeface="华文楷体" pitchFamily="2" charset="-122"/>
              <a:ea typeface="华文楷体" pitchFamily="2" charset="-122"/>
              <a:sym typeface="宋体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        </a:t>
            </a:r>
            <a:r>
              <a:rPr lang="en-US" altLang="zh-CN" sz="2400" dirty="0" smtClean="0">
                <a:solidFill>
                  <a:srgbClr val="000000"/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        </a:t>
            </a:r>
            <a:r>
              <a:rPr lang="en-US" altLang="zh-CN" sz="2400" dirty="0">
                <a:solidFill>
                  <a:srgbClr val="000000"/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de</a:t>
            </a:r>
            <a:endParaRPr lang="en-US" altLang="zh-CN" sz="2400" b="1" dirty="0">
              <a:latin typeface="华文楷体" pitchFamily="2" charset="-122"/>
              <a:ea typeface="华文楷体" pitchFamily="2" charset="-122"/>
              <a:sym typeface="宋体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latin typeface="华文楷体" pitchFamily="2" charset="-122"/>
                <a:ea typeface="华文楷体" pitchFamily="2" charset="-122"/>
                <a:sym typeface="宋体" pitchFamily="2" charset="-122"/>
              </a:rPr>
              <a:t>________</a:t>
            </a:r>
            <a:r>
              <a:rPr lang="zh-CN" altLang="en-US" sz="2800" b="1" dirty="0">
                <a:latin typeface="华文楷体" pitchFamily="2" charset="-122"/>
                <a:ea typeface="华文楷体" pitchFamily="2" charset="-122"/>
                <a:sym typeface="宋体" pitchFamily="2" charset="-122"/>
              </a:rPr>
              <a:t>的。</a:t>
            </a:r>
            <a:r>
              <a:rPr lang="en-US" altLang="zh-CN" sz="2800" b="1" dirty="0">
                <a:latin typeface="华文楷体" pitchFamily="2" charset="-122"/>
                <a:ea typeface="华文楷体" pitchFamily="2" charset="-122"/>
                <a:sym typeface="宋体" pitchFamily="2" charset="-122"/>
              </a:rPr>
              <a:t> </a:t>
            </a:r>
            <a:endParaRPr lang="zh-CN" altLang="en-US" sz="2800" b="1" dirty="0">
              <a:latin typeface="华文楷体" pitchFamily="2" charset="-122"/>
              <a:ea typeface="华文楷体" pitchFamily="2" charset="-122"/>
              <a:sym typeface="宋体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        </a:t>
            </a:r>
            <a:endParaRPr lang="en-US" altLang="zh-CN" sz="2400" dirty="0">
              <a:solidFill>
                <a:srgbClr val="7F7F7F"/>
              </a:solidFill>
              <a:latin typeface="SimSun-ExtB" pitchFamily="49" charset="-122"/>
              <a:ea typeface="SimSun-ExtB" pitchFamily="49" charset="-122"/>
              <a:sym typeface="宋体" pitchFamily="2" charset="-122"/>
            </a:endParaRPr>
          </a:p>
        </p:txBody>
      </p:sp>
      <p:pic>
        <p:nvPicPr>
          <p:cNvPr id="97291" name="Picture 4" descr="C:\Documents and Settings\Administrator.CAOFAN\桌面\hsk一级\2课\2-04三-前图46358923（20）.jpg"/>
          <p:cNvPicPr>
            <a:picLocks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806575" y="2752725"/>
            <a:ext cx="2700338" cy="1800225"/>
          </a:xfrm>
          <a:prstGeom prst="rect">
            <a:avLst/>
          </a:prstGeom>
          <a:noFill/>
          <a:ln w="38100" cap="sq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1057275" y="1071563"/>
            <a:ext cx="9301163" cy="739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400" b="1" dirty="0">
                <a:latin typeface="+mn-ea"/>
                <a:ea typeface="+mn-ea"/>
              </a:rPr>
              <a:t>用本课新学的语言点和词语描述图片</a:t>
            </a:r>
            <a:endParaRPr lang="en-US" altLang="zh-CN" sz="2400" b="1" dirty="0">
              <a:latin typeface="+mn-ea"/>
              <a:ea typeface="+mn-ea"/>
            </a:endParaRPr>
          </a:p>
          <a:p>
            <a:pPr>
              <a:defRPr/>
            </a:pPr>
            <a:r>
              <a:rPr lang="en-US" altLang="zh-CN" dirty="0">
                <a:latin typeface="+mn-ea"/>
                <a:ea typeface="+mn-ea"/>
              </a:rPr>
              <a:t>Describe the pictures using the newly-learned language points and words.</a:t>
            </a:r>
            <a:endParaRPr lang="zh-CN" altLang="en-US" dirty="0">
              <a:latin typeface="方正舒体" pitchFamily="2" charset="-122"/>
              <a:ea typeface="方正舒体" pitchFamily="2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12"/>
          <p:cNvSpPr/>
          <p:nvPr/>
        </p:nvSpPr>
        <p:spPr>
          <a:xfrm>
            <a:off x="1057274" y="2241285"/>
            <a:ext cx="10057415" cy="3954563"/>
          </a:xfrm>
          <a:prstGeom prst="roundRect">
            <a:avLst/>
          </a:prstGeom>
          <a:solidFill>
            <a:srgbClr val="CCFF99">
              <a:alpha val="48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cxnSp>
        <p:nvCxnSpPr>
          <p:cNvPr id="88069" name="AutoShape 4"/>
          <p:cNvCxnSpPr>
            <a:cxnSpLocks noChangeShapeType="1"/>
          </p:cNvCxnSpPr>
          <p:nvPr/>
        </p:nvCxnSpPr>
        <p:spPr bwMode="auto">
          <a:xfrm flipH="1" flipV="1">
            <a:off x="119063" y="-15875"/>
            <a:ext cx="12700" cy="6872288"/>
          </a:xfrm>
          <a:prstGeom prst="straightConnector1">
            <a:avLst/>
          </a:prstGeom>
          <a:noFill/>
          <a:ln w="228600">
            <a:solidFill>
              <a:srgbClr val="003399"/>
            </a:solidFill>
            <a:round/>
            <a:headEnd/>
            <a:tailEnd/>
          </a:ln>
        </p:spPr>
      </p:cxnSp>
      <p:grpSp>
        <p:nvGrpSpPr>
          <p:cNvPr id="88070" name="组合 8"/>
          <p:cNvGrpSpPr>
            <a:grpSpLocks/>
          </p:cNvGrpSpPr>
          <p:nvPr/>
        </p:nvGrpSpPr>
        <p:grpSpPr bwMode="auto">
          <a:xfrm>
            <a:off x="307975" y="6350"/>
            <a:ext cx="3216275" cy="646113"/>
            <a:chOff x="308629" y="6819"/>
            <a:chExt cx="3214777" cy="646549"/>
          </a:xfrm>
        </p:grpSpPr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329257" y="6819"/>
              <a:ext cx="3194149" cy="646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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buFont typeface="Calibri" panose="020F0502020204030204" pitchFamily="34" charset="0"/>
                <a:buChar char=" 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 sz="2000"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3600" b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练习</a:t>
              </a:r>
              <a:r>
                <a:rPr lang="en-US" altLang="zh-CN" sz="3600" b="1" i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Exercises</a:t>
              </a:r>
              <a:endParaRPr lang="zh-CN" altLang="en-US" sz="3600" b="1" i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308629" y="653368"/>
              <a:ext cx="3214777" cy="0"/>
            </a:xfrm>
            <a:prstGeom prst="line">
              <a:avLst/>
            </a:prstGeom>
            <a:ln w="69850" cmpd="thickThin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5265738" y="2816225"/>
            <a:ext cx="9096375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zh-CN" sz="2400" dirty="0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Wǒ méi kànjiàn Lǐ lǎoshī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8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我  没   看见  李老师，</a:t>
            </a:r>
            <a:endParaRPr lang="en-US" altLang="zh-CN" sz="2800" b="1" dirty="0" smtClean="0">
              <a:latin typeface="华文楷体" pitchFamily="2" charset="-122"/>
              <a:ea typeface="华文楷体" pitchFamily="2" charset="-122"/>
              <a:sym typeface="宋体" panose="02010600030101010101" pitchFamily="2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zh-CN" sz="2400" dirty="0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tā shì </a:t>
            </a:r>
            <a:r>
              <a:rPr lang="en-US" altLang="zh-CN" sz="2400" dirty="0" err="1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shénme</a:t>
            </a:r>
            <a:r>
              <a:rPr lang="en-US" altLang="zh-CN" sz="2400" dirty="0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shíhou</a:t>
            </a:r>
            <a:endParaRPr lang="en-US" altLang="zh-CN" sz="2400" dirty="0" smtClean="0">
              <a:solidFill>
                <a:srgbClr val="000000"/>
              </a:solidFill>
              <a:latin typeface="GB Pinyinok-D"/>
              <a:ea typeface="GB Pinyinok-D"/>
              <a:cs typeface="GB Pinyinok-D"/>
              <a:sym typeface="宋体" panose="02010600030101010101" pitchFamily="2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8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她是   什么   时候</a:t>
            </a:r>
            <a:r>
              <a:rPr lang="en-US" altLang="zh-CN" sz="28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________</a:t>
            </a:r>
            <a:r>
              <a:rPr lang="zh-CN" altLang="en-US" sz="28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？</a:t>
            </a:r>
            <a:endParaRPr lang="en-US" altLang="zh-CN" sz="2800" b="1" dirty="0" smtClean="0">
              <a:latin typeface="华文楷体" pitchFamily="2" charset="-122"/>
              <a:ea typeface="华文楷体" pitchFamily="2" charset="-122"/>
              <a:sym typeface="宋体" panose="02010600030101010101" pitchFamily="2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8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 </a:t>
            </a:r>
            <a:endParaRPr lang="zh-CN" altLang="en-US" sz="2800" b="1" dirty="0">
              <a:latin typeface="华文楷体" panose="02010600040101010101" pitchFamily="2" charset="-122"/>
              <a:ea typeface="华文楷体" panose="02010600040101010101" pitchFamily="2" charset="-122"/>
              <a:sym typeface="宋体" panose="02010600030101010101" pitchFamily="2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dirty="0" smtClean="0"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   </a:t>
            </a:r>
            <a:endParaRPr lang="en-US" altLang="zh-CN" sz="2400" dirty="0" smtClean="0">
              <a:solidFill>
                <a:schemeClr val="bg1">
                  <a:lumMod val="50000"/>
                </a:schemeClr>
              </a:solidFill>
              <a:latin typeface="SimSun-ExtB" pitchFamily="49" charset="-122"/>
              <a:ea typeface="SimSun-ExtB" pitchFamily="49" charset="-122"/>
              <a:sym typeface="宋体" panose="02010600030101010101" pitchFamily="2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57275" y="1071563"/>
            <a:ext cx="9301163" cy="739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400" b="1" dirty="0">
                <a:latin typeface="+mn-ea"/>
                <a:ea typeface="+mn-ea"/>
              </a:rPr>
              <a:t>用本课新学的语言点和词语描述图片</a:t>
            </a:r>
            <a:endParaRPr lang="en-US" altLang="zh-CN" sz="2400" b="1" dirty="0">
              <a:latin typeface="+mn-ea"/>
              <a:ea typeface="+mn-ea"/>
            </a:endParaRPr>
          </a:p>
          <a:p>
            <a:pPr>
              <a:defRPr/>
            </a:pPr>
            <a:r>
              <a:rPr lang="en-US" altLang="zh-CN" dirty="0">
                <a:latin typeface="+mn-ea"/>
                <a:ea typeface="+mn-ea"/>
              </a:rPr>
              <a:t>Describe the pictures using the newly-learned language points and words.</a:t>
            </a:r>
            <a:endParaRPr lang="zh-CN" altLang="en-US" dirty="0">
              <a:latin typeface="方正舒体" pitchFamily="2" charset="-122"/>
              <a:ea typeface="方正舒体" pitchFamily="2" charset="-122"/>
            </a:endParaRPr>
          </a:p>
        </p:txBody>
      </p:sp>
      <p:pic>
        <p:nvPicPr>
          <p:cNvPr id="98315" name="Picture 4" descr="C:\Documents and Settings\Administrator.CAOFAN\桌面\hsk一级\2课\2-04三-前图46358923（20）.jpg"/>
          <p:cNvPicPr>
            <a:picLocks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835150" y="2754313"/>
            <a:ext cx="1979613" cy="2519362"/>
          </a:xfrm>
          <a:prstGeom prst="rect">
            <a:avLst/>
          </a:prstGeom>
          <a:noFill/>
          <a:ln w="38100" cap="sq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12"/>
          <p:cNvSpPr/>
          <p:nvPr/>
        </p:nvSpPr>
        <p:spPr>
          <a:xfrm>
            <a:off x="1057274" y="2241285"/>
            <a:ext cx="10483085" cy="3954563"/>
          </a:xfrm>
          <a:prstGeom prst="roundRect">
            <a:avLst/>
          </a:prstGeom>
          <a:solidFill>
            <a:srgbClr val="CCFF99">
              <a:alpha val="48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cxnSp>
        <p:nvCxnSpPr>
          <p:cNvPr id="89093" name="AutoShape 4"/>
          <p:cNvCxnSpPr>
            <a:cxnSpLocks noChangeShapeType="1"/>
          </p:cNvCxnSpPr>
          <p:nvPr/>
        </p:nvCxnSpPr>
        <p:spPr bwMode="auto">
          <a:xfrm flipH="1" flipV="1">
            <a:off x="119063" y="-15875"/>
            <a:ext cx="12700" cy="6872288"/>
          </a:xfrm>
          <a:prstGeom prst="straightConnector1">
            <a:avLst/>
          </a:prstGeom>
          <a:noFill/>
          <a:ln w="228600">
            <a:solidFill>
              <a:srgbClr val="003399"/>
            </a:solidFill>
            <a:round/>
            <a:headEnd/>
            <a:tailEnd/>
          </a:ln>
        </p:spPr>
      </p:cxnSp>
      <p:grpSp>
        <p:nvGrpSpPr>
          <p:cNvPr id="89094" name="组合 8"/>
          <p:cNvGrpSpPr>
            <a:grpSpLocks/>
          </p:cNvGrpSpPr>
          <p:nvPr/>
        </p:nvGrpSpPr>
        <p:grpSpPr bwMode="auto">
          <a:xfrm>
            <a:off x="307975" y="6350"/>
            <a:ext cx="3216275" cy="646113"/>
            <a:chOff x="308629" y="6819"/>
            <a:chExt cx="3214777" cy="646549"/>
          </a:xfrm>
        </p:grpSpPr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329257" y="6819"/>
              <a:ext cx="3194149" cy="646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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buFont typeface="Calibri" panose="020F0502020204030204" pitchFamily="34" charset="0"/>
                <a:buChar char=" 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 sz="2000"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3600" b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练习</a:t>
              </a:r>
              <a:r>
                <a:rPr lang="en-US" altLang="zh-CN" sz="3600" b="1" i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Exercises</a:t>
              </a:r>
              <a:endParaRPr lang="zh-CN" altLang="en-US" sz="3600" b="1" i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308629" y="653368"/>
              <a:ext cx="3214777" cy="0"/>
            </a:xfrm>
            <a:prstGeom prst="line">
              <a:avLst/>
            </a:prstGeom>
            <a:ln w="69850" cmpd="thickThin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5022850" y="2867025"/>
            <a:ext cx="9097963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dirty="0" err="1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Zhèxiē</a:t>
            </a:r>
            <a:r>
              <a:rPr lang="en-US" altLang="zh-CN" sz="2400" dirty="0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yīfu</a:t>
            </a:r>
            <a:r>
              <a:rPr lang="en-US" altLang="zh-CN" sz="2400" dirty="0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bù</a:t>
            </a:r>
            <a:r>
              <a:rPr lang="en-US" altLang="zh-CN" sz="2400" dirty="0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                </a:t>
            </a:r>
            <a:r>
              <a:rPr lang="en-US" altLang="zh-CN" sz="2400" dirty="0" err="1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jīntiān</a:t>
            </a:r>
            <a:r>
              <a:rPr lang="en-US" altLang="zh-CN" sz="2400" dirty="0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                 de </a:t>
            </a:r>
            <a:endParaRPr lang="zh-CN" altLang="en-US" sz="2400" dirty="0" smtClean="0">
              <a:solidFill>
                <a:srgbClr val="000000"/>
              </a:solidFill>
              <a:latin typeface="GB Pinyinok-D"/>
              <a:ea typeface="GB Pinyinok-D"/>
              <a:cs typeface="GB Pinyinok-D"/>
              <a:sym typeface="宋体" panose="02010600030101010101" pitchFamily="2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8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这些衣服不</a:t>
            </a:r>
            <a:r>
              <a:rPr lang="en-US" altLang="zh-CN" sz="28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________</a:t>
            </a:r>
            <a:r>
              <a:rPr lang="zh-CN" altLang="en-US" sz="28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今天</a:t>
            </a:r>
            <a:r>
              <a:rPr lang="en-US" altLang="zh-CN" sz="28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________</a:t>
            </a:r>
            <a:r>
              <a:rPr lang="zh-CN" altLang="en-US" sz="28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的，</a:t>
            </a:r>
            <a:endParaRPr lang="en-US" altLang="zh-CN" sz="2800" b="1" dirty="0" smtClean="0">
              <a:latin typeface="华文楷体" pitchFamily="2" charset="-122"/>
              <a:ea typeface="华文楷体" pitchFamily="2" charset="-122"/>
              <a:sym typeface="宋体" panose="02010600030101010101" pitchFamily="2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dirty="0" err="1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shì</a:t>
            </a:r>
            <a:r>
              <a:rPr lang="en-US" altLang="zh-CN" sz="2400" dirty="0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zuótiān</a:t>
            </a:r>
            <a:r>
              <a:rPr lang="en-US" altLang="zh-CN" sz="2400" dirty="0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mǎi</a:t>
            </a:r>
            <a:r>
              <a:rPr lang="en-US" altLang="zh-CN" sz="2400" dirty="0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 de </a:t>
            </a:r>
            <a:endParaRPr lang="en-US" altLang="zh-CN" sz="2400" b="1" dirty="0" smtClean="0">
              <a:latin typeface="华文楷体" pitchFamily="2" charset="-122"/>
              <a:ea typeface="GB Pinyinok-D"/>
              <a:sym typeface="宋体" panose="02010600030101010101" pitchFamily="2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8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是  昨天   买 的。</a:t>
            </a:r>
            <a:endParaRPr lang="en-US" altLang="zh-CN" sz="2800" b="1" dirty="0" smtClean="0">
              <a:latin typeface="华文楷体" pitchFamily="2" charset="-122"/>
              <a:ea typeface="华文楷体" pitchFamily="2" charset="-122"/>
              <a:sym typeface="宋体" panose="02010600030101010101" pitchFamily="2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dirty="0" smtClean="0"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   </a:t>
            </a:r>
            <a:endParaRPr lang="en-US" altLang="zh-CN" sz="2400" dirty="0" smtClean="0">
              <a:solidFill>
                <a:schemeClr val="bg1">
                  <a:lumMod val="50000"/>
                </a:schemeClr>
              </a:solidFill>
              <a:latin typeface="SimSun-ExtB" pitchFamily="49" charset="-122"/>
              <a:ea typeface="SimSun-ExtB" pitchFamily="49" charset="-122"/>
              <a:sym typeface="宋体" panose="02010600030101010101" pitchFamily="2" charset="-122"/>
            </a:endParaRPr>
          </a:p>
        </p:txBody>
      </p:sp>
      <p:pic>
        <p:nvPicPr>
          <p:cNvPr id="12" name="Picture 4" descr="C:\Documents and Settings\Administrator.CAOFAN\桌面\hsk一级\2课\2-04三-前图46358923（20）.jpg"/>
          <p:cNvPicPr>
            <a:picLocks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809750" y="2747963"/>
            <a:ext cx="2690813" cy="1800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1057275" y="1071563"/>
            <a:ext cx="9301163" cy="739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400" b="1" dirty="0">
                <a:latin typeface="+mn-ea"/>
                <a:ea typeface="+mn-ea"/>
              </a:rPr>
              <a:t>用本课新学的语言点和词语描述图片</a:t>
            </a:r>
            <a:endParaRPr lang="en-US" altLang="zh-CN" sz="2400" b="1" dirty="0">
              <a:latin typeface="+mn-ea"/>
              <a:ea typeface="+mn-ea"/>
            </a:endParaRPr>
          </a:p>
          <a:p>
            <a:pPr>
              <a:defRPr/>
            </a:pPr>
            <a:r>
              <a:rPr lang="en-US" altLang="zh-CN" dirty="0">
                <a:latin typeface="+mn-ea"/>
                <a:ea typeface="+mn-ea"/>
              </a:rPr>
              <a:t>Describe the pictures using the newly-learned language points and words.</a:t>
            </a:r>
            <a:endParaRPr lang="zh-CN" altLang="en-US" dirty="0">
              <a:latin typeface="方正舒体" pitchFamily="2" charset="-122"/>
              <a:ea typeface="方正舒体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e0705b627b44364e33fb5e040229934c321c649"/>
  <p:tag name="ISPRING_RESOURCE_PATHS_HASH_2" val="d2489eb71da38f8cc399f45abf2fc2a229e6e"/>
</p:tagLst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7C6E5"/>
      </a:accent1>
      <a:accent2>
        <a:srgbClr val="333399"/>
      </a:accent2>
      <a:accent3>
        <a:srgbClr val="FFFFFF"/>
      </a:accent3>
      <a:accent4>
        <a:srgbClr val="000000"/>
      </a:accent4>
      <a:accent5>
        <a:srgbClr val="D0DFF0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7C6E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0DFF0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7C6E5"/>
      </a:accent1>
      <a:accent2>
        <a:srgbClr val="333399"/>
      </a:accent2>
      <a:accent3>
        <a:srgbClr val="FFFFFF"/>
      </a:accent3>
      <a:accent4>
        <a:srgbClr val="000000"/>
      </a:accent4>
      <a:accent5>
        <a:srgbClr val="D0DFF0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默认设计模板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10803</TotalTime>
  <Pages>0</Pages>
  <Words>2082</Words>
  <Characters>0</Characters>
  <Application>Microsoft Office PowerPoint</Application>
  <DocSecurity>0</DocSecurity>
  <PresentationFormat>自定义</PresentationFormat>
  <Lines>0</Lines>
  <Paragraphs>469</Paragraphs>
  <Slides>41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41</vt:i4>
      </vt:variant>
    </vt:vector>
  </HeadingPairs>
  <TitlesOfParts>
    <vt:vector size="65" baseType="lpstr">
      <vt:lpstr>Arial</vt:lpstr>
      <vt:lpstr>宋体</vt:lpstr>
      <vt:lpstr>微软雅黑</vt:lpstr>
      <vt:lpstr>楷体_GB2312</vt:lpstr>
      <vt:lpstr>GB Pinyinok-D</vt:lpstr>
      <vt:lpstr>华文楷体</vt:lpstr>
      <vt:lpstr>Times New Roman</vt:lpstr>
      <vt:lpstr>SimSun-ExtB</vt:lpstr>
      <vt:lpstr>方正舒体</vt:lpstr>
      <vt:lpstr>Calibri</vt:lpstr>
      <vt:lpstr>华文琥珀</vt:lpstr>
      <vt:lpstr>黑体</vt:lpstr>
      <vt:lpstr>华文细黑</vt:lpstr>
      <vt:lpstr>Calibri Light</vt:lpstr>
      <vt:lpstr>Wingdings 2</vt:lpstr>
      <vt:lpstr>Franklin Gothic Book</vt:lpstr>
      <vt:lpstr>Comic Sans MS</vt:lpstr>
      <vt:lpstr>幼圆</vt:lpstr>
      <vt:lpstr>默认设计模板</vt:lpstr>
      <vt:lpstr>自定义设计方案</vt:lpstr>
      <vt:lpstr>1_自定义设计方案</vt:lpstr>
      <vt:lpstr>2_自定义设计方案</vt:lpstr>
      <vt:lpstr>1_默认设计模板</vt:lpstr>
      <vt:lpstr>3_默认设计模板</vt:lpstr>
      <vt:lpstr>第 15 课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gāoxìng               高  兴　  happy </vt:lpstr>
      <vt:lpstr>幻灯片 20</vt:lpstr>
      <vt:lpstr>幻灯片 21</vt:lpstr>
      <vt:lpstr>Where did he eat?</vt:lpstr>
      <vt:lpstr>When did she drink?</vt:lpstr>
      <vt:lpstr>Where did she call?</vt:lpstr>
      <vt:lpstr>When did he cook Chinese food?</vt:lpstr>
      <vt:lpstr>Where did he buy books?</vt:lpstr>
      <vt:lpstr>幻灯片 27</vt:lpstr>
      <vt:lpstr>幻灯片 28</vt:lpstr>
      <vt:lpstr>Where did he eat?</vt:lpstr>
      <vt:lpstr>When did she drink?</vt:lpstr>
      <vt:lpstr>Where did she call?</vt:lpstr>
      <vt:lpstr>When did he cook Chinese food?</vt:lpstr>
      <vt:lpstr>幻灯片 33</vt:lpstr>
      <vt:lpstr>幻灯片 34</vt:lpstr>
      <vt:lpstr>　 火车   train</vt:lpstr>
      <vt:lpstr>飞机 plane</vt:lpstr>
      <vt:lpstr>chūzūchē             出 租 车　taxi</vt:lpstr>
      <vt:lpstr>幻灯片 38</vt:lpstr>
      <vt:lpstr>幻灯片 39</vt:lpstr>
      <vt:lpstr>幻灯片 40</vt:lpstr>
      <vt:lpstr>幻灯片 41</vt:lpstr>
    </vt:vector>
  </TitlesOfParts>
  <LinksUpToDate>false</LinksUpToDate>
  <CharactersWithSpaces>0</CharactersWithSpaces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dell</dc:creator>
  <cp:lastModifiedBy>lenovo</cp:lastModifiedBy>
  <cp:revision>1067</cp:revision>
  <dcterms:created xsi:type="dcterms:W3CDTF">2013-01-25T01:44:32Z</dcterms:created>
  <dcterms:modified xsi:type="dcterms:W3CDTF">2015-12-31T21:05:39Z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2052-9.1.0.4953</vt:lpwstr>
  </property>
</Properties>
</file>